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Lst>
  <p:sldSz cx="9144000" cy="51435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28" name="PlaceHolder 2"/>
          <p:cNvSpPr>
            <a:spLocks noGrp="1"/>
          </p:cNvSpPr>
          <p:nvPr>
            <p:ph type="body"/>
          </p:nvPr>
        </p:nvSpPr>
        <p:spPr>
          <a:xfrm>
            <a:off x="729360" y="2079000"/>
            <a:ext cx="7688160" cy="1078200"/>
          </a:xfrm>
          <a:prstGeom prst="rect">
            <a:avLst/>
          </a:prstGeom>
        </p:spPr>
        <p:txBody>
          <a:bodyPr lIns="0" rIns="0" tIns="0" bIns="0">
            <a:normAutofit/>
          </a:bodyPr>
          <a:p>
            <a:endParaRPr b="0" lang="en-NZ" sz="3200" spc="-1" strike="noStrike">
              <a:latin typeface="Arial"/>
            </a:endParaRPr>
          </a:p>
        </p:txBody>
      </p:sp>
      <p:sp>
        <p:nvSpPr>
          <p:cNvPr id="29" name="PlaceHolder 3"/>
          <p:cNvSpPr>
            <a:spLocks noGrp="1"/>
          </p:cNvSpPr>
          <p:nvPr>
            <p:ph type="body"/>
          </p:nvPr>
        </p:nvSpPr>
        <p:spPr>
          <a:xfrm>
            <a:off x="729360" y="3260160"/>
            <a:ext cx="76881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31" name="PlaceHolder 2"/>
          <p:cNvSpPr>
            <a:spLocks noGrp="1"/>
          </p:cNvSpPr>
          <p:nvPr>
            <p:ph type="body"/>
          </p:nvPr>
        </p:nvSpPr>
        <p:spPr>
          <a:xfrm>
            <a:off x="729360" y="2079000"/>
            <a:ext cx="3751560" cy="1078200"/>
          </a:xfrm>
          <a:prstGeom prst="rect">
            <a:avLst/>
          </a:prstGeom>
        </p:spPr>
        <p:txBody>
          <a:bodyPr lIns="0" rIns="0" tIns="0" bIns="0">
            <a:normAutofit/>
          </a:bodyPr>
          <a:p>
            <a:endParaRPr b="0" lang="en-NZ" sz="3200" spc="-1" strike="noStrike">
              <a:latin typeface="Arial"/>
            </a:endParaRPr>
          </a:p>
        </p:txBody>
      </p:sp>
      <p:sp>
        <p:nvSpPr>
          <p:cNvPr id="32" name="PlaceHolder 3"/>
          <p:cNvSpPr>
            <a:spLocks noGrp="1"/>
          </p:cNvSpPr>
          <p:nvPr>
            <p:ph type="body"/>
          </p:nvPr>
        </p:nvSpPr>
        <p:spPr>
          <a:xfrm>
            <a:off x="4668840" y="2079000"/>
            <a:ext cx="3751560" cy="1078200"/>
          </a:xfrm>
          <a:prstGeom prst="rect">
            <a:avLst/>
          </a:prstGeom>
        </p:spPr>
        <p:txBody>
          <a:bodyPr lIns="0" rIns="0" tIns="0" bIns="0">
            <a:normAutofit/>
          </a:bodyPr>
          <a:p>
            <a:endParaRPr b="0" lang="en-NZ" sz="3200" spc="-1" strike="noStrike">
              <a:latin typeface="Arial"/>
            </a:endParaRPr>
          </a:p>
        </p:txBody>
      </p:sp>
      <p:sp>
        <p:nvSpPr>
          <p:cNvPr id="33" name="PlaceHolder 4"/>
          <p:cNvSpPr>
            <a:spLocks noGrp="1"/>
          </p:cNvSpPr>
          <p:nvPr>
            <p:ph type="body"/>
          </p:nvPr>
        </p:nvSpPr>
        <p:spPr>
          <a:xfrm>
            <a:off x="729360" y="3260160"/>
            <a:ext cx="3751560" cy="1078200"/>
          </a:xfrm>
          <a:prstGeom prst="rect">
            <a:avLst/>
          </a:prstGeom>
        </p:spPr>
        <p:txBody>
          <a:bodyPr lIns="0" rIns="0" tIns="0" bIns="0">
            <a:normAutofit/>
          </a:bodyPr>
          <a:p>
            <a:endParaRPr b="0" lang="en-NZ" sz="3200" spc="-1" strike="noStrike">
              <a:latin typeface="Arial"/>
            </a:endParaRPr>
          </a:p>
        </p:txBody>
      </p:sp>
      <p:sp>
        <p:nvSpPr>
          <p:cNvPr id="34" name="PlaceHolder 5"/>
          <p:cNvSpPr>
            <a:spLocks noGrp="1"/>
          </p:cNvSpPr>
          <p:nvPr>
            <p:ph type="body"/>
          </p:nvPr>
        </p:nvSpPr>
        <p:spPr>
          <a:xfrm>
            <a:off x="4668840" y="3260160"/>
            <a:ext cx="37515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36" name="PlaceHolder 2"/>
          <p:cNvSpPr>
            <a:spLocks noGrp="1"/>
          </p:cNvSpPr>
          <p:nvPr>
            <p:ph type="body"/>
          </p:nvPr>
        </p:nvSpPr>
        <p:spPr>
          <a:xfrm>
            <a:off x="729360" y="2079000"/>
            <a:ext cx="2475360" cy="1078200"/>
          </a:xfrm>
          <a:prstGeom prst="rect">
            <a:avLst/>
          </a:prstGeom>
        </p:spPr>
        <p:txBody>
          <a:bodyPr lIns="0" rIns="0" tIns="0" bIns="0">
            <a:normAutofit/>
          </a:bodyPr>
          <a:p>
            <a:endParaRPr b="0" lang="en-NZ" sz="3200" spc="-1" strike="noStrike">
              <a:latin typeface="Arial"/>
            </a:endParaRPr>
          </a:p>
        </p:txBody>
      </p:sp>
      <p:sp>
        <p:nvSpPr>
          <p:cNvPr id="37" name="PlaceHolder 3"/>
          <p:cNvSpPr>
            <a:spLocks noGrp="1"/>
          </p:cNvSpPr>
          <p:nvPr>
            <p:ph type="body"/>
          </p:nvPr>
        </p:nvSpPr>
        <p:spPr>
          <a:xfrm>
            <a:off x="3328920" y="2079000"/>
            <a:ext cx="2475360" cy="1078200"/>
          </a:xfrm>
          <a:prstGeom prst="rect">
            <a:avLst/>
          </a:prstGeom>
        </p:spPr>
        <p:txBody>
          <a:bodyPr lIns="0" rIns="0" tIns="0" bIns="0">
            <a:normAutofit/>
          </a:bodyPr>
          <a:p>
            <a:endParaRPr b="0" lang="en-NZ" sz="3200" spc="-1" strike="noStrike">
              <a:latin typeface="Arial"/>
            </a:endParaRPr>
          </a:p>
        </p:txBody>
      </p:sp>
      <p:sp>
        <p:nvSpPr>
          <p:cNvPr id="38" name="PlaceHolder 4"/>
          <p:cNvSpPr>
            <a:spLocks noGrp="1"/>
          </p:cNvSpPr>
          <p:nvPr>
            <p:ph type="body"/>
          </p:nvPr>
        </p:nvSpPr>
        <p:spPr>
          <a:xfrm>
            <a:off x="5928480" y="2079000"/>
            <a:ext cx="2475360" cy="1078200"/>
          </a:xfrm>
          <a:prstGeom prst="rect">
            <a:avLst/>
          </a:prstGeom>
        </p:spPr>
        <p:txBody>
          <a:bodyPr lIns="0" rIns="0" tIns="0" bIns="0">
            <a:normAutofit/>
          </a:bodyPr>
          <a:p>
            <a:endParaRPr b="0" lang="en-NZ" sz="3200" spc="-1" strike="noStrike">
              <a:latin typeface="Arial"/>
            </a:endParaRPr>
          </a:p>
        </p:txBody>
      </p:sp>
      <p:sp>
        <p:nvSpPr>
          <p:cNvPr id="39" name="PlaceHolder 5"/>
          <p:cNvSpPr>
            <a:spLocks noGrp="1"/>
          </p:cNvSpPr>
          <p:nvPr>
            <p:ph type="body"/>
          </p:nvPr>
        </p:nvSpPr>
        <p:spPr>
          <a:xfrm>
            <a:off x="729360" y="3260160"/>
            <a:ext cx="2475360" cy="1078200"/>
          </a:xfrm>
          <a:prstGeom prst="rect">
            <a:avLst/>
          </a:prstGeom>
        </p:spPr>
        <p:txBody>
          <a:bodyPr lIns="0" rIns="0" tIns="0" bIns="0">
            <a:normAutofit/>
          </a:bodyPr>
          <a:p>
            <a:endParaRPr b="0" lang="en-NZ" sz="3200" spc="-1" strike="noStrike">
              <a:latin typeface="Arial"/>
            </a:endParaRPr>
          </a:p>
        </p:txBody>
      </p:sp>
      <p:sp>
        <p:nvSpPr>
          <p:cNvPr id="40" name="PlaceHolder 6"/>
          <p:cNvSpPr>
            <a:spLocks noGrp="1"/>
          </p:cNvSpPr>
          <p:nvPr>
            <p:ph type="body"/>
          </p:nvPr>
        </p:nvSpPr>
        <p:spPr>
          <a:xfrm>
            <a:off x="3328920" y="3260160"/>
            <a:ext cx="2475360" cy="1078200"/>
          </a:xfrm>
          <a:prstGeom prst="rect">
            <a:avLst/>
          </a:prstGeom>
        </p:spPr>
        <p:txBody>
          <a:bodyPr lIns="0" rIns="0" tIns="0" bIns="0">
            <a:normAutofit/>
          </a:bodyPr>
          <a:p>
            <a:endParaRPr b="0" lang="en-NZ" sz="3200" spc="-1" strike="noStrike">
              <a:latin typeface="Arial"/>
            </a:endParaRPr>
          </a:p>
        </p:txBody>
      </p:sp>
      <p:sp>
        <p:nvSpPr>
          <p:cNvPr id="41" name="PlaceHolder 7"/>
          <p:cNvSpPr>
            <a:spLocks noGrp="1"/>
          </p:cNvSpPr>
          <p:nvPr>
            <p:ph type="body"/>
          </p:nvPr>
        </p:nvSpPr>
        <p:spPr>
          <a:xfrm>
            <a:off x="5928480" y="3260160"/>
            <a:ext cx="24753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49" name="PlaceHolder 2"/>
          <p:cNvSpPr>
            <a:spLocks noGrp="1"/>
          </p:cNvSpPr>
          <p:nvPr>
            <p:ph type="subTitle"/>
          </p:nvPr>
        </p:nvSpPr>
        <p:spPr>
          <a:xfrm>
            <a:off x="729360" y="2079000"/>
            <a:ext cx="7688160" cy="2260440"/>
          </a:xfrm>
          <a:prstGeom prst="rect">
            <a:avLst/>
          </a:prstGeom>
        </p:spPr>
        <p:txBody>
          <a:bodyPr lIns="0" rIns="0" tIns="0" bIns="0" anchor="ctr">
            <a:noAutofit/>
          </a:bodyPr>
          <a:p>
            <a:pPr algn="ctr"/>
            <a:endParaRPr b="0" lang="en-NZ"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51" name="PlaceHolder 2"/>
          <p:cNvSpPr>
            <a:spLocks noGrp="1"/>
          </p:cNvSpPr>
          <p:nvPr>
            <p:ph type="body"/>
          </p:nvPr>
        </p:nvSpPr>
        <p:spPr>
          <a:xfrm>
            <a:off x="729360" y="2079000"/>
            <a:ext cx="7688160" cy="2260440"/>
          </a:xfrm>
          <a:prstGeom prst="rect">
            <a:avLst/>
          </a:prstGeom>
        </p:spPr>
        <p:txBody>
          <a:bodyPr lIns="0" rIns="0" tIns="0" bIns="0">
            <a:normAutofit/>
          </a:bodyPr>
          <a:p>
            <a:endParaRPr b="0" lang="en-NZ"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53" name="PlaceHolder 2"/>
          <p:cNvSpPr>
            <a:spLocks noGrp="1"/>
          </p:cNvSpPr>
          <p:nvPr>
            <p:ph type="body"/>
          </p:nvPr>
        </p:nvSpPr>
        <p:spPr>
          <a:xfrm>
            <a:off x="729360" y="2079000"/>
            <a:ext cx="3751560" cy="2260440"/>
          </a:xfrm>
          <a:prstGeom prst="rect">
            <a:avLst/>
          </a:prstGeom>
        </p:spPr>
        <p:txBody>
          <a:bodyPr lIns="0" rIns="0" tIns="0" bIns="0">
            <a:normAutofit/>
          </a:bodyPr>
          <a:p>
            <a:endParaRPr b="0" lang="en-NZ" sz="3200" spc="-1" strike="noStrike">
              <a:latin typeface="Arial"/>
            </a:endParaRPr>
          </a:p>
        </p:txBody>
      </p:sp>
      <p:sp>
        <p:nvSpPr>
          <p:cNvPr id="54" name="PlaceHolder 3"/>
          <p:cNvSpPr>
            <a:spLocks noGrp="1"/>
          </p:cNvSpPr>
          <p:nvPr>
            <p:ph type="body"/>
          </p:nvPr>
        </p:nvSpPr>
        <p:spPr>
          <a:xfrm>
            <a:off x="4668840" y="2079000"/>
            <a:ext cx="3751560" cy="2260440"/>
          </a:xfrm>
          <a:prstGeom prst="rect">
            <a:avLst/>
          </a:prstGeom>
        </p:spPr>
        <p:txBody>
          <a:bodyPr lIns="0" rIns="0" tIns="0" bIns="0">
            <a:normAutofit/>
          </a:bodyPr>
          <a:p>
            <a:endParaRPr b="0" lang="en-NZ"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729360" y="1318680"/>
            <a:ext cx="7688160" cy="2479320"/>
          </a:xfrm>
          <a:prstGeom prst="rect">
            <a:avLst/>
          </a:prstGeom>
        </p:spPr>
        <p:txBody>
          <a:bodyPr lIns="0" rIns="0" tIns="0" bIns="0" anchor="ctr">
            <a:noAutofit/>
          </a:bodyPr>
          <a:p>
            <a:pPr algn="ctr"/>
            <a:endParaRPr b="0" lang="en-NZ"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58" name="PlaceHolder 2"/>
          <p:cNvSpPr>
            <a:spLocks noGrp="1"/>
          </p:cNvSpPr>
          <p:nvPr>
            <p:ph type="body"/>
          </p:nvPr>
        </p:nvSpPr>
        <p:spPr>
          <a:xfrm>
            <a:off x="729360" y="2079000"/>
            <a:ext cx="3751560" cy="1078200"/>
          </a:xfrm>
          <a:prstGeom prst="rect">
            <a:avLst/>
          </a:prstGeom>
        </p:spPr>
        <p:txBody>
          <a:bodyPr lIns="0" rIns="0" tIns="0" bIns="0">
            <a:normAutofit/>
          </a:bodyPr>
          <a:p>
            <a:endParaRPr b="0" lang="en-NZ" sz="3200" spc="-1" strike="noStrike">
              <a:latin typeface="Arial"/>
            </a:endParaRPr>
          </a:p>
        </p:txBody>
      </p:sp>
      <p:sp>
        <p:nvSpPr>
          <p:cNvPr id="59" name="PlaceHolder 3"/>
          <p:cNvSpPr>
            <a:spLocks noGrp="1"/>
          </p:cNvSpPr>
          <p:nvPr>
            <p:ph type="body"/>
          </p:nvPr>
        </p:nvSpPr>
        <p:spPr>
          <a:xfrm>
            <a:off x="4668840" y="2079000"/>
            <a:ext cx="3751560" cy="2260440"/>
          </a:xfrm>
          <a:prstGeom prst="rect">
            <a:avLst/>
          </a:prstGeom>
        </p:spPr>
        <p:txBody>
          <a:bodyPr lIns="0" rIns="0" tIns="0" bIns="0">
            <a:normAutofit/>
          </a:bodyPr>
          <a:p>
            <a:endParaRPr b="0" lang="en-NZ" sz="3200" spc="-1" strike="noStrike">
              <a:latin typeface="Arial"/>
            </a:endParaRPr>
          </a:p>
        </p:txBody>
      </p:sp>
      <p:sp>
        <p:nvSpPr>
          <p:cNvPr id="60" name="PlaceHolder 4"/>
          <p:cNvSpPr>
            <a:spLocks noGrp="1"/>
          </p:cNvSpPr>
          <p:nvPr>
            <p:ph type="body"/>
          </p:nvPr>
        </p:nvSpPr>
        <p:spPr>
          <a:xfrm>
            <a:off x="729360" y="3260160"/>
            <a:ext cx="37515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7" name="PlaceHolder 2"/>
          <p:cNvSpPr>
            <a:spLocks noGrp="1"/>
          </p:cNvSpPr>
          <p:nvPr>
            <p:ph type="subTitle"/>
          </p:nvPr>
        </p:nvSpPr>
        <p:spPr>
          <a:xfrm>
            <a:off x="729360" y="2079000"/>
            <a:ext cx="7688160" cy="2260440"/>
          </a:xfrm>
          <a:prstGeom prst="rect">
            <a:avLst/>
          </a:prstGeom>
        </p:spPr>
        <p:txBody>
          <a:bodyPr lIns="0" rIns="0" tIns="0" bIns="0" anchor="ctr">
            <a:noAutofit/>
          </a:bodyPr>
          <a:p>
            <a:pPr algn="ctr"/>
            <a:endParaRPr b="0" lang="en-NZ"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62" name="PlaceHolder 2"/>
          <p:cNvSpPr>
            <a:spLocks noGrp="1"/>
          </p:cNvSpPr>
          <p:nvPr>
            <p:ph type="body"/>
          </p:nvPr>
        </p:nvSpPr>
        <p:spPr>
          <a:xfrm>
            <a:off x="729360" y="2079000"/>
            <a:ext cx="3751560" cy="2260440"/>
          </a:xfrm>
          <a:prstGeom prst="rect">
            <a:avLst/>
          </a:prstGeom>
        </p:spPr>
        <p:txBody>
          <a:bodyPr lIns="0" rIns="0" tIns="0" bIns="0">
            <a:normAutofit/>
          </a:bodyPr>
          <a:p>
            <a:endParaRPr b="0" lang="en-NZ" sz="3200" spc="-1" strike="noStrike">
              <a:latin typeface="Arial"/>
            </a:endParaRPr>
          </a:p>
        </p:txBody>
      </p:sp>
      <p:sp>
        <p:nvSpPr>
          <p:cNvPr id="63" name="PlaceHolder 3"/>
          <p:cNvSpPr>
            <a:spLocks noGrp="1"/>
          </p:cNvSpPr>
          <p:nvPr>
            <p:ph type="body"/>
          </p:nvPr>
        </p:nvSpPr>
        <p:spPr>
          <a:xfrm>
            <a:off x="4668840" y="2079000"/>
            <a:ext cx="3751560" cy="1078200"/>
          </a:xfrm>
          <a:prstGeom prst="rect">
            <a:avLst/>
          </a:prstGeom>
        </p:spPr>
        <p:txBody>
          <a:bodyPr lIns="0" rIns="0" tIns="0" bIns="0">
            <a:normAutofit/>
          </a:bodyPr>
          <a:p>
            <a:endParaRPr b="0" lang="en-NZ" sz="3200" spc="-1" strike="noStrike">
              <a:latin typeface="Arial"/>
            </a:endParaRPr>
          </a:p>
        </p:txBody>
      </p:sp>
      <p:sp>
        <p:nvSpPr>
          <p:cNvPr id="64" name="PlaceHolder 4"/>
          <p:cNvSpPr>
            <a:spLocks noGrp="1"/>
          </p:cNvSpPr>
          <p:nvPr>
            <p:ph type="body"/>
          </p:nvPr>
        </p:nvSpPr>
        <p:spPr>
          <a:xfrm>
            <a:off x="4668840" y="3260160"/>
            <a:ext cx="37515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66" name="PlaceHolder 2"/>
          <p:cNvSpPr>
            <a:spLocks noGrp="1"/>
          </p:cNvSpPr>
          <p:nvPr>
            <p:ph type="body"/>
          </p:nvPr>
        </p:nvSpPr>
        <p:spPr>
          <a:xfrm>
            <a:off x="729360" y="2079000"/>
            <a:ext cx="3751560" cy="1078200"/>
          </a:xfrm>
          <a:prstGeom prst="rect">
            <a:avLst/>
          </a:prstGeom>
        </p:spPr>
        <p:txBody>
          <a:bodyPr lIns="0" rIns="0" tIns="0" bIns="0">
            <a:normAutofit/>
          </a:bodyPr>
          <a:p>
            <a:endParaRPr b="0" lang="en-NZ" sz="3200" spc="-1" strike="noStrike">
              <a:latin typeface="Arial"/>
            </a:endParaRPr>
          </a:p>
        </p:txBody>
      </p:sp>
      <p:sp>
        <p:nvSpPr>
          <p:cNvPr id="67" name="PlaceHolder 3"/>
          <p:cNvSpPr>
            <a:spLocks noGrp="1"/>
          </p:cNvSpPr>
          <p:nvPr>
            <p:ph type="body"/>
          </p:nvPr>
        </p:nvSpPr>
        <p:spPr>
          <a:xfrm>
            <a:off x="4668840" y="2079000"/>
            <a:ext cx="3751560" cy="1078200"/>
          </a:xfrm>
          <a:prstGeom prst="rect">
            <a:avLst/>
          </a:prstGeom>
        </p:spPr>
        <p:txBody>
          <a:bodyPr lIns="0" rIns="0" tIns="0" bIns="0">
            <a:normAutofit/>
          </a:bodyPr>
          <a:p>
            <a:endParaRPr b="0" lang="en-NZ" sz="3200" spc="-1" strike="noStrike">
              <a:latin typeface="Arial"/>
            </a:endParaRPr>
          </a:p>
        </p:txBody>
      </p:sp>
      <p:sp>
        <p:nvSpPr>
          <p:cNvPr id="68" name="PlaceHolder 4"/>
          <p:cNvSpPr>
            <a:spLocks noGrp="1"/>
          </p:cNvSpPr>
          <p:nvPr>
            <p:ph type="body"/>
          </p:nvPr>
        </p:nvSpPr>
        <p:spPr>
          <a:xfrm>
            <a:off x="729360" y="3260160"/>
            <a:ext cx="76881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70" name="PlaceHolder 2"/>
          <p:cNvSpPr>
            <a:spLocks noGrp="1"/>
          </p:cNvSpPr>
          <p:nvPr>
            <p:ph type="body"/>
          </p:nvPr>
        </p:nvSpPr>
        <p:spPr>
          <a:xfrm>
            <a:off x="729360" y="2079000"/>
            <a:ext cx="7688160" cy="1078200"/>
          </a:xfrm>
          <a:prstGeom prst="rect">
            <a:avLst/>
          </a:prstGeom>
        </p:spPr>
        <p:txBody>
          <a:bodyPr lIns="0" rIns="0" tIns="0" bIns="0">
            <a:normAutofit/>
          </a:bodyPr>
          <a:p>
            <a:endParaRPr b="0" lang="en-NZ" sz="3200" spc="-1" strike="noStrike">
              <a:latin typeface="Arial"/>
            </a:endParaRPr>
          </a:p>
        </p:txBody>
      </p:sp>
      <p:sp>
        <p:nvSpPr>
          <p:cNvPr id="71" name="PlaceHolder 3"/>
          <p:cNvSpPr>
            <a:spLocks noGrp="1"/>
          </p:cNvSpPr>
          <p:nvPr>
            <p:ph type="body"/>
          </p:nvPr>
        </p:nvSpPr>
        <p:spPr>
          <a:xfrm>
            <a:off x="729360" y="3260160"/>
            <a:ext cx="76881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73" name="PlaceHolder 2"/>
          <p:cNvSpPr>
            <a:spLocks noGrp="1"/>
          </p:cNvSpPr>
          <p:nvPr>
            <p:ph type="body"/>
          </p:nvPr>
        </p:nvSpPr>
        <p:spPr>
          <a:xfrm>
            <a:off x="729360" y="2079000"/>
            <a:ext cx="3751560" cy="1078200"/>
          </a:xfrm>
          <a:prstGeom prst="rect">
            <a:avLst/>
          </a:prstGeom>
        </p:spPr>
        <p:txBody>
          <a:bodyPr lIns="0" rIns="0" tIns="0" bIns="0">
            <a:normAutofit/>
          </a:bodyPr>
          <a:p>
            <a:endParaRPr b="0" lang="en-NZ" sz="3200" spc="-1" strike="noStrike">
              <a:latin typeface="Arial"/>
            </a:endParaRPr>
          </a:p>
        </p:txBody>
      </p:sp>
      <p:sp>
        <p:nvSpPr>
          <p:cNvPr id="74" name="PlaceHolder 3"/>
          <p:cNvSpPr>
            <a:spLocks noGrp="1"/>
          </p:cNvSpPr>
          <p:nvPr>
            <p:ph type="body"/>
          </p:nvPr>
        </p:nvSpPr>
        <p:spPr>
          <a:xfrm>
            <a:off x="4668840" y="2079000"/>
            <a:ext cx="3751560" cy="1078200"/>
          </a:xfrm>
          <a:prstGeom prst="rect">
            <a:avLst/>
          </a:prstGeom>
        </p:spPr>
        <p:txBody>
          <a:bodyPr lIns="0" rIns="0" tIns="0" bIns="0">
            <a:normAutofit/>
          </a:bodyPr>
          <a:p>
            <a:endParaRPr b="0" lang="en-NZ" sz="3200" spc="-1" strike="noStrike">
              <a:latin typeface="Arial"/>
            </a:endParaRPr>
          </a:p>
        </p:txBody>
      </p:sp>
      <p:sp>
        <p:nvSpPr>
          <p:cNvPr id="75" name="PlaceHolder 4"/>
          <p:cNvSpPr>
            <a:spLocks noGrp="1"/>
          </p:cNvSpPr>
          <p:nvPr>
            <p:ph type="body"/>
          </p:nvPr>
        </p:nvSpPr>
        <p:spPr>
          <a:xfrm>
            <a:off x="729360" y="3260160"/>
            <a:ext cx="3751560" cy="1078200"/>
          </a:xfrm>
          <a:prstGeom prst="rect">
            <a:avLst/>
          </a:prstGeom>
        </p:spPr>
        <p:txBody>
          <a:bodyPr lIns="0" rIns="0" tIns="0" bIns="0">
            <a:normAutofit/>
          </a:bodyPr>
          <a:p>
            <a:endParaRPr b="0" lang="en-NZ" sz="3200" spc="-1" strike="noStrike">
              <a:latin typeface="Arial"/>
            </a:endParaRPr>
          </a:p>
        </p:txBody>
      </p:sp>
      <p:sp>
        <p:nvSpPr>
          <p:cNvPr id="76" name="PlaceHolder 5"/>
          <p:cNvSpPr>
            <a:spLocks noGrp="1"/>
          </p:cNvSpPr>
          <p:nvPr>
            <p:ph type="body"/>
          </p:nvPr>
        </p:nvSpPr>
        <p:spPr>
          <a:xfrm>
            <a:off x="4668840" y="3260160"/>
            <a:ext cx="37515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78" name="PlaceHolder 2"/>
          <p:cNvSpPr>
            <a:spLocks noGrp="1"/>
          </p:cNvSpPr>
          <p:nvPr>
            <p:ph type="body"/>
          </p:nvPr>
        </p:nvSpPr>
        <p:spPr>
          <a:xfrm>
            <a:off x="729360" y="2079000"/>
            <a:ext cx="2475360" cy="1078200"/>
          </a:xfrm>
          <a:prstGeom prst="rect">
            <a:avLst/>
          </a:prstGeom>
        </p:spPr>
        <p:txBody>
          <a:bodyPr lIns="0" rIns="0" tIns="0" bIns="0">
            <a:normAutofit/>
          </a:bodyPr>
          <a:p>
            <a:endParaRPr b="0" lang="en-NZ" sz="3200" spc="-1" strike="noStrike">
              <a:latin typeface="Arial"/>
            </a:endParaRPr>
          </a:p>
        </p:txBody>
      </p:sp>
      <p:sp>
        <p:nvSpPr>
          <p:cNvPr id="79" name="PlaceHolder 3"/>
          <p:cNvSpPr>
            <a:spLocks noGrp="1"/>
          </p:cNvSpPr>
          <p:nvPr>
            <p:ph type="body"/>
          </p:nvPr>
        </p:nvSpPr>
        <p:spPr>
          <a:xfrm>
            <a:off x="3328920" y="2079000"/>
            <a:ext cx="2475360" cy="1078200"/>
          </a:xfrm>
          <a:prstGeom prst="rect">
            <a:avLst/>
          </a:prstGeom>
        </p:spPr>
        <p:txBody>
          <a:bodyPr lIns="0" rIns="0" tIns="0" bIns="0">
            <a:normAutofit/>
          </a:bodyPr>
          <a:p>
            <a:endParaRPr b="0" lang="en-NZ" sz="3200" spc="-1" strike="noStrike">
              <a:latin typeface="Arial"/>
            </a:endParaRPr>
          </a:p>
        </p:txBody>
      </p:sp>
      <p:sp>
        <p:nvSpPr>
          <p:cNvPr id="80" name="PlaceHolder 4"/>
          <p:cNvSpPr>
            <a:spLocks noGrp="1"/>
          </p:cNvSpPr>
          <p:nvPr>
            <p:ph type="body"/>
          </p:nvPr>
        </p:nvSpPr>
        <p:spPr>
          <a:xfrm>
            <a:off x="5928480" y="2079000"/>
            <a:ext cx="2475360" cy="1078200"/>
          </a:xfrm>
          <a:prstGeom prst="rect">
            <a:avLst/>
          </a:prstGeom>
        </p:spPr>
        <p:txBody>
          <a:bodyPr lIns="0" rIns="0" tIns="0" bIns="0">
            <a:normAutofit/>
          </a:bodyPr>
          <a:p>
            <a:endParaRPr b="0" lang="en-NZ" sz="3200" spc="-1" strike="noStrike">
              <a:latin typeface="Arial"/>
            </a:endParaRPr>
          </a:p>
        </p:txBody>
      </p:sp>
      <p:sp>
        <p:nvSpPr>
          <p:cNvPr id="81" name="PlaceHolder 5"/>
          <p:cNvSpPr>
            <a:spLocks noGrp="1"/>
          </p:cNvSpPr>
          <p:nvPr>
            <p:ph type="body"/>
          </p:nvPr>
        </p:nvSpPr>
        <p:spPr>
          <a:xfrm>
            <a:off x="729360" y="3260160"/>
            <a:ext cx="2475360" cy="1078200"/>
          </a:xfrm>
          <a:prstGeom prst="rect">
            <a:avLst/>
          </a:prstGeom>
        </p:spPr>
        <p:txBody>
          <a:bodyPr lIns="0" rIns="0" tIns="0" bIns="0">
            <a:normAutofit/>
          </a:bodyPr>
          <a:p>
            <a:endParaRPr b="0" lang="en-NZ" sz="3200" spc="-1" strike="noStrike">
              <a:latin typeface="Arial"/>
            </a:endParaRPr>
          </a:p>
        </p:txBody>
      </p:sp>
      <p:sp>
        <p:nvSpPr>
          <p:cNvPr id="82" name="PlaceHolder 6"/>
          <p:cNvSpPr>
            <a:spLocks noGrp="1"/>
          </p:cNvSpPr>
          <p:nvPr>
            <p:ph type="body"/>
          </p:nvPr>
        </p:nvSpPr>
        <p:spPr>
          <a:xfrm>
            <a:off x="3328920" y="3260160"/>
            <a:ext cx="2475360" cy="1078200"/>
          </a:xfrm>
          <a:prstGeom prst="rect">
            <a:avLst/>
          </a:prstGeom>
        </p:spPr>
        <p:txBody>
          <a:bodyPr lIns="0" rIns="0" tIns="0" bIns="0">
            <a:normAutofit/>
          </a:bodyPr>
          <a:p>
            <a:endParaRPr b="0" lang="en-NZ" sz="3200" spc="-1" strike="noStrike">
              <a:latin typeface="Arial"/>
            </a:endParaRPr>
          </a:p>
        </p:txBody>
      </p:sp>
      <p:sp>
        <p:nvSpPr>
          <p:cNvPr id="83" name="PlaceHolder 7"/>
          <p:cNvSpPr>
            <a:spLocks noGrp="1"/>
          </p:cNvSpPr>
          <p:nvPr>
            <p:ph type="body"/>
          </p:nvPr>
        </p:nvSpPr>
        <p:spPr>
          <a:xfrm>
            <a:off x="5928480" y="3260160"/>
            <a:ext cx="24753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9" name="PlaceHolder 2"/>
          <p:cNvSpPr>
            <a:spLocks noGrp="1"/>
          </p:cNvSpPr>
          <p:nvPr>
            <p:ph type="body"/>
          </p:nvPr>
        </p:nvSpPr>
        <p:spPr>
          <a:xfrm>
            <a:off x="729360" y="2079000"/>
            <a:ext cx="7688160" cy="2260440"/>
          </a:xfrm>
          <a:prstGeom prst="rect">
            <a:avLst/>
          </a:prstGeom>
        </p:spPr>
        <p:txBody>
          <a:bodyPr lIns="0" rIns="0" tIns="0" bIns="0">
            <a:normAutofit/>
          </a:bodyPr>
          <a:p>
            <a:endParaRPr b="0" lang="en-NZ"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11" name="PlaceHolder 2"/>
          <p:cNvSpPr>
            <a:spLocks noGrp="1"/>
          </p:cNvSpPr>
          <p:nvPr>
            <p:ph type="body"/>
          </p:nvPr>
        </p:nvSpPr>
        <p:spPr>
          <a:xfrm>
            <a:off x="729360" y="2079000"/>
            <a:ext cx="3751560" cy="2260440"/>
          </a:xfrm>
          <a:prstGeom prst="rect">
            <a:avLst/>
          </a:prstGeom>
        </p:spPr>
        <p:txBody>
          <a:bodyPr lIns="0" rIns="0" tIns="0" bIns="0">
            <a:normAutofit/>
          </a:bodyPr>
          <a:p>
            <a:endParaRPr b="0" lang="en-NZ" sz="3200" spc="-1" strike="noStrike">
              <a:latin typeface="Arial"/>
            </a:endParaRPr>
          </a:p>
        </p:txBody>
      </p:sp>
      <p:sp>
        <p:nvSpPr>
          <p:cNvPr id="12" name="PlaceHolder 3"/>
          <p:cNvSpPr>
            <a:spLocks noGrp="1"/>
          </p:cNvSpPr>
          <p:nvPr>
            <p:ph type="body"/>
          </p:nvPr>
        </p:nvSpPr>
        <p:spPr>
          <a:xfrm>
            <a:off x="4668840" y="2079000"/>
            <a:ext cx="3751560" cy="2260440"/>
          </a:xfrm>
          <a:prstGeom prst="rect">
            <a:avLst/>
          </a:prstGeom>
        </p:spPr>
        <p:txBody>
          <a:bodyPr lIns="0" rIns="0" tIns="0" bIns="0">
            <a:normAutofit/>
          </a:bodyPr>
          <a:p>
            <a:endParaRPr b="0" lang="en-NZ"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729360" y="1318680"/>
            <a:ext cx="7688160" cy="2479320"/>
          </a:xfrm>
          <a:prstGeom prst="rect">
            <a:avLst/>
          </a:prstGeom>
        </p:spPr>
        <p:txBody>
          <a:bodyPr lIns="0" rIns="0" tIns="0" bIns="0" anchor="ctr">
            <a:noAutofit/>
          </a:bodyPr>
          <a:p>
            <a:pPr algn="ctr"/>
            <a:endParaRPr b="0" lang="en-NZ"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16" name="PlaceHolder 2"/>
          <p:cNvSpPr>
            <a:spLocks noGrp="1"/>
          </p:cNvSpPr>
          <p:nvPr>
            <p:ph type="body"/>
          </p:nvPr>
        </p:nvSpPr>
        <p:spPr>
          <a:xfrm>
            <a:off x="729360" y="2079000"/>
            <a:ext cx="3751560" cy="1078200"/>
          </a:xfrm>
          <a:prstGeom prst="rect">
            <a:avLst/>
          </a:prstGeom>
        </p:spPr>
        <p:txBody>
          <a:bodyPr lIns="0" rIns="0" tIns="0" bIns="0">
            <a:normAutofit/>
          </a:bodyPr>
          <a:p>
            <a:endParaRPr b="0" lang="en-NZ" sz="3200" spc="-1" strike="noStrike">
              <a:latin typeface="Arial"/>
            </a:endParaRPr>
          </a:p>
        </p:txBody>
      </p:sp>
      <p:sp>
        <p:nvSpPr>
          <p:cNvPr id="17" name="PlaceHolder 3"/>
          <p:cNvSpPr>
            <a:spLocks noGrp="1"/>
          </p:cNvSpPr>
          <p:nvPr>
            <p:ph type="body"/>
          </p:nvPr>
        </p:nvSpPr>
        <p:spPr>
          <a:xfrm>
            <a:off x="4668840" y="2079000"/>
            <a:ext cx="3751560" cy="2260440"/>
          </a:xfrm>
          <a:prstGeom prst="rect">
            <a:avLst/>
          </a:prstGeom>
        </p:spPr>
        <p:txBody>
          <a:bodyPr lIns="0" rIns="0" tIns="0" bIns="0">
            <a:normAutofit/>
          </a:bodyPr>
          <a:p>
            <a:endParaRPr b="0" lang="en-NZ" sz="3200" spc="-1" strike="noStrike">
              <a:latin typeface="Arial"/>
            </a:endParaRPr>
          </a:p>
        </p:txBody>
      </p:sp>
      <p:sp>
        <p:nvSpPr>
          <p:cNvPr id="18" name="PlaceHolder 4"/>
          <p:cNvSpPr>
            <a:spLocks noGrp="1"/>
          </p:cNvSpPr>
          <p:nvPr>
            <p:ph type="body"/>
          </p:nvPr>
        </p:nvSpPr>
        <p:spPr>
          <a:xfrm>
            <a:off x="729360" y="3260160"/>
            <a:ext cx="37515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20" name="PlaceHolder 2"/>
          <p:cNvSpPr>
            <a:spLocks noGrp="1"/>
          </p:cNvSpPr>
          <p:nvPr>
            <p:ph type="body"/>
          </p:nvPr>
        </p:nvSpPr>
        <p:spPr>
          <a:xfrm>
            <a:off x="729360" y="2079000"/>
            <a:ext cx="3751560" cy="2260440"/>
          </a:xfrm>
          <a:prstGeom prst="rect">
            <a:avLst/>
          </a:prstGeom>
        </p:spPr>
        <p:txBody>
          <a:bodyPr lIns="0" rIns="0" tIns="0" bIns="0">
            <a:normAutofit/>
          </a:bodyPr>
          <a:p>
            <a:endParaRPr b="0" lang="en-NZ" sz="3200" spc="-1" strike="noStrike">
              <a:latin typeface="Arial"/>
            </a:endParaRPr>
          </a:p>
        </p:txBody>
      </p:sp>
      <p:sp>
        <p:nvSpPr>
          <p:cNvPr id="21" name="PlaceHolder 3"/>
          <p:cNvSpPr>
            <a:spLocks noGrp="1"/>
          </p:cNvSpPr>
          <p:nvPr>
            <p:ph type="body"/>
          </p:nvPr>
        </p:nvSpPr>
        <p:spPr>
          <a:xfrm>
            <a:off x="4668840" y="2079000"/>
            <a:ext cx="3751560" cy="1078200"/>
          </a:xfrm>
          <a:prstGeom prst="rect">
            <a:avLst/>
          </a:prstGeom>
        </p:spPr>
        <p:txBody>
          <a:bodyPr lIns="0" rIns="0" tIns="0" bIns="0">
            <a:normAutofit/>
          </a:bodyPr>
          <a:p>
            <a:endParaRPr b="0" lang="en-NZ" sz="3200" spc="-1" strike="noStrike">
              <a:latin typeface="Arial"/>
            </a:endParaRPr>
          </a:p>
        </p:txBody>
      </p:sp>
      <p:sp>
        <p:nvSpPr>
          <p:cNvPr id="22" name="PlaceHolder 4"/>
          <p:cNvSpPr>
            <a:spLocks noGrp="1"/>
          </p:cNvSpPr>
          <p:nvPr>
            <p:ph type="body"/>
          </p:nvPr>
        </p:nvSpPr>
        <p:spPr>
          <a:xfrm>
            <a:off x="4668840" y="3260160"/>
            <a:ext cx="3751560" cy="1078200"/>
          </a:xfrm>
          <a:prstGeom prst="rect">
            <a:avLst/>
          </a:prstGeom>
        </p:spPr>
        <p:txBody>
          <a:bodyPr lIns="0" rIns="0" tIns="0" bIns="0">
            <a:normAutofit/>
          </a:bodyPr>
          <a:p>
            <a:endParaRPr b="0" lang="en-NZ"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729360" y="1273320"/>
            <a:ext cx="7688160" cy="625320"/>
          </a:xfrm>
          <a:prstGeom prst="rect">
            <a:avLst/>
          </a:prstGeom>
        </p:spPr>
        <p:txBody>
          <a:bodyPr lIns="0" rIns="0" tIns="0" bIns="0" anchor="ctr">
            <a:noAutofit/>
          </a:bodyPr>
          <a:p>
            <a:pPr algn="ctr"/>
            <a:endParaRPr b="0" lang="en-NZ" sz="4400" spc="-1" strike="noStrike">
              <a:latin typeface="Arial"/>
            </a:endParaRPr>
          </a:p>
        </p:txBody>
      </p:sp>
      <p:sp>
        <p:nvSpPr>
          <p:cNvPr id="24" name="PlaceHolder 2"/>
          <p:cNvSpPr>
            <a:spLocks noGrp="1"/>
          </p:cNvSpPr>
          <p:nvPr>
            <p:ph type="body"/>
          </p:nvPr>
        </p:nvSpPr>
        <p:spPr>
          <a:xfrm>
            <a:off x="729360" y="2079000"/>
            <a:ext cx="3751560" cy="1078200"/>
          </a:xfrm>
          <a:prstGeom prst="rect">
            <a:avLst/>
          </a:prstGeom>
        </p:spPr>
        <p:txBody>
          <a:bodyPr lIns="0" rIns="0" tIns="0" bIns="0">
            <a:normAutofit/>
          </a:bodyPr>
          <a:p>
            <a:endParaRPr b="0" lang="en-NZ" sz="3200" spc="-1" strike="noStrike">
              <a:latin typeface="Arial"/>
            </a:endParaRPr>
          </a:p>
        </p:txBody>
      </p:sp>
      <p:sp>
        <p:nvSpPr>
          <p:cNvPr id="25" name="PlaceHolder 3"/>
          <p:cNvSpPr>
            <a:spLocks noGrp="1"/>
          </p:cNvSpPr>
          <p:nvPr>
            <p:ph type="body"/>
          </p:nvPr>
        </p:nvSpPr>
        <p:spPr>
          <a:xfrm>
            <a:off x="4668840" y="2079000"/>
            <a:ext cx="3751560" cy="1078200"/>
          </a:xfrm>
          <a:prstGeom prst="rect">
            <a:avLst/>
          </a:prstGeom>
        </p:spPr>
        <p:txBody>
          <a:bodyPr lIns="0" rIns="0" tIns="0" bIns="0">
            <a:normAutofit/>
          </a:bodyPr>
          <a:p>
            <a:endParaRPr b="0" lang="en-NZ" sz="3200" spc="-1" strike="noStrike">
              <a:latin typeface="Arial"/>
            </a:endParaRPr>
          </a:p>
        </p:txBody>
      </p:sp>
      <p:sp>
        <p:nvSpPr>
          <p:cNvPr id="26" name="PlaceHolder 4"/>
          <p:cNvSpPr>
            <a:spLocks noGrp="1"/>
          </p:cNvSpPr>
          <p:nvPr>
            <p:ph type="body"/>
          </p:nvPr>
        </p:nvSpPr>
        <p:spPr>
          <a:xfrm>
            <a:off x="729360" y="3260160"/>
            <a:ext cx="7688160" cy="1078200"/>
          </a:xfrm>
          <a:prstGeom prst="rect">
            <a:avLst/>
          </a:prstGeom>
        </p:spPr>
        <p:txBody>
          <a:bodyPr lIns="0" rIns="0" tIns="0" bIns="0">
            <a:normAutofit/>
          </a:bodyPr>
          <a:p>
            <a:endParaRPr b="0" lang="en-NZ"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9edee"/>
        </a:solidFill>
      </p:bgPr>
    </p:bg>
    <p:spTree>
      <p:nvGrpSpPr>
        <p:cNvPr id="1" name=""/>
        <p:cNvGrpSpPr/>
        <p:nvPr/>
      </p:nvGrpSpPr>
      <p:grpSpPr>
        <a:xfrm>
          <a:off x="0" y="0"/>
          <a:ext cx="0" cy="0"/>
          <a:chOff x="0" y="0"/>
          <a:chExt cx="0" cy="0"/>
        </a:xfrm>
      </p:grpSpPr>
      <p:sp>
        <p:nvSpPr>
          <p:cNvPr id="0" name="Google Shape;10;p2"/>
          <p:cNvSpPr/>
          <p:nvPr/>
        </p:nvSpPr>
        <p:spPr>
          <a:xfrm>
            <a:off x="0" y="0"/>
            <a:ext cx="9143280" cy="487080"/>
          </a:xfrm>
          <a:prstGeom prst="rect">
            <a:avLst/>
          </a:prstGeom>
          <a:solidFill>
            <a:schemeClr val="lt1"/>
          </a:solidFill>
          <a:ln w="0">
            <a:noFill/>
          </a:ln>
        </p:spPr>
        <p:style>
          <a:lnRef idx="0"/>
          <a:fillRef idx="0"/>
          <a:effectRef idx="0"/>
          <a:fontRef idx="minor"/>
        </p:style>
      </p:sp>
      <p:grpSp>
        <p:nvGrpSpPr>
          <p:cNvPr id="1" name="Google Shape;11;p2"/>
          <p:cNvGrpSpPr/>
          <p:nvPr/>
        </p:nvGrpSpPr>
        <p:grpSpPr>
          <a:xfrm>
            <a:off x="830520" y="1191600"/>
            <a:ext cx="744840" cy="45000"/>
            <a:chOff x="830520" y="1191600"/>
            <a:chExt cx="744840" cy="45000"/>
          </a:xfrm>
        </p:grpSpPr>
        <p:sp>
          <p:nvSpPr>
            <p:cNvPr id="2" name="Google Shape;12;p2"/>
            <p:cNvSpPr/>
            <p:nvPr/>
          </p:nvSpPr>
          <p:spPr>
            <a:xfrm rot="16200000">
              <a:off x="1366560" y="1027800"/>
              <a:ext cx="45000" cy="372240"/>
            </a:xfrm>
            <a:prstGeom prst="rect">
              <a:avLst/>
            </a:prstGeom>
            <a:solidFill>
              <a:schemeClr val="accent3"/>
            </a:solidFill>
            <a:ln w="0">
              <a:noFill/>
            </a:ln>
          </p:spPr>
          <p:style>
            <a:lnRef idx="0"/>
            <a:fillRef idx="0"/>
            <a:effectRef idx="0"/>
            <a:fontRef idx="minor"/>
          </p:style>
        </p:sp>
        <p:sp>
          <p:nvSpPr>
            <p:cNvPr id="3" name="Google Shape;13;p2"/>
            <p:cNvSpPr/>
            <p:nvPr/>
          </p:nvSpPr>
          <p:spPr>
            <a:xfrm rot="16200000">
              <a:off x="995400" y="1026360"/>
              <a:ext cx="45000" cy="375120"/>
            </a:xfrm>
            <a:prstGeom prst="rect">
              <a:avLst/>
            </a:prstGeom>
            <a:solidFill>
              <a:schemeClr val="dk1"/>
            </a:solidFill>
            <a:ln w="0">
              <a:noFill/>
            </a:ln>
          </p:spPr>
          <p:style>
            <a:lnRef idx="0"/>
            <a:fillRef idx="0"/>
            <a:effectRef idx="0"/>
            <a:fontRef idx="minor"/>
          </p:style>
        </p:sp>
      </p:grpSp>
      <p:sp>
        <p:nvSpPr>
          <p:cNvPr id="4" name="PlaceHolder 1"/>
          <p:cNvSpPr>
            <a:spLocks noGrp="1"/>
          </p:cNvSpPr>
          <p:nvPr>
            <p:ph type="title"/>
          </p:nvPr>
        </p:nvSpPr>
        <p:spPr>
          <a:xfrm>
            <a:off x="729360" y="1318680"/>
            <a:ext cx="7688160" cy="534600"/>
          </a:xfrm>
          <a:prstGeom prst="rect">
            <a:avLst/>
          </a:prstGeom>
        </p:spPr>
        <p:txBody>
          <a:bodyPr lIns="0" rIns="0" tIns="0" bIns="0" anchor="ctr">
            <a:noAutofit/>
          </a:bodyPr>
          <a:p>
            <a:r>
              <a:rPr b="0" lang="en-NZ" sz="1800" spc="-1" strike="noStrike">
                <a:latin typeface="Arial"/>
              </a:rPr>
              <a:t>Click to edit the title text format</a:t>
            </a:r>
            <a:endParaRPr b="0" lang="en-NZ" sz="1800" spc="-1" strike="noStrike">
              <a:latin typeface="Arial"/>
            </a:endParaRPr>
          </a:p>
        </p:txBody>
      </p:sp>
      <p:sp>
        <p:nvSpPr>
          <p:cNvPr id="5" name="PlaceHolder 2"/>
          <p:cNvSpPr>
            <a:spLocks noGrp="1"/>
          </p:cNvSpPr>
          <p:nvPr>
            <p:ph type="body"/>
          </p:nvPr>
        </p:nvSpPr>
        <p:spPr>
          <a:xfrm>
            <a:off x="457200" y="1203480"/>
            <a:ext cx="8229240" cy="298296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NZ" sz="3200" spc="-1" strike="noStrike">
                <a:latin typeface="Arial"/>
              </a:rPr>
              <a:t>Click to edit the outline text format</a:t>
            </a:r>
            <a:endParaRPr b="0" lang="en-NZ" sz="3200" spc="-1" strike="noStrike">
              <a:latin typeface="Arial"/>
            </a:endParaRPr>
          </a:p>
          <a:p>
            <a:pPr lvl="1" marL="864000" indent="-324000">
              <a:spcBef>
                <a:spcPts val="1134"/>
              </a:spcBef>
              <a:buClr>
                <a:srgbClr val="000000"/>
              </a:buClr>
              <a:buSzPct val="75000"/>
              <a:buFont typeface="Symbol" charset="2"/>
              <a:buChar char=""/>
            </a:pPr>
            <a:r>
              <a:rPr b="0" lang="en-NZ" sz="2800" spc="-1" strike="noStrike">
                <a:latin typeface="Arial"/>
              </a:rPr>
              <a:t>Second Outline Level</a:t>
            </a:r>
            <a:endParaRPr b="0" lang="en-NZ" sz="2800" spc="-1" strike="noStrike">
              <a:latin typeface="Arial"/>
            </a:endParaRPr>
          </a:p>
          <a:p>
            <a:pPr lvl="2" marL="1296000" indent="-288000">
              <a:spcBef>
                <a:spcPts val="850"/>
              </a:spcBef>
              <a:buClr>
                <a:srgbClr val="000000"/>
              </a:buClr>
              <a:buSzPct val="45000"/>
              <a:buFont typeface="Wingdings" charset="2"/>
              <a:buChar char=""/>
            </a:pPr>
            <a:r>
              <a:rPr b="0" lang="en-NZ" sz="2400" spc="-1" strike="noStrike">
                <a:latin typeface="Arial"/>
              </a:rPr>
              <a:t>Third Outline Level</a:t>
            </a:r>
            <a:endParaRPr b="0" lang="en-NZ" sz="2400" spc="-1" strike="noStrike">
              <a:latin typeface="Arial"/>
            </a:endParaRPr>
          </a:p>
          <a:p>
            <a:pPr lvl="3" marL="1728000" indent="-216000">
              <a:spcBef>
                <a:spcPts val="567"/>
              </a:spcBef>
              <a:buClr>
                <a:srgbClr val="000000"/>
              </a:buClr>
              <a:buSzPct val="75000"/>
              <a:buFont typeface="Symbol" charset="2"/>
              <a:buChar char=""/>
            </a:pPr>
            <a:r>
              <a:rPr b="0" lang="en-NZ" sz="2000" spc="-1" strike="noStrike">
                <a:latin typeface="Arial"/>
              </a:rPr>
              <a:t>Fourth Outline Level</a:t>
            </a:r>
            <a:endParaRPr b="0" lang="en-NZ" sz="2000" spc="-1" strike="noStrike">
              <a:latin typeface="Arial"/>
            </a:endParaRPr>
          </a:p>
          <a:p>
            <a:pPr lvl="4" marL="2160000" indent="-216000">
              <a:spcBef>
                <a:spcPts val="283"/>
              </a:spcBef>
              <a:buClr>
                <a:srgbClr val="000000"/>
              </a:buClr>
              <a:buSzPct val="45000"/>
              <a:buFont typeface="Wingdings" charset="2"/>
              <a:buChar char=""/>
            </a:pPr>
            <a:r>
              <a:rPr b="0" lang="en-NZ" sz="2000" spc="-1" strike="noStrike">
                <a:latin typeface="Arial"/>
              </a:rPr>
              <a:t>Fifth Outline Level</a:t>
            </a:r>
            <a:endParaRPr b="0" lang="en-NZ" sz="2000" spc="-1" strike="noStrike">
              <a:latin typeface="Arial"/>
            </a:endParaRPr>
          </a:p>
          <a:p>
            <a:pPr lvl="5" marL="2592000" indent="-216000">
              <a:spcBef>
                <a:spcPts val="283"/>
              </a:spcBef>
              <a:buClr>
                <a:srgbClr val="000000"/>
              </a:buClr>
              <a:buSzPct val="45000"/>
              <a:buFont typeface="Wingdings" charset="2"/>
              <a:buChar char=""/>
            </a:pPr>
            <a:r>
              <a:rPr b="0" lang="en-NZ" sz="2000" spc="-1" strike="noStrike">
                <a:latin typeface="Arial"/>
              </a:rPr>
              <a:t>Sixth Outline Level</a:t>
            </a:r>
            <a:endParaRPr b="0" lang="en-NZ" sz="2000" spc="-1" strike="noStrike">
              <a:latin typeface="Arial"/>
            </a:endParaRPr>
          </a:p>
          <a:p>
            <a:pPr lvl="6" marL="3024000" indent="-216000">
              <a:spcBef>
                <a:spcPts val="283"/>
              </a:spcBef>
              <a:buClr>
                <a:srgbClr val="000000"/>
              </a:buClr>
              <a:buSzPct val="45000"/>
              <a:buFont typeface="Wingdings" charset="2"/>
              <a:buChar char=""/>
            </a:pPr>
            <a:r>
              <a:rPr b="0" lang="en-NZ" sz="2000" spc="-1" strike="noStrike">
                <a:latin typeface="Arial"/>
              </a:rPr>
              <a:t>Seventh Outline Level</a:t>
            </a:r>
            <a:endParaRPr b="0" lang="en-NZ"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Google Shape;24;p4"/>
          <p:cNvSpPr/>
          <p:nvPr/>
        </p:nvSpPr>
        <p:spPr>
          <a:xfrm>
            <a:off x="0" y="0"/>
            <a:ext cx="9143280" cy="487080"/>
          </a:xfrm>
          <a:prstGeom prst="rect">
            <a:avLst/>
          </a:prstGeom>
          <a:solidFill>
            <a:schemeClr val="lt2"/>
          </a:solidFill>
          <a:ln w="0">
            <a:noFill/>
          </a:ln>
        </p:spPr>
        <p:style>
          <a:lnRef idx="0"/>
          <a:fillRef idx="0"/>
          <a:effectRef idx="0"/>
          <a:fontRef idx="minor"/>
        </p:style>
      </p:sp>
      <p:grpSp>
        <p:nvGrpSpPr>
          <p:cNvPr id="43" name="Google Shape;25;p4"/>
          <p:cNvGrpSpPr/>
          <p:nvPr/>
        </p:nvGrpSpPr>
        <p:grpSpPr>
          <a:xfrm>
            <a:off x="830520" y="1191600"/>
            <a:ext cx="744840" cy="45000"/>
            <a:chOff x="830520" y="1191600"/>
            <a:chExt cx="744840" cy="45000"/>
          </a:xfrm>
        </p:grpSpPr>
        <p:sp>
          <p:nvSpPr>
            <p:cNvPr id="44" name="Google Shape;26;p4"/>
            <p:cNvSpPr/>
            <p:nvPr/>
          </p:nvSpPr>
          <p:spPr>
            <a:xfrm rot="16200000">
              <a:off x="1366560" y="1027800"/>
              <a:ext cx="45000" cy="372240"/>
            </a:xfrm>
            <a:prstGeom prst="rect">
              <a:avLst/>
            </a:prstGeom>
            <a:solidFill>
              <a:schemeClr val="accent3"/>
            </a:solidFill>
            <a:ln w="0">
              <a:noFill/>
            </a:ln>
          </p:spPr>
          <p:style>
            <a:lnRef idx="0"/>
            <a:fillRef idx="0"/>
            <a:effectRef idx="0"/>
            <a:fontRef idx="minor"/>
          </p:style>
        </p:sp>
        <p:sp>
          <p:nvSpPr>
            <p:cNvPr id="45" name="Google Shape;27;p4"/>
            <p:cNvSpPr/>
            <p:nvPr/>
          </p:nvSpPr>
          <p:spPr>
            <a:xfrm rot="16200000">
              <a:off x="995400" y="1026360"/>
              <a:ext cx="45000" cy="375120"/>
            </a:xfrm>
            <a:prstGeom prst="rect">
              <a:avLst/>
            </a:prstGeom>
            <a:solidFill>
              <a:schemeClr val="dk1"/>
            </a:solidFill>
            <a:ln w="0">
              <a:noFill/>
            </a:ln>
          </p:spPr>
          <p:style>
            <a:lnRef idx="0"/>
            <a:fillRef idx="0"/>
            <a:effectRef idx="0"/>
            <a:fontRef idx="minor"/>
          </p:style>
        </p:sp>
      </p:grpSp>
      <p:sp>
        <p:nvSpPr>
          <p:cNvPr id="46" name="PlaceHolder 1"/>
          <p:cNvSpPr>
            <a:spLocks noGrp="1"/>
          </p:cNvSpPr>
          <p:nvPr>
            <p:ph type="title"/>
          </p:nvPr>
        </p:nvSpPr>
        <p:spPr>
          <a:xfrm>
            <a:off x="729360" y="1318680"/>
            <a:ext cx="7688160" cy="534600"/>
          </a:xfrm>
          <a:prstGeom prst="rect">
            <a:avLst/>
          </a:prstGeom>
        </p:spPr>
        <p:txBody>
          <a:bodyPr lIns="0" rIns="0" tIns="0" bIns="0" anchor="ctr">
            <a:noAutofit/>
          </a:bodyPr>
          <a:p>
            <a:r>
              <a:rPr b="0" lang="en-NZ" sz="1800" spc="-1" strike="noStrike">
                <a:latin typeface="Arial"/>
              </a:rPr>
              <a:t>Click to edit the title text format</a:t>
            </a:r>
            <a:endParaRPr b="0" lang="en-NZ" sz="1800" spc="-1" strike="noStrike">
              <a:latin typeface="Arial"/>
            </a:endParaRPr>
          </a:p>
        </p:txBody>
      </p:sp>
      <p:sp>
        <p:nvSpPr>
          <p:cNvPr id="47" name="PlaceHolder 2"/>
          <p:cNvSpPr>
            <a:spLocks noGrp="1"/>
          </p:cNvSpPr>
          <p:nvPr>
            <p:ph type="body"/>
          </p:nvPr>
        </p:nvSpPr>
        <p:spPr>
          <a:xfrm>
            <a:off x="729360" y="2079000"/>
            <a:ext cx="7688160" cy="226044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NZ" sz="1800" spc="-1" strike="noStrike">
                <a:latin typeface="Arial"/>
              </a:rPr>
              <a:t>Click to edit the outline text format</a:t>
            </a:r>
            <a:endParaRPr b="0" lang="en-NZ" sz="1800" spc="-1" strike="noStrike">
              <a:latin typeface="Arial"/>
            </a:endParaRPr>
          </a:p>
          <a:p>
            <a:pPr lvl="1" marL="864000" indent="-324000">
              <a:spcBef>
                <a:spcPts val="1134"/>
              </a:spcBef>
              <a:buClr>
                <a:srgbClr val="000000"/>
              </a:buClr>
              <a:buSzPct val="75000"/>
              <a:buFont typeface="Symbol" charset="2"/>
              <a:buChar char=""/>
            </a:pPr>
            <a:r>
              <a:rPr b="0" lang="en-NZ" sz="1800" spc="-1" strike="noStrike">
                <a:latin typeface="Arial"/>
              </a:rPr>
              <a:t>Second Outline Level</a:t>
            </a:r>
            <a:endParaRPr b="0" lang="en-NZ" sz="1800" spc="-1" strike="noStrike">
              <a:latin typeface="Arial"/>
            </a:endParaRPr>
          </a:p>
          <a:p>
            <a:pPr lvl="2" marL="1296000" indent="-288000">
              <a:spcBef>
                <a:spcPts val="850"/>
              </a:spcBef>
              <a:buClr>
                <a:srgbClr val="000000"/>
              </a:buClr>
              <a:buSzPct val="45000"/>
              <a:buFont typeface="Wingdings" charset="2"/>
              <a:buChar char=""/>
            </a:pPr>
            <a:r>
              <a:rPr b="0" lang="en-NZ" sz="1800" spc="-1" strike="noStrike">
                <a:latin typeface="Arial"/>
              </a:rPr>
              <a:t>Third Outline Level</a:t>
            </a:r>
            <a:endParaRPr b="0" lang="en-NZ" sz="1800" spc="-1" strike="noStrike">
              <a:latin typeface="Arial"/>
            </a:endParaRPr>
          </a:p>
          <a:p>
            <a:pPr lvl="3" marL="1728000" indent="-216000">
              <a:spcBef>
                <a:spcPts val="567"/>
              </a:spcBef>
              <a:buClr>
                <a:srgbClr val="000000"/>
              </a:buClr>
              <a:buSzPct val="75000"/>
              <a:buFont typeface="Symbol" charset="2"/>
              <a:buChar char=""/>
            </a:pPr>
            <a:r>
              <a:rPr b="0" lang="en-NZ" sz="1800" spc="-1" strike="noStrike">
                <a:latin typeface="Arial"/>
              </a:rPr>
              <a:t>Fourth Outline Level</a:t>
            </a:r>
            <a:endParaRPr b="0" lang="en-NZ" sz="1800" spc="-1" strike="noStrike">
              <a:latin typeface="Arial"/>
            </a:endParaRPr>
          </a:p>
          <a:p>
            <a:pPr lvl="4" marL="2160000" indent="-216000">
              <a:spcBef>
                <a:spcPts val="283"/>
              </a:spcBef>
              <a:buClr>
                <a:srgbClr val="000000"/>
              </a:buClr>
              <a:buSzPct val="45000"/>
              <a:buFont typeface="Wingdings" charset="2"/>
              <a:buChar char=""/>
            </a:pPr>
            <a:r>
              <a:rPr b="0" lang="en-NZ" sz="1800" spc="-1" strike="noStrike">
                <a:latin typeface="Arial"/>
              </a:rPr>
              <a:t>Fifth Outline Level</a:t>
            </a:r>
            <a:endParaRPr b="0" lang="en-NZ" sz="1800" spc="-1" strike="noStrike">
              <a:latin typeface="Arial"/>
            </a:endParaRPr>
          </a:p>
          <a:p>
            <a:pPr lvl="5" marL="2592000" indent="-216000">
              <a:spcBef>
                <a:spcPts val="283"/>
              </a:spcBef>
              <a:buClr>
                <a:srgbClr val="000000"/>
              </a:buClr>
              <a:buSzPct val="45000"/>
              <a:buFont typeface="Wingdings" charset="2"/>
              <a:buChar char=""/>
            </a:pPr>
            <a:r>
              <a:rPr b="0" lang="en-NZ" sz="1800" spc="-1" strike="noStrike">
                <a:latin typeface="Arial"/>
              </a:rPr>
              <a:t>Sixth Outline Level</a:t>
            </a:r>
            <a:endParaRPr b="0" lang="en-NZ" sz="1800" spc="-1" strike="noStrike">
              <a:latin typeface="Arial"/>
            </a:endParaRPr>
          </a:p>
          <a:p>
            <a:pPr lvl="6" marL="3024000" indent="-216000">
              <a:spcBef>
                <a:spcPts val="283"/>
              </a:spcBef>
              <a:buClr>
                <a:srgbClr val="000000"/>
              </a:buClr>
              <a:buSzPct val="45000"/>
              <a:buFont typeface="Wingdings" charset="2"/>
              <a:buChar char=""/>
            </a:pPr>
            <a:r>
              <a:rPr b="0" lang="en-NZ" sz="1800" spc="-1" strike="noStrike">
                <a:latin typeface="Arial"/>
              </a:rPr>
              <a:t>Seventh Outline Level</a:t>
            </a:r>
            <a:endParaRPr b="0" lang="en-NZ" sz="18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Google Shape;86;p13"/>
          <p:cNvSpPr/>
          <p:nvPr/>
        </p:nvSpPr>
        <p:spPr>
          <a:xfrm>
            <a:off x="729360" y="1322280"/>
            <a:ext cx="7687440" cy="1663920"/>
          </a:xfrm>
          <a:prstGeom prst="rect">
            <a:avLst/>
          </a:prstGeom>
          <a:noFill/>
          <a:ln w="0">
            <a:noFill/>
          </a:ln>
        </p:spPr>
        <p:style>
          <a:lnRef idx="0"/>
          <a:fillRef idx="0"/>
          <a:effectRef idx="0"/>
          <a:fontRef idx="minor"/>
        </p:style>
        <p:txBody>
          <a:bodyPr lIns="90000" rIns="90000" tIns="91440" bIns="91440">
            <a:normAutofit fontScale="49000"/>
          </a:bodyPr>
          <a:p>
            <a:pPr>
              <a:lnSpc>
                <a:spcPct val="100000"/>
              </a:lnSpc>
              <a:tabLst>
                <a:tab algn="l" pos="0"/>
              </a:tabLst>
            </a:pPr>
            <a:r>
              <a:rPr b="1" lang="en" sz="4200" spc="-1" strike="noStrike">
                <a:solidFill>
                  <a:srgbClr val="1a1a1a"/>
                </a:solidFill>
                <a:latin typeface="Raleway"/>
                <a:ea typeface="Raleway"/>
              </a:rPr>
              <a:t>Week 8 Global Studies</a:t>
            </a:r>
            <a:br/>
            <a:br/>
            <a:r>
              <a:rPr b="1" lang="en" sz="4200" spc="-1" strike="noStrike">
                <a:solidFill>
                  <a:srgbClr val="1a1a1a"/>
                </a:solidFill>
                <a:latin typeface="Raleway"/>
                <a:ea typeface="Raleway"/>
              </a:rPr>
              <a:t>Kiwi Inventions </a:t>
            </a:r>
            <a:br/>
            <a:endParaRPr b="0" lang="en-NZ" sz="4200" spc="-1" strike="noStrike">
              <a:latin typeface="Arial"/>
            </a:endParaRPr>
          </a:p>
        </p:txBody>
      </p:sp>
      <p:pic>
        <p:nvPicPr>
          <p:cNvPr id="85" name="" descr=""/>
          <p:cNvPicPr/>
          <p:nvPr/>
        </p:nvPicPr>
        <p:blipFill>
          <a:blip r:embed="rId1"/>
          <a:stretch/>
        </p:blipFill>
        <p:spPr>
          <a:xfrm>
            <a:off x="4500000" y="2505960"/>
            <a:ext cx="4644000" cy="271404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
          <p:cNvSpPr txBox="1"/>
          <p:nvPr/>
        </p:nvSpPr>
        <p:spPr>
          <a:xfrm>
            <a:off x="729360" y="-231480"/>
            <a:ext cx="7688160" cy="3634200"/>
          </a:xfrm>
          <a:prstGeom prst="rect">
            <a:avLst/>
          </a:prstGeom>
          <a:noFill/>
          <a:ln w="0">
            <a:noFill/>
          </a:ln>
        </p:spPr>
        <p:txBody>
          <a:bodyPr lIns="0" rIns="0" tIns="0" bIns="0" anchor="ctr">
            <a:noAutofit/>
          </a:bodyPr>
          <a:p>
            <a:pPr algn="ctr"/>
            <a:br/>
            <a:r>
              <a:rPr b="0" lang="en-NZ" sz="4400" spc="-1" strike="noStrike">
                <a:latin typeface="Arial"/>
              </a:rPr>
              <a:t>8 Hamburger Holder &amp; Navigation Lights</a:t>
            </a:r>
            <a:br/>
            <a:br/>
            <a:r>
              <a:rPr b="0" lang="en-NZ" sz="4000" spc="-1" strike="noStrike">
                <a:latin typeface="Arial"/>
              </a:rPr>
              <a:t>Read the articles &amp; generate 4 questions and answers for each</a:t>
            </a:r>
            <a:endParaRPr b="0" lang="en-NZ" sz="40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Google Shape;93;p14"/>
          <p:cNvSpPr/>
          <p:nvPr/>
        </p:nvSpPr>
        <p:spPr>
          <a:xfrm>
            <a:off x="729360" y="1318680"/>
            <a:ext cx="7688160" cy="534600"/>
          </a:xfrm>
          <a:prstGeom prst="rect">
            <a:avLst/>
          </a:prstGeom>
          <a:noFill/>
          <a:ln w="0">
            <a:noFill/>
          </a:ln>
        </p:spPr>
        <p:style>
          <a:lnRef idx="0"/>
          <a:fillRef idx="0"/>
          <a:effectRef idx="0"/>
          <a:fontRef idx="minor"/>
        </p:style>
        <p:txBody>
          <a:bodyPr lIns="90000" rIns="90000" tIns="91440" bIns="91440">
            <a:normAutofit fontScale="64000"/>
          </a:bodyPr>
          <a:p>
            <a:pPr>
              <a:lnSpc>
                <a:spcPct val="100000"/>
              </a:lnSpc>
              <a:tabLst>
                <a:tab algn="l" pos="0"/>
              </a:tabLst>
            </a:pPr>
            <a:r>
              <a:rPr b="1" lang="en" sz="2600" spc="-1" strike="noStrike">
                <a:solidFill>
                  <a:srgbClr val="1a1a1a"/>
                </a:solidFill>
                <a:latin typeface="Raleway"/>
                <a:ea typeface="Raleway"/>
              </a:rPr>
              <a:t>Group Task - Instructions</a:t>
            </a:r>
            <a:endParaRPr b="0" lang="en-NZ" sz="2600" spc="-1" strike="noStrike">
              <a:latin typeface="Arial"/>
            </a:endParaRPr>
          </a:p>
        </p:txBody>
      </p:sp>
      <p:sp>
        <p:nvSpPr>
          <p:cNvPr id="87" name="Google Shape;94;p14"/>
          <p:cNvSpPr/>
          <p:nvPr/>
        </p:nvSpPr>
        <p:spPr>
          <a:xfrm>
            <a:off x="729360" y="2079000"/>
            <a:ext cx="7688160" cy="2260440"/>
          </a:xfrm>
          <a:prstGeom prst="rect">
            <a:avLst/>
          </a:prstGeom>
          <a:noFill/>
          <a:ln w="0">
            <a:noFill/>
          </a:ln>
        </p:spPr>
        <p:style>
          <a:lnRef idx="0"/>
          <a:fillRef idx="0"/>
          <a:effectRef idx="0"/>
          <a:fontRef idx="minor"/>
        </p:style>
        <p:txBody>
          <a:bodyPr lIns="90000" rIns="90000" tIns="91440" bIns="91440">
            <a:normAutofit/>
          </a:bodyPr>
          <a:p>
            <a:pPr marL="457200" indent="-310320">
              <a:lnSpc>
                <a:spcPct val="115000"/>
              </a:lnSpc>
              <a:buClr>
                <a:srgbClr val="595959"/>
              </a:buClr>
              <a:buFont typeface="Lato"/>
              <a:buChar char="-"/>
            </a:pPr>
            <a:r>
              <a:rPr b="0" lang="en" sz="1300" spc="-1" strike="noStrike">
                <a:solidFill>
                  <a:srgbClr val="595959"/>
                </a:solidFill>
                <a:latin typeface="Lato"/>
                <a:ea typeface="Lato"/>
              </a:rPr>
              <a:t>Read the laminated sheet presented to your group.</a:t>
            </a:r>
            <a:endParaRPr b="0" lang="en-NZ" sz="1300" spc="-1" strike="noStrike">
              <a:latin typeface="Arial"/>
            </a:endParaRPr>
          </a:p>
          <a:p>
            <a:pPr marL="457200" indent="-310320">
              <a:lnSpc>
                <a:spcPct val="115000"/>
              </a:lnSpc>
              <a:buClr>
                <a:srgbClr val="595959"/>
              </a:buClr>
              <a:buFont typeface="Lato"/>
              <a:buChar char="-"/>
            </a:pPr>
            <a:r>
              <a:rPr b="0" lang="en" sz="1300" spc="-1" strike="noStrike">
                <a:solidFill>
                  <a:srgbClr val="595959"/>
                </a:solidFill>
                <a:latin typeface="Lato"/>
                <a:ea typeface="Lato"/>
              </a:rPr>
              <a:t>Look for the title of your group’s invention on the is slide show and answer the questions in your books.</a:t>
            </a:r>
            <a:endParaRPr b="0" lang="en-NZ" sz="1300" spc="-1" strike="noStrike">
              <a:latin typeface="Arial"/>
            </a:endParaRPr>
          </a:p>
          <a:p>
            <a:pPr marL="457200" indent="-310320">
              <a:lnSpc>
                <a:spcPct val="115000"/>
              </a:lnSpc>
              <a:buClr>
                <a:srgbClr val="595959"/>
              </a:buClr>
              <a:buFont typeface="Lato"/>
              <a:buChar char="-"/>
            </a:pPr>
            <a:r>
              <a:rPr b="0" lang="en" sz="1300" spc="-1" strike="noStrike">
                <a:solidFill>
                  <a:srgbClr val="595959"/>
                </a:solidFill>
                <a:latin typeface="Lato"/>
                <a:ea typeface="Lato"/>
              </a:rPr>
              <a:t>After you finished, choose another laminated sheet from any group, read the sheet, find the title on this slideshow and answer the questions.</a:t>
            </a:r>
            <a:endParaRPr b="0" lang="en-NZ" sz="1300" spc="-1" strike="noStrike">
              <a:latin typeface="Arial"/>
            </a:endParaRPr>
          </a:p>
          <a:p>
            <a:pPr marL="457200" indent="-310320">
              <a:lnSpc>
                <a:spcPct val="115000"/>
              </a:lnSpc>
              <a:buClr>
                <a:srgbClr val="595959"/>
              </a:buClr>
              <a:buFont typeface="Lato"/>
              <a:buChar char="-"/>
            </a:pPr>
            <a:r>
              <a:rPr b="0" lang="en" sz="1300" spc="-1" strike="noStrike">
                <a:solidFill>
                  <a:srgbClr val="595959"/>
                </a:solidFill>
                <a:latin typeface="Lato"/>
                <a:ea typeface="Lato"/>
              </a:rPr>
              <a:t> </a:t>
            </a:r>
            <a:endParaRPr b="0" lang="en-NZ" sz="1300" spc="-1" strike="noStrike">
              <a:latin typeface="Arial"/>
            </a:endParaRPr>
          </a:p>
          <a:p>
            <a:pPr marL="457200" indent="-310320">
              <a:lnSpc>
                <a:spcPct val="115000"/>
              </a:lnSpc>
              <a:buClr>
                <a:srgbClr val="595959"/>
              </a:buClr>
              <a:buFont typeface="Lato"/>
              <a:buChar char="-"/>
            </a:pPr>
            <a:r>
              <a:rPr b="0" lang="en" sz="1300" spc="-1" strike="noStrike">
                <a:solidFill>
                  <a:srgbClr val="595959"/>
                </a:solidFill>
                <a:latin typeface="Lato"/>
                <a:ea typeface="Lato"/>
              </a:rPr>
              <a:t>IN CLASS we will NOT use our computers.  I have placed this online ONLY for people who are absent.  </a:t>
            </a:r>
            <a:endParaRPr b="0" lang="en-NZ" sz="13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Google Shape;99;p15"/>
          <p:cNvSpPr/>
          <p:nvPr/>
        </p:nvSpPr>
        <p:spPr>
          <a:xfrm>
            <a:off x="729360" y="1318680"/>
            <a:ext cx="7688160" cy="534600"/>
          </a:xfrm>
          <a:prstGeom prst="rect">
            <a:avLst/>
          </a:prstGeom>
          <a:noFill/>
          <a:ln w="0">
            <a:noFill/>
          </a:ln>
        </p:spPr>
        <p:style>
          <a:lnRef idx="0"/>
          <a:fillRef idx="0"/>
          <a:effectRef idx="0"/>
          <a:fontRef idx="minor"/>
        </p:style>
        <p:txBody>
          <a:bodyPr lIns="90000" rIns="90000" tIns="91440" bIns="91440">
            <a:normAutofit fontScale="64000"/>
          </a:bodyPr>
          <a:p>
            <a:pPr>
              <a:lnSpc>
                <a:spcPct val="100000"/>
              </a:lnSpc>
              <a:tabLst>
                <a:tab algn="l" pos="0"/>
              </a:tabLst>
            </a:pPr>
            <a:r>
              <a:rPr b="1" lang="en" sz="2600" spc="-1" strike="noStrike">
                <a:solidFill>
                  <a:srgbClr val="1a1a1a"/>
                </a:solidFill>
                <a:latin typeface="Raleway"/>
                <a:ea typeface="Raleway"/>
              </a:rPr>
              <a:t>1  Wireless Charging</a:t>
            </a:r>
            <a:endParaRPr b="0" lang="en-NZ" sz="2600" spc="-1" strike="noStrike">
              <a:latin typeface="Arial"/>
            </a:endParaRPr>
          </a:p>
        </p:txBody>
      </p:sp>
      <p:sp>
        <p:nvSpPr>
          <p:cNvPr id="89" name="Google Shape;100;p15"/>
          <p:cNvSpPr/>
          <p:nvPr/>
        </p:nvSpPr>
        <p:spPr>
          <a:xfrm>
            <a:off x="729360" y="2079000"/>
            <a:ext cx="7688160" cy="2260440"/>
          </a:xfrm>
          <a:prstGeom prst="rect">
            <a:avLst/>
          </a:prstGeom>
          <a:noFill/>
          <a:ln w="0">
            <a:noFill/>
          </a:ln>
        </p:spPr>
        <p:style>
          <a:lnRef idx="0"/>
          <a:fillRef idx="0"/>
          <a:effectRef idx="0"/>
          <a:fontRef idx="minor"/>
        </p:style>
        <p:txBody>
          <a:bodyPr lIns="90000" rIns="90000" tIns="91440" bIns="91440">
            <a:normAutofit/>
          </a:bodyPr>
          <a:p>
            <a:pPr>
              <a:lnSpc>
                <a:spcPct val="115000"/>
              </a:lnSpc>
              <a:tabLst>
                <a:tab algn="l" pos="0"/>
              </a:tabLst>
            </a:pPr>
            <a:r>
              <a:rPr b="0" lang="en" sz="1300" spc="-1" strike="noStrike">
                <a:solidFill>
                  <a:srgbClr val="595959"/>
                </a:solidFill>
                <a:latin typeface="Lato"/>
                <a:ea typeface="Lato"/>
              </a:rPr>
              <a:t>Some people think New Zealand is too small of a country to get into the wireless charging business.  How did Finland prove this wrong?</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What is a patent?  You can look this up in the dictionary at the front of class.</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What is meant by “loose coupling?”</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PowerbyProxi have also invented a battery that is unlike all other batteries on the market.  How is it different?</a:t>
            </a:r>
            <a:endParaRPr b="0" lang="en-NZ" sz="1300" spc="-1" strike="noStrike">
              <a:latin typeface="Arial"/>
            </a:endParaRPr>
          </a:p>
          <a:p>
            <a:pPr>
              <a:lnSpc>
                <a:spcPct val="115000"/>
              </a:lnSpc>
              <a:spcBef>
                <a:spcPts val="1199"/>
              </a:spcBef>
              <a:tabLst>
                <a:tab algn="l" pos="0"/>
              </a:tabLst>
            </a:pPr>
            <a:endParaRPr b="0" lang="en-NZ" sz="13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Google Shape;105;p16"/>
          <p:cNvSpPr/>
          <p:nvPr/>
        </p:nvSpPr>
        <p:spPr>
          <a:xfrm>
            <a:off x="729360" y="1318680"/>
            <a:ext cx="7688160" cy="534600"/>
          </a:xfrm>
          <a:prstGeom prst="rect">
            <a:avLst/>
          </a:prstGeom>
          <a:noFill/>
          <a:ln w="0">
            <a:noFill/>
          </a:ln>
        </p:spPr>
        <p:style>
          <a:lnRef idx="0"/>
          <a:fillRef idx="0"/>
          <a:effectRef idx="0"/>
          <a:fontRef idx="minor"/>
        </p:style>
        <p:txBody>
          <a:bodyPr lIns="90000" rIns="90000" tIns="91440" bIns="91440">
            <a:normAutofit fontScale="64000"/>
          </a:bodyPr>
          <a:p>
            <a:pPr>
              <a:lnSpc>
                <a:spcPct val="100000"/>
              </a:lnSpc>
              <a:tabLst>
                <a:tab algn="l" pos="0"/>
              </a:tabLst>
            </a:pPr>
            <a:r>
              <a:rPr b="1" lang="en" sz="2600" spc="-1" strike="noStrike">
                <a:solidFill>
                  <a:srgbClr val="1a1a1a"/>
                </a:solidFill>
                <a:latin typeface="Raleway"/>
                <a:ea typeface="Raleway"/>
              </a:rPr>
              <a:t>2  Powered Human Flight</a:t>
            </a:r>
            <a:endParaRPr b="0" lang="en-NZ" sz="2600" spc="-1" strike="noStrike">
              <a:latin typeface="Arial"/>
            </a:endParaRPr>
          </a:p>
        </p:txBody>
      </p:sp>
      <p:sp>
        <p:nvSpPr>
          <p:cNvPr id="91" name="Google Shape;106;p16"/>
          <p:cNvSpPr/>
          <p:nvPr/>
        </p:nvSpPr>
        <p:spPr>
          <a:xfrm>
            <a:off x="729360" y="2079000"/>
            <a:ext cx="7688160" cy="2260440"/>
          </a:xfrm>
          <a:prstGeom prst="rect">
            <a:avLst/>
          </a:prstGeom>
          <a:noFill/>
          <a:ln w="0">
            <a:noFill/>
          </a:ln>
        </p:spPr>
        <p:style>
          <a:lnRef idx="0"/>
          <a:fillRef idx="0"/>
          <a:effectRef idx="0"/>
          <a:fontRef idx="minor"/>
        </p:style>
        <p:txBody>
          <a:bodyPr lIns="90000" rIns="90000" tIns="91440" bIns="91440">
            <a:normAutofit fontScale="69000"/>
          </a:bodyPr>
          <a:p>
            <a:pPr>
              <a:lnSpc>
                <a:spcPct val="115000"/>
              </a:lnSpc>
              <a:tabLst>
                <a:tab algn="l" pos="0"/>
              </a:tabLst>
            </a:pPr>
            <a:r>
              <a:rPr b="0" lang="en" sz="1300" spc="-1" strike="noStrike">
                <a:solidFill>
                  <a:srgbClr val="595959"/>
                </a:solidFill>
                <a:latin typeface="Lato"/>
                <a:ea typeface="Lato"/>
              </a:rPr>
              <a:t>Some people think that a Kiwi may have been the first human to engage in powered flight.  What was his name and when did he live (when was he born and die).</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Both the Wright Brothers and Richard Pearse worked in similar jobs.  What was that job?</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How far did the first flight of Pearse travel?  </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Explain the controversy surrounding whether Pearse or the Wright Brothers were the first to attain powered flight?  In other words, why do most people still credit the Wright Brothers with the world’s first human powered flight.  Explain in a short paragraph.  </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Was Pearse widely respected by others at the time of his invention?  </a:t>
            </a:r>
            <a:endParaRPr b="0" lang="en-NZ" sz="1300" spc="-1" strike="noStrike">
              <a:latin typeface="Arial"/>
            </a:endParaRPr>
          </a:p>
          <a:p>
            <a:pPr>
              <a:lnSpc>
                <a:spcPct val="115000"/>
              </a:lnSpc>
              <a:spcBef>
                <a:spcPts val="1199"/>
              </a:spcBef>
              <a:spcAft>
                <a:spcPts val="1199"/>
              </a:spcAft>
              <a:tabLst>
                <a:tab algn="l" pos="0"/>
              </a:tabLst>
            </a:pPr>
            <a:endParaRPr b="0" lang="en-NZ" sz="13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Google Shape;111;p17"/>
          <p:cNvSpPr/>
          <p:nvPr/>
        </p:nvSpPr>
        <p:spPr>
          <a:xfrm>
            <a:off x="729360" y="1318680"/>
            <a:ext cx="7688160" cy="534600"/>
          </a:xfrm>
          <a:prstGeom prst="rect">
            <a:avLst/>
          </a:prstGeom>
          <a:noFill/>
          <a:ln w="0">
            <a:noFill/>
          </a:ln>
        </p:spPr>
        <p:style>
          <a:lnRef idx="0"/>
          <a:fillRef idx="0"/>
          <a:effectRef idx="0"/>
          <a:fontRef idx="minor"/>
        </p:style>
        <p:txBody>
          <a:bodyPr lIns="90000" rIns="90000" tIns="91440" bIns="91440">
            <a:normAutofit fontScale="64000"/>
          </a:bodyPr>
          <a:p>
            <a:pPr>
              <a:lnSpc>
                <a:spcPct val="100000"/>
              </a:lnSpc>
              <a:tabLst>
                <a:tab algn="l" pos="0"/>
              </a:tabLst>
            </a:pPr>
            <a:r>
              <a:rPr b="1" lang="en" sz="2600" spc="-1" strike="noStrike">
                <a:solidFill>
                  <a:srgbClr val="1a1a1a"/>
                </a:solidFill>
                <a:latin typeface="Raleway"/>
                <a:ea typeface="Raleway"/>
              </a:rPr>
              <a:t>3  The Eight-Hour Working Day</a:t>
            </a:r>
            <a:endParaRPr b="0" lang="en-NZ" sz="2600" spc="-1" strike="noStrike">
              <a:latin typeface="Arial"/>
            </a:endParaRPr>
          </a:p>
        </p:txBody>
      </p:sp>
      <p:sp>
        <p:nvSpPr>
          <p:cNvPr id="93" name="Google Shape;112;p17"/>
          <p:cNvSpPr/>
          <p:nvPr/>
        </p:nvSpPr>
        <p:spPr>
          <a:xfrm>
            <a:off x="729360" y="2079000"/>
            <a:ext cx="7688160" cy="2260440"/>
          </a:xfrm>
          <a:prstGeom prst="rect">
            <a:avLst/>
          </a:prstGeom>
          <a:noFill/>
          <a:ln w="0">
            <a:noFill/>
          </a:ln>
        </p:spPr>
        <p:style>
          <a:lnRef idx="0"/>
          <a:fillRef idx="0"/>
          <a:effectRef idx="0"/>
          <a:fontRef idx="minor"/>
        </p:style>
        <p:txBody>
          <a:bodyPr lIns="90000" rIns="90000" tIns="91440" bIns="91440">
            <a:normAutofit/>
          </a:bodyPr>
          <a:p>
            <a:pPr>
              <a:lnSpc>
                <a:spcPct val="115000"/>
              </a:lnSpc>
              <a:tabLst>
                <a:tab algn="l" pos="0"/>
              </a:tabLst>
            </a:pPr>
            <a:r>
              <a:rPr b="0" lang="en" sz="1300" spc="-1" strike="noStrike">
                <a:solidFill>
                  <a:srgbClr val="595959"/>
                </a:solidFill>
                <a:latin typeface="Lato"/>
                <a:ea typeface="Lato"/>
              </a:rPr>
              <a:t>What was Samuel Parnell’s job?</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When he worked in London, describe a typical working day for Mr Parnell.</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Why did Mr Parnell want to work only 8 hours a day?  Describe what he told others at the time as it why he would only work 8 hours in one day.</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What year did the New Zealand Governmnet pass a law that recognizsed the role of unions?</a:t>
            </a:r>
            <a:endParaRPr b="0" lang="en-NZ" sz="1300" spc="-1" strike="noStrike">
              <a:latin typeface="Arial"/>
            </a:endParaRPr>
          </a:p>
          <a:p>
            <a:pPr>
              <a:lnSpc>
                <a:spcPct val="115000"/>
              </a:lnSpc>
              <a:spcBef>
                <a:spcPts val="1199"/>
              </a:spcBef>
              <a:spcAft>
                <a:spcPts val="1199"/>
              </a:spcAft>
              <a:tabLst>
                <a:tab algn="l" pos="0"/>
              </a:tabLst>
            </a:pPr>
            <a:endParaRPr b="0" lang="en-NZ" sz="13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Google Shape;117;p18"/>
          <p:cNvSpPr/>
          <p:nvPr/>
        </p:nvSpPr>
        <p:spPr>
          <a:xfrm>
            <a:off x="729360" y="1318680"/>
            <a:ext cx="7688160" cy="534600"/>
          </a:xfrm>
          <a:prstGeom prst="rect">
            <a:avLst/>
          </a:prstGeom>
          <a:noFill/>
          <a:ln w="0">
            <a:noFill/>
          </a:ln>
        </p:spPr>
        <p:style>
          <a:lnRef idx="0"/>
          <a:fillRef idx="0"/>
          <a:effectRef idx="0"/>
          <a:fontRef idx="minor"/>
        </p:style>
        <p:txBody>
          <a:bodyPr lIns="90000" rIns="90000" tIns="91440" bIns="91440">
            <a:normAutofit fontScale="64000"/>
          </a:bodyPr>
          <a:p>
            <a:pPr>
              <a:lnSpc>
                <a:spcPct val="100000"/>
              </a:lnSpc>
              <a:tabLst>
                <a:tab algn="l" pos="0"/>
              </a:tabLst>
            </a:pPr>
            <a:r>
              <a:rPr b="1" lang="en" sz="2600" spc="-1" strike="noStrike">
                <a:solidFill>
                  <a:srgbClr val="1a1a1a"/>
                </a:solidFill>
                <a:latin typeface="Raleway"/>
                <a:ea typeface="Raleway"/>
              </a:rPr>
              <a:t>4 Tullen Snips</a:t>
            </a:r>
            <a:endParaRPr b="0" lang="en-NZ" sz="2600" spc="-1" strike="noStrike">
              <a:latin typeface="Arial"/>
            </a:endParaRPr>
          </a:p>
        </p:txBody>
      </p:sp>
      <p:sp>
        <p:nvSpPr>
          <p:cNvPr id="95" name="Google Shape;118;p18"/>
          <p:cNvSpPr/>
          <p:nvPr/>
        </p:nvSpPr>
        <p:spPr>
          <a:xfrm>
            <a:off x="729360" y="2079000"/>
            <a:ext cx="7688160" cy="2260440"/>
          </a:xfrm>
          <a:prstGeom prst="rect">
            <a:avLst/>
          </a:prstGeom>
          <a:noFill/>
          <a:ln w="0">
            <a:noFill/>
          </a:ln>
        </p:spPr>
        <p:style>
          <a:lnRef idx="0"/>
          <a:fillRef idx="0"/>
          <a:effectRef idx="0"/>
          <a:fontRef idx="minor"/>
        </p:style>
        <p:txBody>
          <a:bodyPr lIns="90000" rIns="90000" tIns="91440" bIns="91440">
            <a:normAutofit/>
          </a:bodyPr>
          <a:p>
            <a:pPr>
              <a:lnSpc>
                <a:spcPct val="115000"/>
              </a:lnSpc>
              <a:tabLst>
                <a:tab algn="l" pos="0"/>
              </a:tabLst>
            </a:pPr>
            <a:r>
              <a:rPr b="0" lang="en" sz="1300" spc="-1" strike="noStrike">
                <a:solidFill>
                  <a:srgbClr val="595959"/>
                </a:solidFill>
                <a:latin typeface="Lato"/>
                <a:ea typeface="Lato"/>
              </a:rPr>
              <a:t>When were the first known sissors invented?</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Why are Tukken Snips better than sissors?</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How hard was it for John Hough to invent the Snips?  How many did he make before he got it the way he wanted it?</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Give an example of just how powerful the snips are?</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Why are the snips no longer around?  Why do they no longer make them?  </a:t>
            </a:r>
            <a:endParaRPr b="0" lang="en-NZ" sz="13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Google Shape;123;p19"/>
          <p:cNvSpPr/>
          <p:nvPr/>
        </p:nvSpPr>
        <p:spPr>
          <a:xfrm>
            <a:off x="729360" y="1318680"/>
            <a:ext cx="7688160" cy="534600"/>
          </a:xfrm>
          <a:prstGeom prst="rect">
            <a:avLst/>
          </a:prstGeom>
          <a:noFill/>
          <a:ln w="0">
            <a:noFill/>
          </a:ln>
        </p:spPr>
        <p:style>
          <a:lnRef idx="0"/>
          <a:fillRef idx="0"/>
          <a:effectRef idx="0"/>
          <a:fontRef idx="minor"/>
        </p:style>
        <p:txBody>
          <a:bodyPr lIns="90000" rIns="90000" tIns="91440" bIns="91440">
            <a:normAutofit fontScale="64000"/>
          </a:bodyPr>
          <a:p>
            <a:pPr>
              <a:lnSpc>
                <a:spcPct val="100000"/>
              </a:lnSpc>
              <a:tabLst>
                <a:tab algn="l" pos="0"/>
              </a:tabLst>
            </a:pPr>
            <a:r>
              <a:rPr b="1" lang="en" sz="2600" spc="-1" strike="noStrike">
                <a:solidFill>
                  <a:srgbClr val="1a1a1a"/>
                </a:solidFill>
                <a:latin typeface="Raleway"/>
                <a:ea typeface="Raleway"/>
              </a:rPr>
              <a:t>5 Refrigerated Shipping</a:t>
            </a:r>
            <a:endParaRPr b="0" lang="en-NZ" sz="2600" spc="-1" strike="noStrike">
              <a:latin typeface="Arial"/>
            </a:endParaRPr>
          </a:p>
        </p:txBody>
      </p:sp>
      <p:sp>
        <p:nvSpPr>
          <p:cNvPr id="97" name="Google Shape;124;p19"/>
          <p:cNvSpPr/>
          <p:nvPr/>
        </p:nvSpPr>
        <p:spPr>
          <a:xfrm>
            <a:off x="729360" y="2079000"/>
            <a:ext cx="7688160" cy="2260440"/>
          </a:xfrm>
          <a:prstGeom prst="rect">
            <a:avLst/>
          </a:prstGeom>
          <a:noFill/>
          <a:ln w="0">
            <a:noFill/>
          </a:ln>
        </p:spPr>
        <p:style>
          <a:lnRef idx="0"/>
          <a:fillRef idx="0"/>
          <a:effectRef idx="0"/>
          <a:fontRef idx="minor"/>
        </p:style>
        <p:txBody>
          <a:bodyPr lIns="90000" rIns="90000" tIns="91440" bIns="91440">
            <a:normAutofit fontScale="81000"/>
          </a:bodyPr>
          <a:p>
            <a:pPr>
              <a:lnSpc>
                <a:spcPct val="115000"/>
              </a:lnSpc>
              <a:tabLst>
                <a:tab algn="l" pos="0"/>
              </a:tabLst>
            </a:pPr>
            <a:r>
              <a:rPr b="0" lang="en" sz="1300" spc="-1" strike="noStrike">
                <a:solidFill>
                  <a:srgbClr val="595959"/>
                </a:solidFill>
                <a:latin typeface="Lato"/>
                <a:ea typeface="Lato"/>
              </a:rPr>
              <a:t>By the 1880s, name two major Kiwi industries that were drying up?</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By 1881, how many more sheep than people were in New Zealand?</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By the late 1880s, New Zealand produced a lot of meat by they could not ship it overseas as it would go bad.  Who is the man who overcame this problem and how did he do it?</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In 1881, why were many sailors hesitant to sail on Davidson’s refrigerated ship?  What did they fear might happen?</a:t>
            </a:r>
            <a:endParaRPr b="0" lang="en-NZ" sz="1300" spc="-1" strike="noStrike">
              <a:latin typeface="Arial"/>
            </a:endParaRPr>
          </a:p>
          <a:p>
            <a:pPr>
              <a:lnSpc>
                <a:spcPct val="115000"/>
              </a:lnSpc>
              <a:spcBef>
                <a:spcPts val="1199"/>
              </a:spcBef>
              <a:tabLst>
                <a:tab algn="l" pos="0"/>
              </a:tabLst>
            </a:pPr>
            <a:r>
              <a:rPr b="0" lang="en" sz="1300" spc="-1" strike="noStrike">
                <a:solidFill>
                  <a:srgbClr val="595959"/>
                </a:solidFill>
                <a:latin typeface="Lato"/>
                <a:ea typeface="Lato"/>
              </a:rPr>
              <a:t>By the 1930s, what were New Zealand’s key exports (products shipped overseas) to Britain?</a:t>
            </a:r>
            <a:endParaRPr b="0" lang="en-NZ" sz="13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Google Shape;129;p20"/>
          <p:cNvSpPr/>
          <p:nvPr/>
        </p:nvSpPr>
        <p:spPr>
          <a:xfrm>
            <a:off x="729360" y="1318680"/>
            <a:ext cx="7688160" cy="534600"/>
          </a:xfrm>
          <a:prstGeom prst="rect">
            <a:avLst/>
          </a:prstGeom>
          <a:noFill/>
          <a:ln w="0">
            <a:noFill/>
          </a:ln>
        </p:spPr>
        <p:style>
          <a:lnRef idx="0"/>
          <a:fillRef idx="0"/>
          <a:effectRef idx="0"/>
          <a:fontRef idx="minor"/>
        </p:style>
        <p:txBody>
          <a:bodyPr lIns="90000" rIns="90000" tIns="91440" bIns="91440">
            <a:normAutofit fontScale="64000"/>
          </a:bodyPr>
          <a:p>
            <a:pPr>
              <a:lnSpc>
                <a:spcPct val="100000"/>
              </a:lnSpc>
              <a:tabLst>
                <a:tab algn="l" pos="0"/>
              </a:tabLst>
            </a:pPr>
            <a:r>
              <a:rPr b="1" lang="en" sz="2600" spc="-1" strike="noStrike">
                <a:solidFill>
                  <a:srgbClr val="1a1a1a"/>
                </a:solidFill>
                <a:latin typeface="Raleway"/>
                <a:ea typeface="Raleway"/>
              </a:rPr>
              <a:t>6  The Buzzy Bee</a:t>
            </a:r>
            <a:endParaRPr b="0" lang="en-NZ" sz="2600" spc="-1" strike="noStrike">
              <a:latin typeface="Arial"/>
            </a:endParaRPr>
          </a:p>
        </p:txBody>
      </p:sp>
      <p:sp>
        <p:nvSpPr>
          <p:cNvPr id="99" name="Google Shape;130;p20"/>
          <p:cNvSpPr/>
          <p:nvPr/>
        </p:nvSpPr>
        <p:spPr>
          <a:xfrm>
            <a:off x="729360" y="2079000"/>
            <a:ext cx="7688160" cy="2260440"/>
          </a:xfrm>
          <a:prstGeom prst="rect">
            <a:avLst/>
          </a:prstGeom>
          <a:noFill/>
          <a:ln w="0">
            <a:noFill/>
          </a:ln>
        </p:spPr>
        <p:style>
          <a:lnRef idx="0"/>
          <a:fillRef idx="0"/>
          <a:effectRef idx="0"/>
          <a:fontRef idx="minor"/>
        </p:style>
        <p:txBody>
          <a:bodyPr lIns="90000" rIns="90000" tIns="91440" bIns="91440">
            <a:normAutofit/>
          </a:bodyPr>
          <a:p>
            <a:pPr>
              <a:lnSpc>
                <a:spcPct val="115000"/>
              </a:lnSpc>
              <a:tabLst>
                <a:tab algn="l" pos="0"/>
              </a:tabLst>
            </a:pPr>
            <a:r>
              <a:rPr b="0" lang="en" sz="1300" spc="-1" strike="noStrike">
                <a:solidFill>
                  <a:srgbClr val="595959"/>
                </a:solidFill>
                <a:latin typeface="Lato"/>
                <a:ea typeface="Lato"/>
              </a:rPr>
              <a:t>Who invented the Buzzy Bee?</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Is the buzzy bee a popular toy outsifde of New Zealand?</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Some people think that Maurice Schlesinger got his idea for the buzzy bee from someone overseas, Where and from whom?</a:t>
            </a:r>
            <a:endParaRPr b="0" lang="en-NZ" sz="1300" spc="-1" strike="noStrike">
              <a:latin typeface="Arial"/>
            </a:endParaRPr>
          </a:p>
          <a:p>
            <a:pPr>
              <a:lnSpc>
                <a:spcPct val="115000"/>
              </a:lnSpc>
              <a:tabLst>
                <a:tab algn="l" pos="0"/>
              </a:tabLst>
            </a:pPr>
            <a:endParaRPr b="0" lang="en-NZ" sz="1300" spc="-1" strike="noStrike">
              <a:latin typeface="Arial"/>
            </a:endParaRPr>
          </a:p>
          <a:p>
            <a:pPr>
              <a:lnSpc>
                <a:spcPct val="115000"/>
              </a:lnSpc>
              <a:tabLst>
                <a:tab algn="l" pos="0"/>
              </a:tabLst>
            </a:pPr>
            <a:r>
              <a:rPr b="0" lang="en" sz="1300" spc="-1" strike="noStrike">
                <a:solidFill>
                  <a:srgbClr val="595959"/>
                </a:solidFill>
                <a:latin typeface="Lato"/>
                <a:ea typeface="Lato"/>
              </a:rPr>
              <a:t>Even if </a:t>
            </a:r>
            <a:r>
              <a:rPr b="0" lang="en" sz="1300" spc="-1" strike="noStrike">
                <a:solidFill>
                  <a:srgbClr val="595959"/>
                </a:solidFill>
                <a:latin typeface="Lato"/>
                <a:ea typeface="Lato"/>
              </a:rPr>
              <a:t>Schlesinger did get the idea from somewhere else, why is his toyed still being sold?</a:t>
            </a:r>
            <a:endParaRPr b="0" lang="en-NZ" sz="13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Google Shape;129;p20_0"/>
          <p:cNvSpPr/>
          <p:nvPr/>
        </p:nvSpPr>
        <p:spPr>
          <a:xfrm>
            <a:off x="729360" y="1318680"/>
            <a:ext cx="7688160" cy="534600"/>
          </a:xfrm>
          <a:prstGeom prst="rect">
            <a:avLst/>
          </a:prstGeom>
          <a:noFill/>
          <a:ln w="0">
            <a:noFill/>
          </a:ln>
        </p:spPr>
        <p:style>
          <a:lnRef idx="0"/>
          <a:fillRef idx="0"/>
          <a:effectRef idx="0"/>
          <a:fontRef idx="minor"/>
        </p:style>
        <p:txBody>
          <a:bodyPr lIns="90000" rIns="90000" tIns="91440" bIns="91440">
            <a:normAutofit fontScale="64000"/>
          </a:bodyPr>
          <a:p>
            <a:pPr>
              <a:lnSpc>
                <a:spcPct val="100000"/>
              </a:lnSpc>
              <a:tabLst>
                <a:tab algn="l" pos="0"/>
              </a:tabLst>
            </a:pPr>
            <a:r>
              <a:rPr b="1" lang="en" sz="2600" spc="-1" strike="noStrike">
                <a:solidFill>
                  <a:srgbClr val="1a1a1a"/>
                </a:solidFill>
                <a:latin typeface="Raleway"/>
                <a:ea typeface="Raleway"/>
              </a:rPr>
              <a:t>7  Childproof Lids</a:t>
            </a:r>
            <a:endParaRPr b="0" lang="en-NZ" sz="2600" spc="-1" strike="noStrike">
              <a:latin typeface="Arial"/>
            </a:endParaRPr>
          </a:p>
        </p:txBody>
      </p:sp>
      <p:sp>
        <p:nvSpPr>
          <p:cNvPr id="101" name="Google Shape;130;p20_0"/>
          <p:cNvSpPr/>
          <p:nvPr/>
        </p:nvSpPr>
        <p:spPr>
          <a:xfrm>
            <a:off x="729360" y="2079000"/>
            <a:ext cx="7688160" cy="2260440"/>
          </a:xfrm>
          <a:prstGeom prst="rect">
            <a:avLst/>
          </a:prstGeom>
          <a:noFill/>
          <a:ln w="0">
            <a:noFill/>
          </a:ln>
        </p:spPr>
        <p:style>
          <a:lnRef idx="0"/>
          <a:fillRef idx="0"/>
          <a:effectRef idx="0"/>
          <a:fontRef idx="minor"/>
        </p:style>
        <p:txBody>
          <a:bodyPr lIns="90000" rIns="90000" tIns="91440" bIns="91440">
            <a:normAutofit/>
          </a:bodyPr>
          <a:p>
            <a:pPr>
              <a:lnSpc>
                <a:spcPct val="115000"/>
              </a:lnSpc>
              <a:tabLst>
                <a:tab algn="l" pos="0"/>
              </a:tabLst>
            </a:pPr>
            <a:r>
              <a:rPr b="0" lang="en" sz="1300" spc="-1" strike="noStrike">
                <a:solidFill>
                  <a:srgbClr val="595959"/>
                </a:solidFill>
                <a:latin typeface="Lato"/>
                <a:ea typeface="Lato"/>
              </a:rPr>
              <a:t>Read the article on childproof lids and create 5 questions about the reading.  </a:t>
            </a:r>
            <a:endParaRPr b="0" lang="en-NZ" sz="13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55</TotalTime>
  <Application>LibreOffice/7.1.0.3$Windows_X86_64 LibreOffice_project/f6099ecf3d29644b5008cc8f48f42f4a40986e4c</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en-NZ</dc:language>
  <cp:lastModifiedBy/>
  <dcterms:modified xsi:type="dcterms:W3CDTF">2023-06-11T12:49:17Z</dcterms:modified>
  <cp:revision>10</cp:revision>
  <dc:subject/>
  <dc:title/>
</cp:coreProperties>
</file>

<file path=docProps/custom.xml><?xml version="1.0" encoding="utf-8"?>
<Properties xmlns="http://schemas.openxmlformats.org/officeDocument/2006/custom-properties" xmlns:vt="http://schemas.openxmlformats.org/officeDocument/2006/docPropsVTypes"/>
</file>