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media/image1.jpeg" ContentType="image/jpeg"/>
  <Override PartName="/ppt/media/image2.jpeg" ContentType="image/jpeg"/>
  <Override PartName="/ppt/media/image3.jpeg" ContentType="image/jpeg"/>
  <Override PartName="/ppt/media/image4.jpeg" ContentType="image/jpeg"/>
  <Override PartName="/ppt/media/image5.jpeg" ContentType="image/jpeg"/>
  <Override PartName="/ppt/media/image6.jpeg" ContentType="image/jpeg"/>
  <Override PartName="/ppt/media/image7.jpeg" ContentType="image/jpeg"/>
  <Override PartName="/ppt/media/image8.jpeg" ContentType="image/jpeg"/>
  <Override PartName="/ppt/media/image9.jpeg" ContentType="image/jpeg"/>
  <Override PartName="/ppt/theme/theme2.xml" ContentType="application/vnd.openxmlformats-officedocument.theme+xml"/>
  <Override PartName="/ppt/media/image10.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 id="293" r:id="rId45"/>
    <p:sldId id="294" r:id="rId46"/>
    <p:sldId id="295" r:id="rId47"/>
    <p:sldId id="296" r:id="rId48"/>
    <p:sldId id="297" r:id="rId49"/>
    <p:sldId id="298" r:id="rId50"/>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b="0" baseline="0" cap="none" i="0" spc="0" strike="noStrike" sz="4000" u="none" kumimoji="0" normalizeH="0">
        <a:ln>
          <a:noFill/>
        </a:ln>
        <a:solidFill>
          <a:srgbClr val="535353"/>
        </a:solidFill>
        <a:effectLst/>
        <a:uFillTx/>
        <a:latin typeface="Gill Sans Light"/>
        <a:ea typeface="Gill Sans Light"/>
        <a:cs typeface="Gill Sans Light"/>
        <a:sym typeface="Gill Sans Light"/>
      </a:defRPr>
    </a:lvl1pPr>
    <a:lvl2pPr marL="0" marR="0" indent="342900" algn="ctr" defTabSz="584200" rtl="0" fontAlgn="auto" latinLnBrk="0" hangingPunct="0">
      <a:lnSpc>
        <a:spcPct val="100000"/>
      </a:lnSpc>
      <a:spcBef>
        <a:spcPts val="0"/>
      </a:spcBef>
      <a:spcAft>
        <a:spcPts val="0"/>
      </a:spcAft>
      <a:buClrTx/>
      <a:buSzTx/>
      <a:buFontTx/>
      <a:buNone/>
      <a:tabLst/>
      <a:defRPr b="0" baseline="0" cap="none" i="0" spc="0" strike="noStrike" sz="4000" u="none" kumimoji="0" normalizeH="0">
        <a:ln>
          <a:noFill/>
        </a:ln>
        <a:solidFill>
          <a:srgbClr val="535353"/>
        </a:solidFill>
        <a:effectLst/>
        <a:uFillTx/>
        <a:latin typeface="Gill Sans Light"/>
        <a:ea typeface="Gill Sans Light"/>
        <a:cs typeface="Gill Sans Light"/>
        <a:sym typeface="Gill Sans Light"/>
      </a:defRPr>
    </a:lvl2pPr>
    <a:lvl3pPr marL="0" marR="0" indent="685800" algn="ctr" defTabSz="584200" rtl="0" fontAlgn="auto" latinLnBrk="0" hangingPunct="0">
      <a:lnSpc>
        <a:spcPct val="100000"/>
      </a:lnSpc>
      <a:spcBef>
        <a:spcPts val="0"/>
      </a:spcBef>
      <a:spcAft>
        <a:spcPts val="0"/>
      </a:spcAft>
      <a:buClrTx/>
      <a:buSzTx/>
      <a:buFontTx/>
      <a:buNone/>
      <a:tabLst/>
      <a:defRPr b="0" baseline="0" cap="none" i="0" spc="0" strike="noStrike" sz="4000" u="none" kumimoji="0" normalizeH="0">
        <a:ln>
          <a:noFill/>
        </a:ln>
        <a:solidFill>
          <a:srgbClr val="535353"/>
        </a:solidFill>
        <a:effectLst/>
        <a:uFillTx/>
        <a:latin typeface="Gill Sans Light"/>
        <a:ea typeface="Gill Sans Light"/>
        <a:cs typeface="Gill Sans Light"/>
        <a:sym typeface="Gill Sans Light"/>
      </a:defRPr>
    </a:lvl3pPr>
    <a:lvl4pPr marL="0" marR="0" indent="1028700" algn="ctr" defTabSz="584200" rtl="0" fontAlgn="auto" latinLnBrk="0" hangingPunct="0">
      <a:lnSpc>
        <a:spcPct val="100000"/>
      </a:lnSpc>
      <a:spcBef>
        <a:spcPts val="0"/>
      </a:spcBef>
      <a:spcAft>
        <a:spcPts val="0"/>
      </a:spcAft>
      <a:buClrTx/>
      <a:buSzTx/>
      <a:buFontTx/>
      <a:buNone/>
      <a:tabLst/>
      <a:defRPr b="0" baseline="0" cap="none" i="0" spc="0" strike="noStrike" sz="4000" u="none" kumimoji="0" normalizeH="0">
        <a:ln>
          <a:noFill/>
        </a:ln>
        <a:solidFill>
          <a:srgbClr val="535353"/>
        </a:solidFill>
        <a:effectLst/>
        <a:uFillTx/>
        <a:latin typeface="Gill Sans Light"/>
        <a:ea typeface="Gill Sans Light"/>
        <a:cs typeface="Gill Sans Light"/>
        <a:sym typeface="Gill Sans Light"/>
      </a:defRPr>
    </a:lvl4pPr>
    <a:lvl5pPr marL="0" marR="0" indent="1371600" algn="ctr" defTabSz="584200" rtl="0" fontAlgn="auto" latinLnBrk="0" hangingPunct="0">
      <a:lnSpc>
        <a:spcPct val="100000"/>
      </a:lnSpc>
      <a:spcBef>
        <a:spcPts val="0"/>
      </a:spcBef>
      <a:spcAft>
        <a:spcPts val="0"/>
      </a:spcAft>
      <a:buClrTx/>
      <a:buSzTx/>
      <a:buFontTx/>
      <a:buNone/>
      <a:tabLst/>
      <a:defRPr b="0" baseline="0" cap="none" i="0" spc="0" strike="noStrike" sz="4000" u="none" kumimoji="0" normalizeH="0">
        <a:ln>
          <a:noFill/>
        </a:ln>
        <a:solidFill>
          <a:srgbClr val="535353"/>
        </a:solidFill>
        <a:effectLst/>
        <a:uFillTx/>
        <a:latin typeface="Gill Sans Light"/>
        <a:ea typeface="Gill Sans Light"/>
        <a:cs typeface="Gill Sans Light"/>
        <a:sym typeface="Gill Sans Light"/>
      </a:defRPr>
    </a:lvl5pPr>
    <a:lvl6pPr marL="0" marR="0" indent="1714500" algn="ctr" defTabSz="584200" rtl="0" fontAlgn="auto" latinLnBrk="0" hangingPunct="0">
      <a:lnSpc>
        <a:spcPct val="100000"/>
      </a:lnSpc>
      <a:spcBef>
        <a:spcPts val="0"/>
      </a:spcBef>
      <a:spcAft>
        <a:spcPts val="0"/>
      </a:spcAft>
      <a:buClrTx/>
      <a:buSzTx/>
      <a:buFontTx/>
      <a:buNone/>
      <a:tabLst/>
      <a:defRPr b="0" baseline="0" cap="none" i="0" spc="0" strike="noStrike" sz="4000" u="none" kumimoji="0" normalizeH="0">
        <a:ln>
          <a:noFill/>
        </a:ln>
        <a:solidFill>
          <a:srgbClr val="535353"/>
        </a:solidFill>
        <a:effectLst/>
        <a:uFillTx/>
        <a:latin typeface="Gill Sans Light"/>
        <a:ea typeface="Gill Sans Light"/>
        <a:cs typeface="Gill Sans Light"/>
        <a:sym typeface="Gill Sans Light"/>
      </a:defRPr>
    </a:lvl6pPr>
    <a:lvl7pPr marL="0" marR="0" indent="2057400" algn="ctr" defTabSz="584200" rtl="0" fontAlgn="auto" latinLnBrk="0" hangingPunct="0">
      <a:lnSpc>
        <a:spcPct val="100000"/>
      </a:lnSpc>
      <a:spcBef>
        <a:spcPts val="0"/>
      </a:spcBef>
      <a:spcAft>
        <a:spcPts val="0"/>
      </a:spcAft>
      <a:buClrTx/>
      <a:buSzTx/>
      <a:buFontTx/>
      <a:buNone/>
      <a:tabLst/>
      <a:defRPr b="0" baseline="0" cap="none" i="0" spc="0" strike="noStrike" sz="4000" u="none" kumimoji="0" normalizeH="0">
        <a:ln>
          <a:noFill/>
        </a:ln>
        <a:solidFill>
          <a:srgbClr val="535353"/>
        </a:solidFill>
        <a:effectLst/>
        <a:uFillTx/>
        <a:latin typeface="Gill Sans Light"/>
        <a:ea typeface="Gill Sans Light"/>
        <a:cs typeface="Gill Sans Light"/>
        <a:sym typeface="Gill Sans Light"/>
      </a:defRPr>
    </a:lvl7pPr>
    <a:lvl8pPr marL="0" marR="0" indent="2400300" algn="ctr" defTabSz="584200" rtl="0" fontAlgn="auto" latinLnBrk="0" hangingPunct="0">
      <a:lnSpc>
        <a:spcPct val="100000"/>
      </a:lnSpc>
      <a:spcBef>
        <a:spcPts val="0"/>
      </a:spcBef>
      <a:spcAft>
        <a:spcPts val="0"/>
      </a:spcAft>
      <a:buClrTx/>
      <a:buSzTx/>
      <a:buFontTx/>
      <a:buNone/>
      <a:tabLst/>
      <a:defRPr b="0" baseline="0" cap="none" i="0" spc="0" strike="noStrike" sz="4000" u="none" kumimoji="0" normalizeH="0">
        <a:ln>
          <a:noFill/>
        </a:ln>
        <a:solidFill>
          <a:srgbClr val="535353"/>
        </a:solidFill>
        <a:effectLst/>
        <a:uFillTx/>
        <a:latin typeface="Gill Sans Light"/>
        <a:ea typeface="Gill Sans Light"/>
        <a:cs typeface="Gill Sans Light"/>
        <a:sym typeface="Gill Sans Light"/>
      </a:defRPr>
    </a:lvl8pPr>
    <a:lvl9pPr marL="0" marR="0" indent="2743200" algn="ctr" defTabSz="584200" rtl="0" fontAlgn="auto" latinLnBrk="0" hangingPunct="0">
      <a:lnSpc>
        <a:spcPct val="100000"/>
      </a:lnSpc>
      <a:spcBef>
        <a:spcPts val="0"/>
      </a:spcBef>
      <a:spcAft>
        <a:spcPts val="0"/>
      </a:spcAft>
      <a:buClrTx/>
      <a:buSzTx/>
      <a:buFontTx/>
      <a:buNone/>
      <a:tabLst/>
      <a:defRPr b="0" baseline="0" cap="none" i="0" spc="0" strike="noStrike" sz="4000" u="none" kumimoji="0" normalizeH="0">
        <a:ln>
          <a:noFill/>
        </a:ln>
        <a:solidFill>
          <a:srgbClr val="535353"/>
        </a:solidFill>
        <a:effectLst/>
        <a:uFillTx/>
        <a:latin typeface="Gill Sans Light"/>
        <a:ea typeface="Gill Sans Light"/>
        <a:cs typeface="Gill Sans Light"/>
        <a:sym typeface="Gill Sans Light"/>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8F44A2F1-9E1F-4B54-A3A2-5F16C0AD49E2}" styleName="">
    <a:tblBg/>
    <a:wholeTbl>
      <a:tcTxStyle b="off" i="off">
        <a:font>
          <a:latin typeface="Gill Sans Light"/>
          <a:ea typeface="Gill Sans Light"/>
          <a:cs typeface="Gill Sans Light"/>
        </a:font>
        <a:srgbClr val="5F7579"/>
      </a:tcTxStyle>
      <a:tcStyle>
        <a:tcBdr>
          <a:left>
            <a:ln w="12700" cap="flat">
              <a:solidFill>
                <a:srgbClr val="B4B4B4"/>
              </a:solidFill>
              <a:prstDash val="solid"/>
              <a:miter lim="400000"/>
            </a:ln>
          </a:left>
          <a:right>
            <a:ln w="12700" cap="flat">
              <a:solidFill>
                <a:srgbClr val="B4B4B4"/>
              </a:solidFill>
              <a:prstDash val="solid"/>
              <a:miter lim="400000"/>
            </a:ln>
          </a:right>
          <a:top>
            <a:ln w="12700" cap="flat">
              <a:solidFill>
                <a:srgbClr val="B4B4B4"/>
              </a:solidFill>
              <a:prstDash val="solid"/>
              <a:miter lim="400000"/>
            </a:ln>
          </a:top>
          <a:bottom>
            <a:ln w="12700" cap="flat">
              <a:solidFill>
                <a:srgbClr val="B4B4B4"/>
              </a:solidFill>
              <a:prstDash val="solid"/>
              <a:miter lim="400000"/>
            </a:ln>
          </a:bottom>
          <a:insideH>
            <a:ln w="12700" cap="flat">
              <a:solidFill>
                <a:srgbClr val="B4B4B4"/>
              </a:solidFill>
              <a:prstDash val="solid"/>
              <a:miter lim="400000"/>
            </a:ln>
          </a:insideH>
          <a:insideV>
            <a:ln w="12700" cap="flat">
              <a:solidFill>
                <a:srgbClr val="B4B4B4"/>
              </a:solidFill>
              <a:prstDash val="solid"/>
              <a:miter lim="400000"/>
            </a:ln>
          </a:insideV>
        </a:tcBdr>
        <a:fill>
          <a:noFill/>
        </a:fill>
      </a:tcStyle>
    </a:wholeTbl>
    <a:band2H>
      <a:tcTxStyle b="def" i="def"/>
      <a:tcStyle>
        <a:tcBdr/>
        <a:fill>
          <a:solidFill>
            <a:srgbClr val="000000">
              <a:alpha val="5000"/>
            </a:srgbClr>
          </a:solidFill>
        </a:fill>
      </a:tcStyle>
    </a:band2H>
    <a:firstCol>
      <a:tcTxStyle b="off" i="off">
        <a:font>
          <a:latin typeface="Gill Sans Light"/>
          <a:ea typeface="Gill Sans Light"/>
          <a:cs typeface="Gill Sans Light"/>
        </a:font>
        <a:srgbClr val="FFFFFF"/>
      </a:tcTxStyle>
      <a:tcStyle>
        <a:tcBdr>
          <a:left>
            <a:ln w="12700" cap="flat">
              <a:solidFill>
                <a:srgbClr val="B4B4B4"/>
              </a:solidFill>
              <a:prstDash val="solid"/>
              <a:miter lim="400000"/>
            </a:ln>
          </a:left>
          <a:right>
            <a:ln w="12700" cap="flat">
              <a:solidFill>
                <a:srgbClr val="B4B4B4"/>
              </a:solidFill>
              <a:prstDash val="solid"/>
              <a:miter lim="400000"/>
            </a:ln>
          </a:right>
          <a:top>
            <a:ln w="12700" cap="flat">
              <a:solidFill>
                <a:srgbClr val="B4B4B4"/>
              </a:solidFill>
              <a:prstDash val="solid"/>
              <a:miter lim="400000"/>
            </a:ln>
          </a:top>
          <a:bottom>
            <a:ln w="12700" cap="flat">
              <a:solidFill>
                <a:srgbClr val="B4B4B4"/>
              </a:solidFill>
              <a:prstDash val="solid"/>
              <a:miter lim="400000"/>
            </a:ln>
          </a:bottom>
          <a:insideH>
            <a:ln w="12700" cap="flat">
              <a:solidFill>
                <a:srgbClr val="B4B4B4"/>
              </a:solidFill>
              <a:prstDash val="solid"/>
              <a:miter lim="400000"/>
            </a:ln>
          </a:insideH>
          <a:insideV>
            <a:ln w="12700" cap="flat">
              <a:solidFill>
                <a:srgbClr val="B4B4B4"/>
              </a:solidFill>
              <a:prstDash val="solid"/>
              <a:miter lim="400000"/>
            </a:ln>
          </a:insideV>
        </a:tcBdr>
        <a:fill>
          <a:solidFill>
            <a:srgbClr val="AB1802"/>
          </a:solidFill>
        </a:fill>
      </a:tcStyle>
    </a:firstCol>
    <a:lastRow>
      <a:tcTxStyle b="off" i="off">
        <a:font>
          <a:latin typeface="Gill Sans Light"/>
          <a:ea typeface="Gill Sans Light"/>
          <a:cs typeface="Gill Sans Light"/>
        </a:font>
        <a:srgbClr val="FFFFFF"/>
      </a:tcTxStyle>
      <a:tcStyle>
        <a:tcBdr>
          <a:left>
            <a:ln w="12700" cap="flat">
              <a:solidFill>
                <a:srgbClr val="B4B4B4"/>
              </a:solidFill>
              <a:prstDash val="solid"/>
              <a:miter lim="400000"/>
            </a:ln>
          </a:left>
          <a:right>
            <a:ln w="12700" cap="flat">
              <a:solidFill>
                <a:srgbClr val="B4B4B4"/>
              </a:solidFill>
              <a:prstDash val="solid"/>
              <a:miter lim="400000"/>
            </a:ln>
          </a:right>
          <a:top>
            <a:ln w="12700" cap="flat">
              <a:solidFill>
                <a:srgbClr val="B4B4B4"/>
              </a:solidFill>
              <a:prstDash val="solid"/>
              <a:miter lim="400000"/>
            </a:ln>
          </a:top>
          <a:bottom>
            <a:ln w="12700" cap="flat">
              <a:solidFill>
                <a:srgbClr val="B4B4B4"/>
              </a:solidFill>
              <a:prstDash val="solid"/>
              <a:miter lim="400000"/>
            </a:ln>
          </a:bottom>
          <a:insideH>
            <a:ln w="12700" cap="flat">
              <a:solidFill>
                <a:srgbClr val="B4B4B4"/>
              </a:solidFill>
              <a:prstDash val="solid"/>
              <a:miter lim="400000"/>
            </a:ln>
          </a:insideH>
          <a:insideV>
            <a:ln w="12700" cap="flat">
              <a:solidFill>
                <a:srgbClr val="B4B4B4"/>
              </a:solidFill>
              <a:prstDash val="solid"/>
              <a:miter lim="400000"/>
            </a:ln>
          </a:insideV>
        </a:tcBdr>
        <a:fill>
          <a:solidFill>
            <a:srgbClr val="808785"/>
          </a:solidFill>
        </a:fill>
      </a:tcStyle>
    </a:lastRow>
    <a:firstRow>
      <a:tcTxStyle b="off" i="off">
        <a:font>
          <a:latin typeface="Gill Sans Light"/>
          <a:ea typeface="Gill Sans Light"/>
          <a:cs typeface="Gill Sans Light"/>
        </a:font>
        <a:srgbClr val="FFFFFF"/>
      </a:tcTxStyle>
      <a:tcStyle>
        <a:tcBdr>
          <a:left>
            <a:ln w="12700" cap="flat">
              <a:solidFill>
                <a:srgbClr val="B4B4B4"/>
              </a:solidFill>
              <a:prstDash val="solid"/>
              <a:miter lim="400000"/>
            </a:ln>
          </a:left>
          <a:right>
            <a:ln w="12700" cap="flat">
              <a:solidFill>
                <a:srgbClr val="B4B4B4"/>
              </a:solidFill>
              <a:prstDash val="solid"/>
              <a:miter lim="400000"/>
            </a:ln>
          </a:right>
          <a:top>
            <a:ln w="12700" cap="flat">
              <a:solidFill>
                <a:srgbClr val="B4B4B4"/>
              </a:solidFill>
              <a:prstDash val="solid"/>
              <a:miter lim="400000"/>
            </a:ln>
          </a:top>
          <a:bottom>
            <a:ln w="12700" cap="flat">
              <a:solidFill>
                <a:srgbClr val="B4B4B4"/>
              </a:solidFill>
              <a:prstDash val="solid"/>
              <a:miter lim="400000"/>
            </a:ln>
          </a:bottom>
          <a:insideH>
            <a:ln w="12700" cap="flat">
              <a:solidFill>
                <a:srgbClr val="B4B4B4"/>
              </a:solidFill>
              <a:prstDash val="solid"/>
              <a:miter lim="400000"/>
            </a:ln>
          </a:insideH>
          <a:insideV>
            <a:ln w="12700" cap="flat">
              <a:solidFill>
                <a:srgbClr val="B4B4B4"/>
              </a:solidFill>
              <a:prstDash val="solid"/>
              <a:miter lim="400000"/>
            </a:ln>
          </a:insideV>
        </a:tcBdr>
        <a:fill>
          <a:solidFill>
            <a:srgbClr val="808785"/>
          </a:solidFill>
        </a:fill>
      </a:tcStyle>
    </a:firstRow>
  </a:tblStyle>
  <a:tblStyle styleId="{C7B018BB-80A7-4F77-B60F-C8B233D01FF8}" styleName="">
    <a:tblBg/>
    <a:wholeTbl>
      <a:tcTxStyle b="def" i="de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b="def" i="def"/>
      <a:tcStyle>
        <a:tcBdr/>
        <a:fill>
          <a:solidFill>
            <a:srgbClr val="E1E0DA"/>
          </a:solidFill>
        </a:fill>
      </a:tcStyle>
    </a:band2H>
    <a:firstCol>
      <a:tcTxStyle b="def" i="def">
        <a:font>
          <a:latin typeface="Helvetica Neue Medium"/>
          <a:ea typeface="Helvetica Neue Medium"/>
          <a:cs typeface="Helvetica Neue Medium"/>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def" i="de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def" i="def">
        <a:font>
          <a:latin typeface="Helvetica Neue Medium"/>
          <a:ea typeface="Helvetica Neue Medium"/>
          <a:cs typeface="Helvetica Neue Medium"/>
        </a:font>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def" i="de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b="def" i="def"/>
      <a:tcStyle>
        <a:tcBdr/>
        <a:fill>
          <a:solidFill>
            <a:srgbClr val="EDEADD"/>
          </a:solidFill>
        </a:fill>
      </a:tcStyle>
    </a:band2H>
    <a:firstCol>
      <a:tcTxStyle b="def" i="def">
        <a:font>
          <a:latin typeface="Helvetica Neue Medium"/>
          <a:ea typeface="Helvetica Neue Medium"/>
          <a:cs typeface="Helvetica Neue Medium"/>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def" i="def">
        <a:font>
          <a:latin typeface="Helvetica Neue Medium"/>
          <a:ea typeface="Helvetica Neue Medium"/>
          <a:cs typeface="Helvetica Neue Medium"/>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def" i="def">
        <a:font>
          <a:latin typeface="Helvetica Neue Medium"/>
          <a:ea typeface="Helvetica Neue Medium"/>
          <a:cs typeface="Helvetica Neue Medium"/>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def" i="de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b="def" i="def"/>
      <a:tcStyle>
        <a:tcBdr/>
        <a:fill>
          <a:solidFill>
            <a:srgbClr val="DADBDA"/>
          </a:solidFill>
        </a:fill>
      </a:tcStyle>
    </a:band2H>
    <a:firstCol>
      <a:tcTxStyle b="on" i="de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de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de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def" i="de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b="def" i="def"/>
      <a:tcStyle>
        <a:tcBdr/>
        <a:fill>
          <a:solidFill>
            <a:srgbClr val="9A9AA5"/>
          </a:solidFill>
        </a:fill>
      </a:tcStyle>
    </a:band2H>
    <a:firstCol>
      <a:tcTxStyle b="on" i="de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de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de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def" i="de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b="def" i="def"/>
      <a:tcStyle>
        <a:tcBdr/>
        <a:fill>
          <a:solidFill>
            <a:srgbClr val="EDEEEE"/>
          </a:solidFill>
        </a:fill>
      </a:tcStyle>
    </a:band2H>
    <a:firstCol>
      <a:tcTxStyle b="on" i="de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de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de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 styleId="{4C3C2611-4C71-4FC5-86AE-919BDF0F9419}" styleName="">
    <a:tblBg/>
    <a:wholeTbl>
      <a:tcTxStyle b="def" i="de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b="def" i="def"/>
      <a:tcStyle>
        <a:tcBdr/>
        <a:fill>
          <a:solidFill>
            <a:srgbClr val="E3E5E8"/>
          </a:solidFill>
        </a:fill>
      </a:tcStyle>
    </a:band2H>
    <a:firstCol>
      <a:tcTxStyle b="on" i="de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def" i="de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de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 Id="rId38" Type="http://schemas.openxmlformats.org/officeDocument/2006/relationships/slide" Target="slides/slide31.xml"/><Relationship Id="rId39" Type="http://schemas.openxmlformats.org/officeDocument/2006/relationships/slide" Target="slides/slide32.xml"/><Relationship Id="rId40" Type="http://schemas.openxmlformats.org/officeDocument/2006/relationships/slide" Target="slides/slide33.xml"/><Relationship Id="rId41" Type="http://schemas.openxmlformats.org/officeDocument/2006/relationships/slide" Target="slides/slide34.xml"/><Relationship Id="rId42" Type="http://schemas.openxmlformats.org/officeDocument/2006/relationships/slide" Target="slides/slide35.xml"/><Relationship Id="rId43" Type="http://schemas.openxmlformats.org/officeDocument/2006/relationships/slide" Target="slides/slide36.xml"/><Relationship Id="rId44" Type="http://schemas.openxmlformats.org/officeDocument/2006/relationships/slide" Target="slides/slide37.xml"/><Relationship Id="rId45" Type="http://schemas.openxmlformats.org/officeDocument/2006/relationships/slide" Target="slides/slide38.xml"/><Relationship Id="rId46" Type="http://schemas.openxmlformats.org/officeDocument/2006/relationships/slide" Target="slides/slide39.xml"/><Relationship Id="rId47" Type="http://schemas.openxmlformats.org/officeDocument/2006/relationships/slide" Target="slides/slide40.xml"/><Relationship Id="rId48" Type="http://schemas.openxmlformats.org/officeDocument/2006/relationships/slide" Target="slides/slide41.xml"/><Relationship Id="rId49" Type="http://schemas.openxmlformats.org/officeDocument/2006/relationships/slide" Target="slides/slide42.xml"/><Relationship Id="rId50" Type="http://schemas.openxmlformats.org/officeDocument/2006/relationships/slide" Target="slides/slide43.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33" name="Shape 133"/>
          <p:cNvSpPr/>
          <p:nvPr>
            <p:ph type="sldImg"/>
          </p:nvPr>
        </p:nvSpPr>
        <p:spPr>
          <a:xfrm>
            <a:off x="1143000" y="685800"/>
            <a:ext cx="4572000" cy="3429000"/>
          </a:xfrm>
          <a:prstGeom prst="rect">
            <a:avLst/>
          </a:prstGeom>
        </p:spPr>
        <p:txBody>
          <a:bodyPr/>
          <a:lstStyle/>
          <a:p>
            <a:pPr/>
          </a:p>
        </p:txBody>
      </p:sp>
      <p:sp>
        <p:nvSpPr>
          <p:cNvPr id="134" name="Shape 134"/>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584200" latinLnBrk="0">
      <a:defRPr sz="2200">
        <a:latin typeface="Lucida Grande"/>
        <a:ea typeface="Lucida Grande"/>
        <a:cs typeface="Lucida Grande"/>
        <a:sym typeface="Lucida Grande"/>
      </a:defRPr>
    </a:lvl1pPr>
    <a:lvl2pPr indent="457200" defTabSz="584200" latinLnBrk="0">
      <a:defRPr sz="2200">
        <a:latin typeface="Lucida Grande"/>
        <a:ea typeface="Lucida Grande"/>
        <a:cs typeface="Lucida Grande"/>
        <a:sym typeface="Lucida Grande"/>
      </a:defRPr>
    </a:lvl2pPr>
    <a:lvl3pPr indent="914400" defTabSz="584200" latinLnBrk="0">
      <a:defRPr sz="2200">
        <a:latin typeface="Lucida Grande"/>
        <a:ea typeface="Lucida Grande"/>
        <a:cs typeface="Lucida Grande"/>
        <a:sym typeface="Lucida Grande"/>
      </a:defRPr>
    </a:lvl3pPr>
    <a:lvl4pPr indent="1371600" defTabSz="584200" latinLnBrk="0">
      <a:defRPr sz="2200">
        <a:latin typeface="Lucida Grande"/>
        <a:ea typeface="Lucida Grande"/>
        <a:cs typeface="Lucida Grande"/>
        <a:sym typeface="Lucida Grande"/>
      </a:defRPr>
    </a:lvl4pPr>
    <a:lvl5pPr indent="1828800" defTabSz="584200" latinLnBrk="0">
      <a:defRPr sz="2200">
        <a:latin typeface="Lucida Grande"/>
        <a:ea typeface="Lucida Grande"/>
        <a:cs typeface="Lucida Grande"/>
        <a:sym typeface="Lucida Grande"/>
      </a:defRPr>
    </a:lvl5pPr>
    <a:lvl6pPr indent="2286000" defTabSz="584200" latinLnBrk="0">
      <a:defRPr sz="2200">
        <a:latin typeface="Lucida Grande"/>
        <a:ea typeface="Lucida Grande"/>
        <a:cs typeface="Lucida Grande"/>
        <a:sym typeface="Lucida Grande"/>
      </a:defRPr>
    </a:lvl6pPr>
    <a:lvl7pPr indent="2743200" defTabSz="584200" latinLnBrk="0">
      <a:defRPr sz="2200">
        <a:latin typeface="Lucida Grande"/>
        <a:ea typeface="Lucida Grande"/>
        <a:cs typeface="Lucida Grande"/>
        <a:sym typeface="Lucida Grande"/>
      </a:defRPr>
    </a:lvl7pPr>
    <a:lvl8pPr indent="3200400" defTabSz="584200" latinLnBrk="0">
      <a:defRPr sz="2200">
        <a:latin typeface="Lucida Grande"/>
        <a:ea typeface="Lucida Grande"/>
        <a:cs typeface="Lucida Grande"/>
        <a:sym typeface="Lucida Grande"/>
      </a:defRPr>
    </a:lvl8pPr>
    <a:lvl9pPr indent="3657600" defTabSz="584200" latinLnBrk="0">
      <a:defRPr sz="2200">
        <a:latin typeface="Lucida Grande"/>
        <a:ea typeface="Lucida Grande"/>
        <a:cs typeface="Lucida Grande"/>
        <a:sym typeface="Lucida Grand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openxmlformats.org/officeDocument/2006/relationships/image" Target="../media/image2.jpeg"/><Relationship Id="rId4" Type="http://schemas.openxmlformats.org/officeDocument/2006/relationships/image" Target="../media/image3.jpeg"/><Relationship Id="rId5" Type="http://schemas.openxmlformats.org/officeDocument/2006/relationships/image" Target="../media/image4.jpeg"/><Relationship Id="rId6" Type="http://schemas.openxmlformats.org/officeDocument/2006/relationships/image" Target="../media/image5.jpeg"/><Relationship Id="rId7" Type="http://schemas.openxmlformats.org/officeDocument/2006/relationships/image" Target="../media/image6.jpeg"/><Relationship Id="rId8" Type="http://schemas.openxmlformats.org/officeDocument/2006/relationships/image" Target="../media/image7.jpeg"/><Relationship Id="rId9" Type="http://schemas.openxmlformats.org/officeDocument/2006/relationships/image" Target="../media/image8.jpeg"/><Relationship Id="rId10" Type="http://schemas.openxmlformats.org/officeDocument/2006/relationships/image" Target="../media/image9.jpeg"/></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0" showMasterPhAnim="1">
  <p:cSld name="Title">
    <p:bg>
      <p:bgPr>
        <a:gradFill flip="none" rotWithShape="1">
          <a:gsLst>
            <a:gs pos="0">
              <a:srgbClr val="FFFFFF"/>
            </a:gs>
            <a:gs pos="100000">
              <a:srgbClr val="0096FF">
                <a:alpha val="50644"/>
              </a:srgbClr>
            </a:gs>
          </a:gsLst>
          <a:lin ang="5400000" scaled="0"/>
        </a:gradFill>
      </p:bgPr>
    </p:bg>
    <p:spTree>
      <p:nvGrpSpPr>
        <p:cNvPr id="1" name=""/>
        <p:cNvGrpSpPr/>
        <p:nvPr/>
      </p:nvGrpSpPr>
      <p:grpSpPr>
        <a:xfrm>
          <a:off x="0" y="0"/>
          <a:ext cx="0" cy="0"/>
          <a:chOff x="0" y="0"/>
          <a:chExt cx="0" cy="0"/>
        </a:xfrm>
      </p:grpSpPr>
      <p:pic>
        <p:nvPicPr>
          <p:cNvPr id="14" name="661937-3957-34.jpg" descr="661937-3957-34.jpg"/>
          <p:cNvPicPr>
            <a:picLocks noChangeAspect="0"/>
          </p:cNvPicPr>
          <p:nvPr/>
        </p:nvPicPr>
        <p:blipFill>
          <a:blip r:embed="rId2">
            <a:extLst/>
          </a:blip>
          <a:srcRect l="15103" t="2" r="15115" b="15882"/>
          <a:stretch>
            <a:fillRect/>
          </a:stretch>
        </p:blipFill>
        <p:spPr>
          <a:xfrm>
            <a:off x="3009900" y="5505846"/>
            <a:ext cx="6933010" cy="360005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7319" y="0"/>
                </a:moveTo>
                <a:lnTo>
                  <a:pt x="7288" y="8734"/>
                </a:lnTo>
                <a:lnTo>
                  <a:pt x="0" y="8734"/>
                </a:lnTo>
                <a:lnTo>
                  <a:pt x="46" y="21290"/>
                </a:lnTo>
                <a:lnTo>
                  <a:pt x="21583" y="21600"/>
                </a:lnTo>
                <a:lnTo>
                  <a:pt x="21600" y="0"/>
                </a:lnTo>
                <a:lnTo>
                  <a:pt x="7319" y="0"/>
                </a:lnTo>
                <a:close/>
              </a:path>
            </a:pathLst>
          </a:custGeom>
          <a:ln w="12700">
            <a:miter lim="400000"/>
          </a:ln>
        </p:spPr>
      </p:pic>
      <p:sp>
        <p:nvSpPr>
          <p:cNvPr id="15" name="06/03/17"/>
          <p:cNvSpPr/>
          <p:nvPr/>
        </p:nvSpPr>
        <p:spPr>
          <a:xfrm>
            <a:off x="10268545" y="7696200"/>
            <a:ext cx="2006998" cy="609600"/>
          </a:xfrm>
          <a:prstGeom prst="rect">
            <a:avLst/>
          </a:prstGeom>
          <a:ln w="12700">
            <a:miter lim="400000"/>
          </a:ln>
          <a:extLst>
            <a:ext uri="{C572A759-6A51-4108-AA02-DFA0A04FC94B}">
              <ma14:wrappingTextBoxFlag xmlns:ma14="http://schemas.microsoft.com/office/mac/drawingml/2011/main" val="1"/>
            </a:ext>
          </a:extLst>
        </p:spPr>
        <p:txBody>
          <a:bodyPr wrap="none" lIns="38100" tIns="38100" rIns="38100" bIns="38100" anchor="ctr">
            <a:spAutoFit/>
          </a:bodyPr>
          <a:lstStyle>
            <a:lvl1pPr>
              <a:defRPr sz="3600">
                <a:solidFill>
                  <a:srgbClr val="000000"/>
                </a:solidFill>
                <a:latin typeface="+mn-lt"/>
                <a:ea typeface="+mn-ea"/>
                <a:cs typeface="+mn-cs"/>
                <a:sym typeface="Trebuchet MS"/>
              </a:defRPr>
            </a:lvl1pPr>
          </a:lstStyle>
          <a:p>
            <a:pPr/>
            <a:r>
              <a:t>06/03/17</a:t>
            </a:r>
          </a:p>
        </p:txBody>
      </p:sp>
      <p:pic>
        <p:nvPicPr>
          <p:cNvPr id="16" name="LAPR1528.JPG" descr="LAPR1528.JPG"/>
          <p:cNvPicPr>
            <a:picLocks noChangeAspect="1"/>
          </p:cNvPicPr>
          <p:nvPr/>
        </p:nvPicPr>
        <p:blipFill>
          <a:blip r:embed="rId3">
            <a:extLst/>
          </a:blip>
          <a:srcRect l="33162" t="0" r="33162" b="0"/>
          <a:stretch>
            <a:fillRect/>
          </a:stretch>
        </p:blipFill>
        <p:spPr>
          <a:xfrm>
            <a:off x="714223" y="4890325"/>
            <a:ext cx="2257552" cy="4253358"/>
          </a:xfrm>
          <a:prstGeom prst="rect">
            <a:avLst/>
          </a:prstGeom>
          <a:ln w="12700">
            <a:miter lim="400000"/>
          </a:ln>
        </p:spPr>
      </p:pic>
      <p:pic>
        <p:nvPicPr>
          <p:cNvPr id="17" name="Spaghetti-Junction-Crop.jpeg" descr="Spaghetti-Junction-Crop.jpeg"/>
          <p:cNvPicPr>
            <a:picLocks noChangeAspect="1"/>
          </p:cNvPicPr>
          <p:nvPr/>
        </p:nvPicPr>
        <p:blipFill>
          <a:blip r:embed="rId4">
            <a:extLst/>
          </a:blip>
          <a:srcRect l="18773" t="39" r="18439" b="0"/>
          <a:stretch>
            <a:fillRect/>
          </a:stretch>
        </p:blipFill>
        <p:spPr>
          <a:xfrm>
            <a:off x="3037209" y="4890325"/>
            <a:ext cx="2257551" cy="2076777"/>
          </a:xfrm>
          <a:prstGeom prst="rect">
            <a:avLst/>
          </a:prstGeom>
          <a:ln w="12700">
            <a:miter lim="400000"/>
          </a:ln>
        </p:spPr>
      </p:pic>
      <p:pic>
        <p:nvPicPr>
          <p:cNvPr id="18" name="3808.jpeg" descr="3808.jpeg"/>
          <p:cNvPicPr>
            <a:picLocks noChangeAspect="1"/>
          </p:cNvPicPr>
          <p:nvPr/>
        </p:nvPicPr>
        <p:blipFill>
          <a:blip r:embed="rId5">
            <a:extLst/>
          </a:blip>
          <a:srcRect l="14989" t="39" r="15004" b="0"/>
          <a:stretch>
            <a:fillRect/>
          </a:stretch>
        </p:blipFill>
        <p:spPr>
          <a:xfrm>
            <a:off x="5360195" y="4890325"/>
            <a:ext cx="2257551" cy="2076777"/>
          </a:xfrm>
          <a:prstGeom prst="rect">
            <a:avLst/>
          </a:prstGeom>
          <a:ln w="12700">
            <a:miter lim="400000"/>
          </a:ln>
        </p:spPr>
      </p:pic>
      <p:pic>
        <p:nvPicPr>
          <p:cNvPr id="19" name="230107.jpeg" descr="230107.jpeg"/>
          <p:cNvPicPr>
            <a:picLocks noChangeAspect="1"/>
          </p:cNvPicPr>
          <p:nvPr/>
        </p:nvPicPr>
        <p:blipFill>
          <a:blip r:embed="rId6">
            <a:extLst/>
          </a:blip>
          <a:srcRect l="12720" t="0" r="14766" b="0"/>
          <a:stretch>
            <a:fillRect/>
          </a:stretch>
        </p:blipFill>
        <p:spPr>
          <a:xfrm>
            <a:off x="9989542" y="6944461"/>
            <a:ext cx="2290801" cy="2108201"/>
          </a:xfrm>
          <a:prstGeom prst="rect">
            <a:avLst/>
          </a:prstGeom>
          <a:ln w="12700">
            <a:miter lim="400000"/>
          </a:ln>
        </p:spPr>
      </p:pic>
      <p:pic>
        <p:nvPicPr>
          <p:cNvPr id="20" name="Kong-Skull-Island-chay-1.jpeg" descr="Kong-Skull-Island-chay-1.jpeg"/>
          <p:cNvPicPr>
            <a:picLocks noChangeAspect="1"/>
          </p:cNvPicPr>
          <p:nvPr/>
        </p:nvPicPr>
        <p:blipFill>
          <a:blip r:embed="rId7">
            <a:extLst/>
          </a:blip>
          <a:srcRect l="13809" t="39" r="13749" b="0"/>
          <a:stretch>
            <a:fillRect/>
          </a:stretch>
        </p:blipFill>
        <p:spPr>
          <a:xfrm>
            <a:off x="10006167" y="4890325"/>
            <a:ext cx="2257551" cy="2076777"/>
          </a:xfrm>
          <a:prstGeom prst="rect">
            <a:avLst/>
          </a:prstGeom>
          <a:ln w="12700">
            <a:miter lim="400000"/>
          </a:ln>
        </p:spPr>
      </p:pic>
      <p:pic>
        <p:nvPicPr>
          <p:cNvPr id="21" name="262607.jpeg" descr="262607.jpeg"/>
          <p:cNvPicPr>
            <a:picLocks noChangeAspect="1"/>
          </p:cNvPicPr>
          <p:nvPr/>
        </p:nvPicPr>
        <p:blipFill>
          <a:blip r:embed="rId8">
            <a:extLst/>
          </a:blip>
          <a:srcRect l="0" t="3708" r="0" b="3708"/>
          <a:stretch>
            <a:fillRect/>
          </a:stretch>
        </p:blipFill>
        <p:spPr>
          <a:xfrm>
            <a:off x="5327730" y="594078"/>
            <a:ext cx="6934201" cy="42799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7331" y="0"/>
                </a:moveTo>
                <a:lnTo>
                  <a:pt x="7287" y="10778"/>
                </a:lnTo>
                <a:lnTo>
                  <a:pt x="0" y="10778"/>
                </a:lnTo>
                <a:lnTo>
                  <a:pt x="46" y="21340"/>
                </a:lnTo>
                <a:lnTo>
                  <a:pt x="21579" y="21600"/>
                </a:lnTo>
                <a:lnTo>
                  <a:pt x="21600" y="0"/>
                </a:lnTo>
                <a:lnTo>
                  <a:pt x="7331" y="0"/>
                </a:lnTo>
                <a:close/>
              </a:path>
            </a:pathLst>
          </a:custGeom>
          <a:ln w="12700">
            <a:miter lim="400000"/>
          </a:ln>
        </p:spPr>
      </p:pic>
      <p:pic>
        <p:nvPicPr>
          <p:cNvPr id="22" name="240128-mona-lisa-aa-9584a0.jpeg" descr="240128-mona-lisa-aa-9584a0.jpeg"/>
          <p:cNvPicPr>
            <a:picLocks noChangeAspect="0"/>
          </p:cNvPicPr>
          <p:nvPr/>
        </p:nvPicPr>
        <p:blipFill>
          <a:blip r:embed="rId9">
            <a:extLst/>
          </a:blip>
          <a:srcRect l="278" t="0" r="278" b="0"/>
          <a:stretch>
            <a:fillRect/>
          </a:stretch>
        </p:blipFill>
        <p:spPr>
          <a:xfrm>
            <a:off x="2850041" y="558800"/>
            <a:ext cx="7124701" cy="427990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0"/>
                </a:moveTo>
                <a:lnTo>
                  <a:pt x="7270" y="48"/>
                </a:lnTo>
                <a:lnTo>
                  <a:pt x="7525" y="10832"/>
                </a:lnTo>
                <a:lnTo>
                  <a:pt x="7253" y="10832"/>
                </a:lnTo>
                <a:lnTo>
                  <a:pt x="0" y="10832"/>
                </a:lnTo>
                <a:lnTo>
                  <a:pt x="31" y="21600"/>
                </a:lnTo>
                <a:lnTo>
                  <a:pt x="14562" y="21554"/>
                </a:lnTo>
                <a:lnTo>
                  <a:pt x="14600" y="10746"/>
                </a:lnTo>
                <a:lnTo>
                  <a:pt x="21598" y="10960"/>
                </a:lnTo>
                <a:lnTo>
                  <a:pt x="21600" y="0"/>
                </a:lnTo>
                <a:close/>
              </a:path>
            </a:pathLst>
          </a:custGeom>
          <a:ln w="12700">
            <a:miter lim="400000"/>
          </a:ln>
        </p:spPr>
      </p:pic>
      <p:pic>
        <p:nvPicPr>
          <p:cNvPr id="23" name="jacinda-ardern-clarke-gayford-wedding-CREDIT-SUPPLIED-130124-1120.jpg" descr="jacinda-ardern-clarke-gayford-wedding-CREDIT-SUPPLIED-130124-1120.jpg"/>
          <p:cNvPicPr>
            <a:picLocks noChangeAspect="1"/>
          </p:cNvPicPr>
          <p:nvPr/>
        </p:nvPicPr>
        <p:blipFill>
          <a:blip r:embed="rId10">
            <a:extLst/>
          </a:blip>
          <a:srcRect l="23865" t="0" r="14186" b="0"/>
          <a:stretch>
            <a:fillRect/>
          </a:stretch>
        </p:blipFill>
        <p:spPr>
          <a:xfrm>
            <a:off x="716260" y="604199"/>
            <a:ext cx="4648201" cy="428767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0" y="0"/>
                </a:moveTo>
                <a:lnTo>
                  <a:pt x="0" y="21518"/>
                </a:lnTo>
                <a:lnTo>
                  <a:pt x="10684" y="21600"/>
                </a:lnTo>
                <a:lnTo>
                  <a:pt x="10658" y="10776"/>
                </a:lnTo>
                <a:lnTo>
                  <a:pt x="21576" y="10712"/>
                </a:lnTo>
                <a:lnTo>
                  <a:pt x="21600" y="48"/>
                </a:lnTo>
                <a:lnTo>
                  <a:pt x="20" y="0"/>
                </a:lnTo>
                <a:close/>
              </a:path>
            </a:pathLst>
          </a:custGeom>
          <a:ln w="12700">
            <a:miter lim="400000"/>
          </a:ln>
        </p:spPr>
      </p:pic>
      <p:sp>
        <p:nvSpPr>
          <p:cNvPr id="24" name="Line"/>
          <p:cNvSpPr/>
          <p:nvPr/>
        </p:nvSpPr>
        <p:spPr>
          <a:xfrm flipV="1">
            <a:off x="3004492" y="604253"/>
            <a:ext cx="1" cy="8563506"/>
          </a:xfrm>
          <a:prstGeom prst="line">
            <a:avLst/>
          </a:prstGeom>
          <a:ln w="63500">
            <a:solidFill>
              <a:srgbClr val="FFFFFF"/>
            </a:solidFill>
            <a:miter lim="400000"/>
          </a:ln>
        </p:spPr>
        <p:txBody>
          <a:bodyPr lIns="0" tIns="0" rIns="0" bIns="0"/>
          <a:lstStyle/>
          <a:p>
            <a:pPr algn="l" defTabSz="457200">
              <a:defRPr sz="1200">
                <a:solidFill>
                  <a:srgbClr val="000000"/>
                </a:solidFill>
                <a:latin typeface="Helvetica"/>
                <a:ea typeface="Helvetica"/>
                <a:cs typeface="Helvetica"/>
                <a:sym typeface="Helvetica"/>
              </a:defRPr>
            </a:pPr>
          </a:p>
        </p:txBody>
      </p:sp>
      <p:sp>
        <p:nvSpPr>
          <p:cNvPr id="25" name="Line"/>
          <p:cNvSpPr/>
          <p:nvPr/>
        </p:nvSpPr>
        <p:spPr>
          <a:xfrm flipV="1">
            <a:off x="5327477" y="604253"/>
            <a:ext cx="1" cy="8587676"/>
          </a:xfrm>
          <a:prstGeom prst="line">
            <a:avLst/>
          </a:prstGeom>
          <a:ln w="63500">
            <a:solidFill>
              <a:srgbClr val="FFFFFF"/>
            </a:solidFill>
            <a:miter lim="400000"/>
          </a:ln>
        </p:spPr>
        <p:txBody>
          <a:bodyPr lIns="0" tIns="0" rIns="0" bIns="0"/>
          <a:lstStyle/>
          <a:p>
            <a:pPr algn="l" defTabSz="457200">
              <a:defRPr sz="1200">
                <a:solidFill>
                  <a:srgbClr val="000000"/>
                </a:solidFill>
                <a:latin typeface="Helvetica"/>
                <a:ea typeface="Helvetica"/>
                <a:cs typeface="Helvetica"/>
                <a:sym typeface="Helvetica"/>
              </a:defRPr>
            </a:pPr>
          </a:p>
        </p:txBody>
      </p:sp>
      <p:sp>
        <p:nvSpPr>
          <p:cNvPr id="26" name="Line"/>
          <p:cNvSpPr/>
          <p:nvPr/>
        </p:nvSpPr>
        <p:spPr>
          <a:xfrm flipV="1">
            <a:off x="7650463" y="604253"/>
            <a:ext cx="1" cy="8565969"/>
          </a:xfrm>
          <a:prstGeom prst="line">
            <a:avLst/>
          </a:prstGeom>
          <a:ln w="63500">
            <a:solidFill>
              <a:srgbClr val="FFFFFF"/>
            </a:solidFill>
            <a:miter lim="400000"/>
          </a:ln>
        </p:spPr>
        <p:txBody>
          <a:bodyPr lIns="0" tIns="0" rIns="0" bIns="0"/>
          <a:lstStyle/>
          <a:p>
            <a:pPr algn="l" defTabSz="457200">
              <a:defRPr sz="1200">
                <a:solidFill>
                  <a:srgbClr val="000000"/>
                </a:solidFill>
                <a:latin typeface="Helvetica"/>
                <a:ea typeface="Helvetica"/>
                <a:cs typeface="Helvetica"/>
                <a:sym typeface="Helvetica"/>
              </a:defRPr>
            </a:pPr>
          </a:p>
        </p:txBody>
      </p:sp>
      <p:sp>
        <p:nvSpPr>
          <p:cNvPr id="27" name="Line"/>
          <p:cNvSpPr/>
          <p:nvPr/>
        </p:nvSpPr>
        <p:spPr>
          <a:xfrm flipV="1">
            <a:off x="9973448" y="604253"/>
            <a:ext cx="1" cy="8571586"/>
          </a:xfrm>
          <a:prstGeom prst="line">
            <a:avLst/>
          </a:prstGeom>
          <a:ln w="63500">
            <a:solidFill>
              <a:srgbClr val="FFFFFF"/>
            </a:solidFill>
            <a:miter lim="400000"/>
          </a:ln>
        </p:spPr>
        <p:txBody>
          <a:bodyPr lIns="0" tIns="0" rIns="0" bIns="0"/>
          <a:lstStyle/>
          <a:p>
            <a:pPr algn="l" defTabSz="457200">
              <a:defRPr sz="1200">
                <a:solidFill>
                  <a:srgbClr val="000000"/>
                </a:solidFill>
                <a:latin typeface="Helvetica"/>
                <a:ea typeface="Helvetica"/>
                <a:cs typeface="Helvetica"/>
                <a:sym typeface="Helvetica"/>
              </a:defRPr>
            </a:pPr>
          </a:p>
        </p:txBody>
      </p:sp>
      <p:sp>
        <p:nvSpPr>
          <p:cNvPr id="28" name="Line"/>
          <p:cNvSpPr/>
          <p:nvPr/>
        </p:nvSpPr>
        <p:spPr>
          <a:xfrm flipH="1">
            <a:off x="665147" y="2714571"/>
            <a:ext cx="11603025" cy="1"/>
          </a:xfrm>
          <a:prstGeom prst="line">
            <a:avLst/>
          </a:prstGeom>
          <a:ln w="63500">
            <a:solidFill>
              <a:srgbClr val="FFFFFF"/>
            </a:solidFill>
            <a:miter lim="400000"/>
          </a:ln>
        </p:spPr>
        <p:txBody>
          <a:bodyPr lIns="0" tIns="0" rIns="0" bIns="0"/>
          <a:lstStyle/>
          <a:p>
            <a:pPr algn="l" defTabSz="457200">
              <a:defRPr sz="1200">
                <a:solidFill>
                  <a:srgbClr val="000000"/>
                </a:solidFill>
                <a:latin typeface="Helvetica"/>
                <a:ea typeface="Helvetica"/>
                <a:cs typeface="Helvetica"/>
                <a:sym typeface="Helvetica"/>
              </a:defRPr>
            </a:pPr>
          </a:p>
        </p:txBody>
      </p:sp>
      <p:sp>
        <p:nvSpPr>
          <p:cNvPr id="29" name="Line"/>
          <p:cNvSpPr/>
          <p:nvPr/>
        </p:nvSpPr>
        <p:spPr>
          <a:xfrm flipH="1">
            <a:off x="665146" y="4857607"/>
            <a:ext cx="11635140" cy="1"/>
          </a:xfrm>
          <a:prstGeom prst="line">
            <a:avLst/>
          </a:prstGeom>
          <a:ln w="63500">
            <a:solidFill>
              <a:srgbClr val="FFFFFF"/>
            </a:solidFill>
            <a:miter lim="400000"/>
          </a:ln>
        </p:spPr>
        <p:txBody>
          <a:bodyPr lIns="0" tIns="0" rIns="0" bIns="0"/>
          <a:lstStyle/>
          <a:p>
            <a:pPr algn="l" defTabSz="457200">
              <a:defRPr sz="1200">
                <a:solidFill>
                  <a:srgbClr val="000000"/>
                </a:solidFill>
                <a:latin typeface="Helvetica"/>
                <a:ea typeface="Helvetica"/>
                <a:cs typeface="Helvetica"/>
                <a:sym typeface="Helvetica"/>
              </a:defRPr>
            </a:pPr>
          </a:p>
        </p:txBody>
      </p:sp>
      <p:sp>
        <p:nvSpPr>
          <p:cNvPr id="30" name="Line"/>
          <p:cNvSpPr/>
          <p:nvPr/>
        </p:nvSpPr>
        <p:spPr>
          <a:xfrm flipH="1">
            <a:off x="665146" y="7000643"/>
            <a:ext cx="11622407" cy="1"/>
          </a:xfrm>
          <a:prstGeom prst="line">
            <a:avLst/>
          </a:prstGeom>
          <a:ln w="63500">
            <a:solidFill>
              <a:srgbClr val="FFFFFF"/>
            </a:solidFill>
            <a:miter lim="400000"/>
          </a:ln>
        </p:spPr>
        <p:txBody>
          <a:bodyPr lIns="0" tIns="0" rIns="0" bIns="0"/>
          <a:lstStyle/>
          <a:p>
            <a:pPr algn="l" defTabSz="457200">
              <a:defRPr sz="1200">
                <a:solidFill>
                  <a:srgbClr val="000000"/>
                </a:solidFill>
                <a:latin typeface="Helvetica"/>
                <a:ea typeface="Helvetica"/>
                <a:cs typeface="Helvetica"/>
                <a:sym typeface="Helvetica"/>
              </a:defRPr>
            </a:pPr>
          </a:p>
        </p:txBody>
      </p:sp>
      <p:sp>
        <p:nvSpPr>
          <p:cNvPr id="31" name="Rounded Rectangle"/>
          <p:cNvSpPr/>
          <p:nvPr/>
        </p:nvSpPr>
        <p:spPr>
          <a:xfrm>
            <a:off x="611959" y="609599"/>
            <a:ext cx="11709401" cy="8534401"/>
          </a:xfrm>
          <a:prstGeom prst="roundRect">
            <a:avLst>
              <a:gd name="adj" fmla="val 4081"/>
            </a:avLst>
          </a:prstGeom>
          <a:ln w="190500">
            <a:solidFill>
              <a:srgbClr val="FFFFFF"/>
            </a:solidFill>
            <a:miter lim="400000"/>
          </a:ln>
        </p:spPr>
        <p:txBody>
          <a:bodyPr lIns="38100" tIns="38100" rIns="38100" bIns="38100" anchor="ctr"/>
          <a:lstStyle/>
          <a:p>
            <a:pPr>
              <a:defRPr sz="3400">
                <a:solidFill>
                  <a:srgbClr val="FFFFFF"/>
                </a:solidFill>
              </a:defRPr>
            </a:pPr>
          </a:p>
        </p:txBody>
      </p:sp>
      <p:sp>
        <p:nvSpPr>
          <p:cNvPr id="32" name="Rounded Rectangle"/>
          <p:cNvSpPr/>
          <p:nvPr/>
        </p:nvSpPr>
        <p:spPr>
          <a:xfrm>
            <a:off x="5321300" y="4851400"/>
            <a:ext cx="6959600" cy="2159000"/>
          </a:xfrm>
          <a:prstGeom prst="roundRect">
            <a:avLst>
              <a:gd name="adj" fmla="val 8824"/>
            </a:avLst>
          </a:prstGeom>
          <a:solidFill>
            <a:srgbClr val="0096FF">
              <a:alpha val="90000"/>
            </a:srgbClr>
          </a:solidFill>
          <a:ln w="63500">
            <a:solidFill>
              <a:srgbClr val="FFFFFF">
                <a:alpha val="90000"/>
              </a:srgbClr>
            </a:solidFill>
            <a:miter lim="400000"/>
          </a:ln>
        </p:spPr>
        <p:txBody>
          <a:bodyPr lIns="101600" tIns="101600" rIns="101600" bIns="101600" anchor="ctr"/>
          <a:lstStyle/>
          <a:p>
            <a:pPr defTabSz="450000">
              <a:defRPr spc="-24" sz="2400">
                <a:solidFill>
                  <a:srgbClr val="FFFFFF"/>
                </a:solidFill>
                <a:latin typeface="Century Gothic"/>
                <a:ea typeface="Century Gothic"/>
                <a:cs typeface="Century Gothic"/>
                <a:sym typeface="Century Gothic"/>
              </a:defRPr>
            </a:pPr>
          </a:p>
        </p:txBody>
      </p:sp>
      <p:sp>
        <p:nvSpPr>
          <p:cNvPr id="33" name="Weekly Quiz Current Events…"/>
          <p:cNvSpPr/>
          <p:nvPr/>
        </p:nvSpPr>
        <p:spPr>
          <a:xfrm>
            <a:off x="5633243" y="5010150"/>
            <a:ext cx="6350001" cy="1765300"/>
          </a:xfrm>
          <a:prstGeom prst="rect">
            <a:avLst/>
          </a:prstGeom>
          <a:ln w="12700">
            <a:miter lim="400000"/>
          </a:ln>
          <a:extLst>
            <a:ext uri="{C572A759-6A51-4108-AA02-DFA0A04FC94B}">
              <ma14:wrappingTextBoxFlag xmlns:ma14="http://schemas.microsoft.com/office/mac/drawingml/2011/main" val="1"/>
            </a:ext>
          </a:extLst>
        </p:spPr>
        <p:txBody>
          <a:bodyPr lIns="38100" tIns="38100" rIns="38100" bIns="38100" anchor="ctr">
            <a:spAutoFit/>
          </a:bodyPr>
          <a:lstStyle/>
          <a:p>
            <a:pPr defTabSz="450000">
              <a:defRPr sz="3700">
                <a:solidFill>
                  <a:srgbClr val="FFFFFF"/>
                </a:solidFill>
                <a:latin typeface="Arial Black"/>
                <a:ea typeface="Arial Black"/>
                <a:cs typeface="Arial Black"/>
                <a:sym typeface="Arial Black"/>
              </a:defRPr>
            </a:pPr>
            <a:r>
              <a:t>Weekly Quiz</a:t>
            </a:r>
            <a:br/>
            <a:r>
              <a:t>Current Events</a:t>
            </a:r>
          </a:p>
          <a:p>
            <a:pPr defTabSz="450000">
              <a:defRPr spc="-24" sz="2400">
                <a:solidFill>
                  <a:srgbClr val="FFFFFF"/>
                </a:solidFill>
                <a:latin typeface="Century Gothic"/>
                <a:ea typeface="Century Gothic"/>
                <a:cs typeface="Century Gothic"/>
                <a:sym typeface="Century Gothic"/>
              </a:defRPr>
            </a:pPr>
            <a:r>
              <a:t>05 February 2024</a:t>
            </a:r>
          </a:p>
        </p:txBody>
      </p:sp>
      <p:sp>
        <p:nvSpPr>
          <p:cNvPr id="3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Link button">
    <p:spTree>
      <p:nvGrpSpPr>
        <p:cNvPr id="1" name=""/>
        <p:cNvGrpSpPr/>
        <p:nvPr/>
      </p:nvGrpSpPr>
      <p:grpSpPr>
        <a:xfrm>
          <a:off x="0" y="0"/>
          <a:ext cx="0" cy="0"/>
          <a:chOff x="0" y="0"/>
          <a:chExt cx="0" cy="0"/>
        </a:xfrm>
      </p:grpSpPr>
      <p:sp>
        <p:nvSpPr>
          <p:cNvPr id="126" name="00"/>
          <p:cNvSpPr/>
          <p:nvPr>
            <p:ph type="body" sz="quarter" idx="21"/>
          </p:nvPr>
        </p:nvSpPr>
        <p:spPr>
          <a:xfrm>
            <a:off x="6158805" y="692149"/>
            <a:ext cx="684213" cy="673101"/>
          </a:xfrm>
          <a:prstGeom prst="rect">
            <a:avLst/>
          </a:prstGeom>
        </p:spPr>
        <p:txBody>
          <a:bodyPr wrap="none">
            <a:spAutoFit/>
          </a:bodyPr>
          <a:lstStyle>
            <a:lvl1pPr marL="0" indent="0" algn="ctr">
              <a:lnSpc>
                <a:spcPct val="100000"/>
              </a:lnSpc>
              <a:spcBef>
                <a:spcPts val="0"/>
              </a:spcBef>
              <a:buClrTx/>
              <a:buSzTx/>
              <a:buNone/>
              <a:defRPr b="1" sz="4000">
                <a:latin typeface="+mn-lt"/>
                <a:ea typeface="+mn-ea"/>
                <a:cs typeface="+mn-cs"/>
                <a:sym typeface="Trebuchet MS"/>
              </a:defRPr>
            </a:lvl1pPr>
          </a:lstStyle>
          <a:p>
            <a:pPr/>
            <a:r>
              <a:t>00</a:t>
            </a:r>
          </a:p>
        </p:txBody>
      </p:sp>
      <p:sp>
        <p:nvSpPr>
          <p:cNvPr id="127"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Blank">
    <p:bg>
      <p:bgPr>
        <a:gradFill flip="none" rotWithShape="1">
          <a:gsLst>
            <a:gs pos="0">
              <a:srgbClr val="FFFFFF"/>
            </a:gs>
            <a:gs pos="100000">
              <a:srgbClr val="0096FF">
                <a:alpha val="50000"/>
              </a:srgbClr>
            </a:gs>
          </a:gsLst>
          <a:lin ang="5400000" scaled="0"/>
        </a:gradFill>
      </p:bgPr>
    </p:bg>
    <p:spTree>
      <p:nvGrpSpPr>
        <p:cNvPr id="1" name=""/>
        <p:cNvGrpSpPr/>
        <p:nvPr/>
      </p:nvGrpSpPr>
      <p:grpSpPr>
        <a:xfrm>
          <a:off x="0" y="0"/>
          <a:ext cx="0" cy="0"/>
          <a:chOff x="0" y="0"/>
          <a:chExt cx="0" cy="0"/>
        </a:xfrm>
      </p:grpSpPr>
      <p:sp>
        <p:nvSpPr>
          <p:cNvPr id="41" name="Rounded Rectangle"/>
          <p:cNvSpPr/>
          <p:nvPr/>
        </p:nvSpPr>
        <p:spPr>
          <a:xfrm>
            <a:off x="1219200" y="4292600"/>
            <a:ext cx="10553700" cy="4356100"/>
          </a:xfrm>
          <a:prstGeom prst="roundRect">
            <a:avLst>
              <a:gd name="adj" fmla="val 19920"/>
            </a:avLst>
          </a:prstGeom>
          <a:solidFill>
            <a:srgbClr val="FFFFFF"/>
          </a:solidFill>
          <a:ln w="127000">
            <a:solidFill>
              <a:srgbClr val="FFFFFF"/>
            </a:solidFill>
            <a:miter lim="400000"/>
          </a:ln>
          <a:effectLst>
            <a:outerShdw sx="100000" sy="100000" kx="0" ky="0" algn="b" rotWithShape="0" blurRad="127000" dist="127000" dir="2700000">
              <a:srgbClr val="000000">
                <a:alpha val="75000"/>
              </a:srgbClr>
            </a:outerShdw>
          </a:effectLst>
        </p:spPr>
        <p:txBody>
          <a:bodyPr lIns="38100" tIns="38100" rIns="38100" bIns="38100" anchor="ctr"/>
          <a:lstStyle/>
          <a:p>
            <a:pPr>
              <a:defRPr sz="3400">
                <a:solidFill>
                  <a:srgbClr val="FFFFFF"/>
                </a:solidFill>
              </a:defRPr>
            </a:pPr>
          </a:p>
        </p:txBody>
      </p:sp>
      <p:sp>
        <p:nvSpPr>
          <p:cNvPr id="42" name="Rounded Rectangle"/>
          <p:cNvSpPr/>
          <p:nvPr/>
        </p:nvSpPr>
        <p:spPr>
          <a:xfrm>
            <a:off x="1219200" y="1460500"/>
            <a:ext cx="10553700" cy="2413000"/>
          </a:xfrm>
          <a:prstGeom prst="roundRect">
            <a:avLst>
              <a:gd name="adj" fmla="val 35960"/>
            </a:avLst>
          </a:prstGeom>
          <a:solidFill>
            <a:srgbClr val="0096FF"/>
          </a:solidFill>
          <a:ln w="127000">
            <a:solidFill>
              <a:srgbClr val="FFFFFF"/>
            </a:solidFill>
            <a:miter lim="400000"/>
          </a:ln>
          <a:effectLst>
            <a:outerShdw sx="100000" sy="100000" kx="0" ky="0" algn="b" rotWithShape="0" blurRad="127000" dist="127000" dir="2700000">
              <a:srgbClr val="000000">
                <a:alpha val="75000"/>
              </a:srgbClr>
            </a:outerShdw>
          </a:effectLst>
        </p:spPr>
        <p:txBody>
          <a:bodyPr lIns="38100" tIns="38100" rIns="38100" bIns="38100" anchor="ctr"/>
          <a:lstStyle/>
          <a:p>
            <a:pPr>
              <a:defRPr sz="3400">
                <a:solidFill>
                  <a:srgbClr val="FFFFFF"/>
                </a:solidFill>
              </a:defRPr>
            </a:pPr>
          </a:p>
        </p:txBody>
      </p:sp>
      <p:sp>
        <p:nvSpPr>
          <p:cNvPr id="43" name="00"/>
          <p:cNvSpPr/>
          <p:nvPr>
            <p:ph type="body" sz="quarter" idx="21"/>
          </p:nvPr>
        </p:nvSpPr>
        <p:spPr>
          <a:xfrm>
            <a:off x="1338434" y="692149"/>
            <a:ext cx="10324955" cy="673101"/>
          </a:xfrm>
          <a:prstGeom prst="rect">
            <a:avLst/>
          </a:prstGeom>
        </p:spPr>
        <p:txBody>
          <a:bodyPr>
            <a:spAutoFit/>
          </a:bodyPr>
          <a:lstStyle>
            <a:lvl1pPr marL="0" indent="0" algn="ctr">
              <a:lnSpc>
                <a:spcPct val="100000"/>
              </a:lnSpc>
              <a:spcBef>
                <a:spcPts val="0"/>
              </a:spcBef>
              <a:buClrTx/>
              <a:buSzTx/>
              <a:buNone/>
              <a:defRPr b="1" sz="4000">
                <a:latin typeface="+mn-lt"/>
                <a:ea typeface="+mn-ea"/>
                <a:cs typeface="+mn-cs"/>
                <a:sym typeface="Trebuchet MS"/>
              </a:defRPr>
            </a:lvl1pPr>
          </a:lstStyle>
          <a:p>
            <a:pPr/>
            <a:r>
              <a:t>00</a:t>
            </a:r>
          </a:p>
        </p:txBody>
      </p:sp>
      <p:sp>
        <p:nvSpPr>
          <p:cNvPr id="44" name="Title Text"/>
          <p:cNvSpPr txBox="1"/>
          <p:nvPr>
            <p:ph type="title"/>
          </p:nvPr>
        </p:nvSpPr>
        <p:spPr>
          <a:xfrm>
            <a:off x="1403350" y="1397000"/>
            <a:ext cx="10172700" cy="2362200"/>
          </a:xfrm>
          <a:prstGeom prst="rect">
            <a:avLst/>
          </a:prstGeom>
        </p:spPr>
        <p:txBody>
          <a:bodyPr>
            <a:normAutofit fontScale="100000" lnSpcReduction="0"/>
          </a:bodyPr>
          <a:lstStyle>
            <a:lvl1pPr>
              <a:defRPr cap="none" sz="3000">
                <a:solidFill>
                  <a:srgbClr val="FFFFFF"/>
                </a:solidFill>
                <a:latin typeface="+mn-lt"/>
                <a:ea typeface="+mn-ea"/>
                <a:cs typeface="+mn-cs"/>
                <a:sym typeface="Trebuchet MS"/>
              </a:defRPr>
            </a:lvl1pPr>
          </a:lstStyle>
          <a:p>
            <a:pPr/>
            <a:r>
              <a:t>Title Text</a:t>
            </a:r>
          </a:p>
        </p:txBody>
      </p:sp>
      <p:sp>
        <p:nvSpPr>
          <p:cNvPr id="45" name="Body Level One…"/>
          <p:cNvSpPr txBox="1"/>
          <p:nvPr>
            <p:ph type="body" sz="half" idx="1"/>
          </p:nvPr>
        </p:nvSpPr>
        <p:spPr>
          <a:xfrm>
            <a:off x="1295400" y="4394200"/>
            <a:ext cx="10350500" cy="4191000"/>
          </a:xfrm>
          <a:prstGeom prst="rect">
            <a:avLst/>
          </a:prstGeom>
        </p:spPr>
        <p:txBody>
          <a:bodyPr lIns="0" tIns="0" rIns="0" bIns="0">
            <a:normAutofit fontScale="100000" lnSpcReduction="0"/>
          </a:bodyPr>
          <a:lstStyle>
            <a:lvl1pPr marL="0" indent="0" algn="ctr">
              <a:lnSpc>
                <a:spcPct val="100000"/>
              </a:lnSpc>
              <a:spcBef>
                <a:spcPts val="0"/>
              </a:spcBef>
              <a:buSzTx/>
              <a:buNone/>
              <a:defRPr sz="3000">
                <a:latin typeface="+mn-lt"/>
                <a:ea typeface="+mn-ea"/>
                <a:cs typeface="+mn-cs"/>
                <a:sym typeface="Trebuchet MS"/>
              </a:defRPr>
            </a:lvl1pPr>
            <a:lvl2pPr marL="0" indent="0" algn="ctr">
              <a:lnSpc>
                <a:spcPct val="100000"/>
              </a:lnSpc>
              <a:spcBef>
                <a:spcPts val="0"/>
              </a:spcBef>
              <a:buSzTx/>
              <a:buNone/>
              <a:defRPr sz="3000">
                <a:latin typeface="+mn-lt"/>
                <a:ea typeface="+mn-ea"/>
                <a:cs typeface="+mn-cs"/>
                <a:sym typeface="Trebuchet MS"/>
              </a:defRPr>
            </a:lvl2pPr>
            <a:lvl3pPr marL="0" indent="0" algn="ctr">
              <a:lnSpc>
                <a:spcPct val="100000"/>
              </a:lnSpc>
              <a:spcBef>
                <a:spcPts val="0"/>
              </a:spcBef>
              <a:buSzTx/>
              <a:buNone/>
              <a:defRPr sz="3000">
                <a:latin typeface="+mn-lt"/>
                <a:ea typeface="+mn-ea"/>
                <a:cs typeface="+mn-cs"/>
                <a:sym typeface="Trebuchet MS"/>
              </a:defRPr>
            </a:lvl3pPr>
            <a:lvl4pPr marL="0" indent="0" algn="ctr">
              <a:lnSpc>
                <a:spcPct val="100000"/>
              </a:lnSpc>
              <a:spcBef>
                <a:spcPts val="0"/>
              </a:spcBef>
              <a:buSzTx/>
              <a:buNone/>
              <a:defRPr sz="3000">
                <a:latin typeface="+mn-lt"/>
                <a:ea typeface="+mn-ea"/>
                <a:cs typeface="+mn-cs"/>
                <a:sym typeface="Trebuchet MS"/>
              </a:defRPr>
            </a:lvl4pPr>
            <a:lvl5pPr marL="0" indent="0" algn="ctr">
              <a:lnSpc>
                <a:spcPct val="100000"/>
              </a:lnSpc>
              <a:spcBef>
                <a:spcPts val="0"/>
              </a:spcBef>
              <a:buSzTx/>
              <a:buNone/>
              <a:defRPr sz="3000">
                <a:latin typeface="+mn-lt"/>
                <a:ea typeface="+mn-ea"/>
                <a:cs typeface="+mn-cs"/>
                <a:sym typeface="Trebuchet MS"/>
              </a:defRPr>
            </a:lvl5pPr>
          </a:lstStyle>
          <a:p>
            <a:pPr/>
            <a:r>
              <a:t>Body Level One</a:t>
            </a:r>
          </a:p>
          <a:p>
            <a:pPr lvl="1"/>
            <a:r>
              <a:t>Body Level Two</a:t>
            </a:r>
          </a:p>
          <a:p>
            <a:pPr lvl="2"/>
            <a:r>
              <a:t>Body Level Three</a:t>
            </a:r>
          </a:p>
          <a:p>
            <a:pPr lvl="3"/>
            <a:r>
              <a:t>Body Level Four</a:t>
            </a:r>
          </a:p>
          <a:p>
            <a:pPr lvl="4"/>
            <a:r>
              <a:t>Body Level Five</a:t>
            </a:r>
          </a:p>
        </p:txBody>
      </p:sp>
      <p:sp>
        <p:nvSpPr>
          <p:cNvPr id="4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Short Answer">
    <p:bg>
      <p:bgPr>
        <a:gradFill flip="none" rotWithShape="1">
          <a:gsLst>
            <a:gs pos="0">
              <a:srgbClr val="FFFFFF"/>
            </a:gs>
            <a:gs pos="100000">
              <a:srgbClr val="0096FF">
                <a:alpha val="50000"/>
              </a:srgbClr>
            </a:gs>
          </a:gsLst>
          <a:lin ang="5400000" scaled="0"/>
        </a:gradFill>
      </p:bgPr>
    </p:bg>
    <p:spTree>
      <p:nvGrpSpPr>
        <p:cNvPr id="1" name=""/>
        <p:cNvGrpSpPr/>
        <p:nvPr/>
      </p:nvGrpSpPr>
      <p:grpSpPr>
        <a:xfrm>
          <a:off x="0" y="0"/>
          <a:ext cx="0" cy="0"/>
          <a:chOff x="0" y="0"/>
          <a:chExt cx="0" cy="0"/>
        </a:xfrm>
      </p:grpSpPr>
      <p:sp>
        <p:nvSpPr>
          <p:cNvPr id="53" name="Rounded Rectangle"/>
          <p:cNvSpPr/>
          <p:nvPr/>
        </p:nvSpPr>
        <p:spPr>
          <a:xfrm>
            <a:off x="1219200" y="1460500"/>
            <a:ext cx="10553700" cy="2413000"/>
          </a:xfrm>
          <a:prstGeom prst="roundRect">
            <a:avLst>
              <a:gd name="adj" fmla="val 35960"/>
            </a:avLst>
          </a:prstGeom>
          <a:solidFill>
            <a:srgbClr val="0096FF"/>
          </a:solidFill>
          <a:ln w="127000">
            <a:solidFill>
              <a:srgbClr val="FFFFFF"/>
            </a:solidFill>
            <a:miter lim="400000"/>
          </a:ln>
          <a:effectLst>
            <a:outerShdw sx="100000" sy="100000" kx="0" ky="0" algn="b" rotWithShape="0" blurRad="127000" dist="127000" dir="2700000">
              <a:srgbClr val="000000">
                <a:alpha val="75000"/>
              </a:srgbClr>
            </a:outerShdw>
          </a:effectLst>
        </p:spPr>
        <p:txBody>
          <a:bodyPr lIns="38100" tIns="38100" rIns="38100" bIns="38100" anchor="ctr"/>
          <a:lstStyle/>
          <a:p>
            <a:pPr>
              <a:defRPr sz="3400">
                <a:solidFill>
                  <a:srgbClr val="FFFFFF"/>
                </a:solidFill>
              </a:defRPr>
            </a:pPr>
          </a:p>
        </p:txBody>
      </p:sp>
      <p:sp>
        <p:nvSpPr>
          <p:cNvPr id="54" name="Title Text"/>
          <p:cNvSpPr txBox="1"/>
          <p:nvPr>
            <p:ph type="title"/>
          </p:nvPr>
        </p:nvSpPr>
        <p:spPr>
          <a:xfrm>
            <a:off x="1416050" y="1549400"/>
            <a:ext cx="10172700" cy="2362200"/>
          </a:xfrm>
          <a:prstGeom prst="rect">
            <a:avLst/>
          </a:prstGeom>
        </p:spPr>
        <p:txBody>
          <a:bodyPr>
            <a:normAutofit fontScale="100000" lnSpcReduction="0"/>
          </a:bodyPr>
          <a:lstStyle>
            <a:lvl1pPr>
              <a:defRPr cap="none" sz="3000">
                <a:solidFill>
                  <a:srgbClr val="FFFFFF"/>
                </a:solidFill>
                <a:latin typeface="+mn-lt"/>
                <a:ea typeface="+mn-ea"/>
                <a:cs typeface="+mn-cs"/>
                <a:sym typeface="Trebuchet MS"/>
              </a:defRPr>
            </a:lvl1pPr>
          </a:lstStyle>
          <a:p>
            <a:pPr/>
            <a:r>
              <a:t>Title Text</a:t>
            </a:r>
          </a:p>
        </p:txBody>
      </p:sp>
      <p:sp>
        <p:nvSpPr>
          <p:cNvPr id="55" name="00"/>
          <p:cNvSpPr/>
          <p:nvPr>
            <p:ph type="body" sz="quarter" idx="21"/>
          </p:nvPr>
        </p:nvSpPr>
        <p:spPr>
          <a:xfrm>
            <a:off x="1338434" y="692149"/>
            <a:ext cx="10324955" cy="673101"/>
          </a:xfrm>
          <a:prstGeom prst="rect">
            <a:avLst/>
          </a:prstGeom>
        </p:spPr>
        <p:txBody>
          <a:bodyPr>
            <a:spAutoFit/>
          </a:bodyPr>
          <a:lstStyle>
            <a:lvl1pPr marL="0" indent="0" algn="ctr">
              <a:lnSpc>
                <a:spcPct val="100000"/>
              </a:lnSpc>
              <a:spcBef>
                <a:spcPts val="0"/>
              </a:spcBef>
              <a:buClrTx/>
              <a:buSzTx/>
              <a:buNone/>
              <a:defRPr b="1" sz="4000">
                <a:latin typeface="+mn-lt"/>
                <a:ea typeface="+mn-ea"/>
                <a:cs typeface="+mn-cs"/>
                <a:sym typeface="Trebuchet MS"/>
              </a:defRPr>
            </a:lvl1pPr>
          </a:lstStyle>
          <a:p>
            <a:pPr/>
            <a:r>
              <a:t>00</a:t>
            </a:r>
          </a:p>
        </p:txBody>
      </p:sp>
      <p:sp>
        <p:nvSpPr>
          <p:cNvPr id="5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Quiz Visual Landscape">
    <p:bg>
      <p:bgPr>
        <a:gradFill flip="none" rotWithShape="1">
          <a:gsLst>
            <a:gs pos="0">
              <a:srgbClr val="FFFFFF"/>
            </a:gs>
            <a:gs pos="100000">
              <a:srgbClr val="0096FF">
                <a:alpha val="50000"/>
              </a:srgbClr>
            </a:gs>
          </a:gsLst>
          <a:lin ang="5400000" scaled="0"/>
        </a:gradFill>
      </p:bgPr>
    </p:bg>
    <p:spTree>
      <p:nvGrpSpPr>
        <p:cNvPr id="1" name=""/>
        <p:cNvGrpSpPr/>
        <p:nvPr/>
      </p:nvGrpSpPr>
      <p:grpSpPr>
        <a:xfrm>
          <a:off x="0" y="0"/>
          <a:ext cx="0" cy="0"/>
          <a:chOff x="0" y="0"/>
          <a:chExt cx="0" cy="0"/>
        </a:xfrm>
      </p:grpSpPr>
      <p:sp>
        <p:nvSpPr>
          <p:cNvPr id="63" name="Rounded Rectangle"/>
          <p:cNvSpPr/>
          <p:nvPr/>
        </p:nvSpPr>
        <p:spPr>
          <a:xfrm>
            <a:off x="1219200" y="1460500"/>
            <a:ext cx="10553700" cy="1828800"/>
          </a:xfrm>
          <a:prstGeom prst="roundRect">
            <a:avLst>
              <a:gd name="adj" fmla="val 35647"/>
            </a:avLst>
          </a:prstGeom>
          <a:solidFill>
            <a:srgbClr val="0096FF"/>
          </a:solidFill>
          <a:ln w="127000">
            <a:solidFill>
              <a:srgbClr val="FFFFFF"/>
            </a:solidFill>
            <a:miter lim="400000"/>
          </a:ln>
          <a:effectLst>
            <a:outerShdw sx="100000" sy="100000" kx="0" ky="0" algn="b" rotWithShape="0" blurRad="127000" dist="127000" dir="2700000">
              <a:srgbClr val="000000">
                <a:alpha val="75000"/>
              </a:srgbClr>
            </a:outerShdw>
          </a:effectLst>
        </p:spPr>
        <p:txBody>
          <a:bodyPr lIns="38100" tIns="38100" rIns="38100" bIns="38100" anchor="ctr"/>
          <a:lstStyle/>
          <a:p>
            <a:pPr>
              <a:defRPr sz="3400">
                <a:solidFill>
                  <a:srgbClr val="FFFFFF"/>
                </a:solidFill>
              </a:defRPr>
            </a:pPr>
          </a:p>
        </p:txBody>
      </p:sp>
      <p:sp>
        <p:nvSpPr>
          <p:cNvPr id="64" name="dreamstime_xxl_65780868_small.jpg"/>
          <p:cNvSpPr/>
          <p:nvPr>
            <p:ph type="pic" idx="21"/>
          </p:nvPr>
        </p:nvSpPr>
        <p:spPr>
          <a:xfrm>
            <a:off x="1849656" y="1803628"/>
            <a:ext cx="9321801" cy="9321801"/>
          </a:xfrm>
          <a:prstGeom prst="rect">
            <a:avLst/>
          </a:prstGeom>
          <a:ln w="127000">
            <a:solidFill>
              <a:srgbClr val="FFFFFF"/>
            </a:solidFill>
          </a:ln>
          <a:effectLst>
            <a:outerShdw sx="100000" sy="100000" kx="0" ky="0" algn="b" rotWithShape="0" blurRad="127000" dist="127000" dir="2700000">
              <a:srgbClr val="000000">
                <a:alpha val="75000"/>
              </a:srgbClr>
            </a:outerShdw>
          </a:effectLst>
        </p:spPr>
        <p:txBody>
          <a:bodyPr lIns="91439" tIns="45719" rIns="91439" bIns="45719" anchor="t"/>
          <a:lstStyle/>
          <a:p>
            <a:pPr/>
          </a:p>
        </p:txBody>
      </p:sp>
      <p:sp>
        <p:nvSpPr>
          <p:cNvPr id="65" name="Title Text"/>
          <p:cNvSpPr txBox="1"/>
          <p:nvPr>
            <p:ph type="title"/>
          </p:nvPr>
        </p:nvSpPr>
        <p:spPr>
          <a:xfrm>
            <a:off x="1384300" y="1689100"/>
            <a:ext cx="10236200" cy="1536700"/>
          </a:xfrm>
          <a:prstGeom prst="rect">
            <a:avLst/>
          </a:prstGeom>
        </p:spPr>
        <p:txBody>
          <a:bodyPr/>
          <a:lstStyle>
            <a:lvl1pPr>
              <a:defRPr cap="none" sz="3000">
                <a:solidFill>
                  <a:srgbClr val="FFFFFF"/>
                </a:solidFill>
                <a:latin typeface="+mn-lt"/>
                <a:ea typeface="+mn-ea"/>
                <a:cs typeface="+mn-cs"/>
                <a:sym typeface="Trebuchet MS"/>
              </a:defRPr>
            </a:lvl1pPr>
          </a:lstStyle>
          <a:p>
            <a:pPr/>
            <a:r>
              <a:t>Title Text</a:t>
            </a:r>
          </a:p>
        </p:txBody>
      </p:sp>
      <p:sp>
        <p:nvSpPr>
          <p:cNvPr id="66" name="00"/>
          <p:cNvSpPr/>
          <p:nvPr>
            <p:ph type="body" sz="quarter" idx="22"/>
          </p:nvPr>
        </p:nvSpPr>
        <p:spPr>
          <a:xfrm>
            <a:off x="1338434" y="692149"/>
            <a:ext cx="10324955" cy="673101"/>
          </a:xfrm>
          <a:prstGeom prst="rect">
            <a:avLst/>
          </a:prstGeom>
        </p:spPr>
        <p:txBody>
          <a:bodyPr>
            <a:spAutoFit/>
          </a:bodyPr>
          <a:lstStyle>
            <a:lvl1pPr marL="0" indent="0" algn="ctr">
              <a:lnSpc>
                <a:spcPct val="100000"/>
              </a:lnSpc>
              <a:spcBef>
                <a:spcPts val="0"/>
              </a:spcBef>
              <a:buClrTx/>
              <a:buSzTx/>
              <a:buNone/>
              <a:defRPr b="1" sz="4000">
                <a:latin typeface="+mn-lt"/>
                <a:ea typeface="+mn-ea"/>
                <a:cs typeface="+mn-cs"/>
                <a:sym typeface="Trebuchet MS"/>
              </a:defRPr>
            </a:lvl1pPr>
          </a:lstStyle>
          <a:p>
            <a:pPr/>
            <a:r>
              <a:t>00</a:t>
            </a:r>
          </a:p>
        </p:txBody>
      </p:sp>
      <p:sp>
        <p:nvSpPr>
          <p:cNvPr id="67"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Quiz Visual Portrait">
    <p:bg>
      <p:bgPr>
        <a:gradFill flip="none" rotWithShape="1">
          <a:gsLst>
            <a:gs pos="0">
              <a:srgbClr val="FFFFFF"/>
            </a:gs>
            <a:gs pos="100000">
              <a:srgbClr val="0096FF">
                <a:alpha val="50000"/>
              </a:srgbClr>
            </a:gs>
          </a:gsLst>
          <a:lin ang="5400000" scaled="0"/>
        </a:gradFill>
      </p:bgPr>
    </p:bg>
    <p:spTree>
      <p:nvGrpSpPr>
        <p:cNvPr id="1" name=""/>
        <p:cNvGrpSpPr/>
        <p:nvPr/>
      </p:nvGrpSpPr>
      <p:grpSpPr>
        <a:xfrm>
          <a:off x="0" y="0"/>
          <a:ext cx="0" cy="0"/>
          <a:chOff x="0" y="0"/>
          <a:chExt cx="0" cy="0"/>
        </a:xfrm>
      </p:grpSpPr>
      <p:sp>
        <p:nvSpPr>
          <p:cNvPr id="74" name="Rounded Rectangle"/>
          <p:cNvSpPr/>
          <p:nvPr/>
        </p:nvSpPr>
        <p:spPr>
          <a:xfrm>
            <a:off x="6997700" y="1524000"/>
            <a:ext cx="4978400" cy="7556500"/>
          </a:xfrm>
          <a:prstGeom prst="roundRect">
            <a:avLst>
              <a:gd name="adj" fmla="val 13095"/>
            </a:avLst>
          </a:prstGeom>
          <a:solidFill>
            <a:srgbClr val="0096FF"/>
          </a:solidFill>
          <a:ln w="127000">
            <a:solidFill>
              <a:srgbClr val="FFFFFF"/>
            </a:solidFill>
            <a:miter lim="400000"/>
          </a:ln>
          <a:effectLst>
            <a:outerShdw sx="100000" sy="100000" kx="0" ky="0" algn="b" rotWithShape="0" blurRad="127000" dist="127000" dir="2700000">
              <a:srgbClr val="000000">
                <a:alpha val="75000"/>
              </a:srgbClr>
            </a:outerShdw>
          </a:effectLst>
        </p:spPr>
        <p:txBody>
          <a:bodyPr lIns="38100" tIns="38100" rIns="38100" bIns="38100" anchor="ctr"/>
          <a:lstStyle/>
          <a:p>
            <a:pPr>
              <a:defRPr sz="3400">
                <a:solidFill>
                  <a:srgbClr val="FFFFFF"/>
                </a:solidFill>
              </a:defRPr>
            </a:pPr>
          </a:p>
        </p:txBody>
      </p:sp>
      <p:sp>
        <p:nvSpPr>
          <p:cNvPr id="75" name="dreamstime_xxl_65780868_small.jpg"/>
          <p:cNvSpPr/>
          <p:nvPr>
            <p:ph type="pic" idx="21"/>
          </p:nvPr>
        </p:nvSpPr>
        <p:spPr>
          <a:xfrm>
            <a:off x="-595094" y="1409929"/>
            <a:ext cx="7797801" cy="7797801"/>
          </a:xfrm>
          <a:prstGeom prst="rect">
            <a:avLst/>
          </a:prstGeom>
          <a:ln w="127000">
            <a:solidFill>
              <a:srgbClr val="FFFFFF"/>
            </a:solidFill>
          </a:ln>
          <a:effectLst>
            <a:outerShdw sx="100000" sy="100000" kx="0" ky="0" algn="b" rotWithShape="0" blurRad="127000" dist="127000" dir="2700000">
              <a:srgbClr val="000000">
                <a:alpha val="75000"/>
              </a:srgbClr>
            </a:outerShdw>
          </a:effectLst>
        </p:spPr>
        <p:txBody>
          <a:bodyPr lIns="91439" tIns="45719" rIns="91439" bIns="45719" anchor="t"/>
          <a:lstStyle/>
          <a:p>
            <a:pPr/>
          </a:p>
        </p:txBody>
      </p:sp>
      <p:sp>
        <p:nvSpPr>
          <p:cNvPr id="76" name="Title Text"/>
          <p:cNvSpPr txBox="1"/>
          <p:nvPr>
            <p:ph type="title"/>
          </p:nvPr>
        </p:nvSpPr>
        <p:spPr>
          <a:xfrm>
            <a:off x="7251700" y="1917700"/>
            <a:ext cx="4457700" cy="6781800"/>
          </a:xfrm>
          <a:prstGeom prst="rect">
            <a:avLst/>
          </a:prstGeom>
        </p:spPr>
        <p:txBody>
          <a:bodyPr>
            <a:normAutofit fontScale="100000" lnSpcReduction="0"/>
          </a:bodyPr>
          <a:lstStyle>
            <a:lvl1pPr>
              <a:defRPr cap="none" sz="3000">
                <a:solidFill>
                  <a:srgbClr val="FFFFFF"/>
                </a:solidFill>
                <a:latin typeface="+mn-lt"/>
                <a:ea typeface="+mn-ea"/>
                <a:cs typeface="+mn-cs"/>
                <a:sym typeface="Trebuchet MS"/>
              </a:defRPr>
            </a:lvl1pPr>
          </a:lstStyle>
          <a:p>
            <a:pPr/>
            <a:r>
              <a:t>Title Text</a:t>
            </a:r>
          </a:p>
        </p:txBody>
      </p:sp>
      <p:sp>
        <p:nvSpPr>
          <p:cNvPr id="77" name="00"/>
          <p:cNvSpPr/>
          <p:nvPr>
            <p:ph type="body" sz="quarter" idx="22"/>
          </p:nvPr>
        </p:nvSpPr>
        <p:spPr>
          <a:xfrm>
            <a:off x="1338434" y="692149"/>
            <a:ext cx="10324955" cy="673101"/>
          </a:xfrm>
          <a:prstGeom prst="rect">
            <a:avLst/>
          </a:prstGeom>
        </p:spPr>
        <p:txBody>
          <a:bodyPr>
            <a:spAutoFit/>
          </a:bodyPr>
          <a:lstStyle>
            <a:lvl1pPr marL="0" indent="0" algn="ctr">
              <a:lnSpc>
                <a:spcPct val="100000"/>
              </a:lnSpc>
              <a:spcBef>
                <a:spcPts val="0"/>
              </a:spcBef>
              <a:buClrTx/>
              <a:buSzTx/>
              <a:buNone/>
              <a:defRPr b="1" sz="4000">
                <a:latin typeface="+mn-lt"/>
                <a:ea typeface="+mn-ea"/>
                <a:cs typeface="+mn-cs"/>
                <a:sym typeface="Trebuchet MS"/>
              </a:defRPr>
            </a:lvl1pPr>
          </a:lstStyle>
          <a:p>
            <a:pPr/>
            <a:r>
              <a:t>00</a:t>
            </a:r>
          </a:p>
        </p:txBody>
      </p:sp>
      <p:sp>
        <p:nvSpPr>
          <p:cNvPr id="7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Quiz Visual Answer">
    <p:bg>
      <p:bgPr>
        <a:gradFill flip="none" rotWithShape="1">
          <a:gsLst>
            <a:gs pos="0">
              <a:srgbClr val="FFFFFF"/>
            </a:gs>
            <a:gs pos="100000">
              <a:srgbClr val="0096FF">
                <a:alpha val="49818"/>
              </a:srgbClr>
            </a:gs>
          </a:gsLst>
          <a:lin ang="5400000" scaled="0"/>
        </a:gradFill>
      </p:bgPr>
    </p:bg>
    <p:spTree>
      <p:nvGrpSpPr>
        <p:cNvPr id="1" name=""/>
        <p:cNvGrpSpPr/>
        <p:nvPr/>
      </p:nvGrpSpPr>
      <p:grpSpPr>
        <a:xfrm>
          <a:off x="0" y="0"/>
          <a:ext cx="0" cy="0"/>
          <a:chOff x="0" y="0"/>
          <a:chExt cx="0" cy="0"/>
        </a:xfrm>
      </p:grpSpPr>
      <p:sp>
        <p:nvSpPr>
          <p:cNvPr id="85" name="Rounded Rectangle"/>
          <p:cNvSpPr/>
          <p:nvPr/>
        </p:nvSpPr>
        <p:spPr>
          <a:xfrm>
            <a:off x="787400" y="5080000"/>
            <a:ext cx="11430000" cy="3238500"/>
          </a:xfrm>
          <a:prstGeom prst="roundRect">
            <a:avLst>
              <a:gd name="adj" fmla="val 26794"/>
            </a:avLst>
          </a:prstGeom>
          <a:solidFill>
            <a:srgbClr val="FFFFFF"/>
          </a:solidFill>
          <a:ln w="127000">
            <a:solidFill>
              <a:srgbClr val="FFFFFF"/>
            </a:solidFill>
            <a:miter lim="400000"/>
          </a:ln>
          <a:effectLst>
            <a:outerShdw sx="100000" sy="100000" kx="0" ky="0" algn="b" rotWithShape="0" blurRad="127000" dist="127000" dir="2700000">
              <a:srgbClr val="000000">
                <a:alpha val="75000"/>
              </a:srgbClr>
            </a:outerShdw>
          </a:effectLst>
        </p:spPr>
        <p:txBody>
          <a:bodyPr lIns="38100" tIns="38100" rIns="38100" bIns="38100" anchor="ctr"/>
          <a:lstStyle/>
          <a:p>
            <a:pPr>
              <a:defRPr sz="3400">
                <a:solidFill>
                  <a:srgbClr val="FFFFFF"/>
                </a:solidFill>
              </a:defRPr>
            </a:pPr>
          </a:p>
        </p:txBody>
      </p:sp>
      <p:sp>
        <p:nvSpPr>
          <p:cNvPr id="86" name="Rounded Rectangle"/>
          <p:cNvSpPr/>
          <p:nvPr/>
        </p:nvSpPr>
        <p:spPr>
          <a:xfrm>
            <a:off x="4546600" y="1460500"/>
            <a:ext cx="7366000" cy="2971800"/>
          </a:xfrm>
          <a:prstGeom prst="roundRect">
            <a:avLst>
              <a:gd name="adj" fmla="val 21937"/>
            </a:avLst>
          </a:prstGeom>
          <a:solidFill>
            <a:srgbClr val="0096FF"/>
          </a:solidFill>
          <a:ln w="127000">
            <a:solidFill>
              <a:srgbClr val="FFFFFF"/>
            </a:solidFill>
            <a:miter lim="400000"/>
          </a:ln>
          <a:effectLst>
            <a:outerShdw sx="100000" sy="100000" kx="0" ky="0" algn="b" rotWithShape="0" blurRad="127000" dist="127000" dir="2700000">
              <a:srgbClr val="000000">
                <a:alpha val="75000"/>
              </a:srgbClr>
            </a:outerShdw>
          </a:effectLst>
        </p:spPr>
        <p:txBody>
          <a:bodyPr lIns="38100" tIns="38100" rIns="38100" bIns="38100" anchor="ctr"/>
          <a:lstStyle/>
          <a:p>
            <a:pPr>
              <a:defRPr sz="3400">
                <a:solidFill>
                  <a:srgbClr val="FFFFFF"/>
                </a:solidFill>
              </a:defRPr>
            </a:pPr>
          </a:p>
        </p:txBody>
      </p:sp>
      <p:sp>
        <p:nvSpPr>
          <p:cNvPr id="87" name="dreamstime_xxl_65780868_small.jpg"/>
          <p:cNvSpPr/>
          <p:nvPr>
            <p:ph type="pic" sz="quarter" idx="21"/>
          </p:nvPr>
        </p:nvSpPr>
        <p:spPr>
          <a:xfrm>
            <a:off x="808256" y="1365479"/>
            <a:ext cx="3149601" cy="3149601"/>
          </a:xfrm>
          <a:prstGeom prst="rect">
            <a:avLst/>
          </a:prstGeom>
          <a:ln w="127000">
            <a:solidFill>
              <a:srgbClr val="FFFFFF"/>
            </a:solidFill>
          </a:ln>
          <a:effectLst>
            <a:outerShdw sx="100000" sy="100000" kx="0" ky="0" algn="b" rotWithShape="0" blurRad="127000" dist="127000" dir="2700000">
              <a:srgbClr val="000000">
                <a:alpha val="75000"/>
              </a:srgbClr>
            </a:outerShdw>
          </a:effectLst>
        </p:spPr>
        <p:txBody>
          <a:bodyPr lIns="91439" tIns="45719" rIns="91439" bIns="45719" anchor="t"/>
          <a:lstStyle/>
          <a:p>
            <a:pPr/>
          </a:p>
        </p:txBody>
      </p:sp>
      <p:sp>
        <p:nvSpPr>
          <p:cNvPr id="88" name="Title Text"/>
          <p:cNvSpPr txBox="1"/>
          <p:nvPr>
            <p:ph type="title"/>
          </p:nvPr>
        </p:nvSpPr>
        <p:spPr>
          <a:xfrm>
            <a:off x="4648200" y="1549400"/>
            <a:ext cx="7137400" cy="2946400"/>
          </a:xfrm>
          <a:prstGeom prst="rect">
            <a:avLst/>
          </a:prstGeom>
        </p:spPr>
        <p:txBody>
          <a:bodyPr>
            <a:normAutofit fontScale="100000" lnSpcReduction="0"/>
          </a:bodyPr>
          <a:lstStyle>
            <a:lvl1pPr>
              <a:defRPr cap="none" sz="3000">
                <a:solidFill>
                  <a:srgbClr val="FFFFFF"/>
                </a:solidFill>
                <a:latin typeface="+mn-lt"/>
                <a:ea typeface="+mn-ea"/>
                <a:cs typeface="+mn-cs"/>
                <a:sym typeface="Trebuchet MS"/>
              </a:defRPr>
            </a:lvl1pPr>
          </a:lstStyle>
          <a:p>
            <a:pPr/>
            <a:r>
              <a:t>Title Text</a:t>
            </a:r>
          </a:p>
        </p:txBody>
      </p:sp>
      <p:sp>
        <p:nvSpPr>
          <p:cNvPr id="89" name="Body Level One…"/>
          <p:cNvSpPr txBox="1"/>
          <p:nvPr>
            <p:ph type="body" sz="half" idx="1"/>
          </p:nvPr>
        </p:nvSpPr>
        <p:spPr>
          <a:xfrm>
            <a:off x="1003300" y="5194300"/>
            <a:ext cx="10960100" cy="2946400"/>
          </a:xfrm>
          <a:prstGeom prst="rect">
            <a:avLst/>
          </a:prstGeom>
        </p:spPr>
        <p:txBody>
          <a:bodyPr>
            <a:normAutofit fontScale="100000" lnSpcReduction="0"/>
          </a:bodyPr>
          <a:lstStyle>
            <a:lvl1pPr marL="0" indent="0">
              <a:buSzTx/>
              <a:buNone/>
              <a:defRPr sz="3000">
                <a:latin typeface="+mn-lt"/>
                <a:ea typeface="+mn-ea"/>
                <a:cs typeface="+mn-cs"/>
                <a:sym typeface="Trebuchet MS"/>
              </a:defRPr>
            </a:lvl1pPr>
            <a:lvl2pPr marL="0" indent="0">
              <a:buSzTx/>
              <a:buNone/>
              <a:defRPr sz="3000">
                <a:latin typeface="+mn-lt"/>
                <a:ea typeface="+mn-ea"/>
                <a:cs typeface="+mn-cs"/>
                <a:sym typeface="Trebuchet MS"/>
              </a:defRPr>
            </a:lvl2pPr>
            <a:lvl3pPr marL="0" indent="0">
              <a:buSzTx/>
              <a:buNone/>
              <a:defRPr sz="3000">
                <a:latin typeface="+mn-lt"/>
                <a:ea typeface="+mn-ea"/>
                <a:cs typeface="+mn-cs"/>
                <a:sym typeface="Trebuchet MS"/>
              </a:defRPr>
            </a:lvl3pPr>
            <a:lvl4pPr marL="0" indent="0">
              <a:buSzTx/>
              <a:buNone/>
              <a:defRPr sz="3000">
                <a:latin typeface="+mn-lt"/>
                <a:ea typeface="+mn-ea"/>
                <a:cs typeface="+mn-cs"/>
                <a:sym typeface="Trebuchet MS"/>
              </a:defRPr>
            </a:lvl4pPr>
            <a:lvl5pPr marL="0" indent="0">
              <a:buSzTx/>
              <a:buNone/>
              <a:defRPr sz="3000">
                <a:latin typeface="+mn-lt"/>
                <a:ea typeface="+mn-ea"/>
                <a:cs typeface="+mn-cs"/>
                <a:sym typeface="Trebuchet MS"/>
              </a:defRPr>
            </a:lvl5pPr>
          </a:lstStyle>
          <a:p>
            <a:pPr/>
            <a:r>
              <a:t>Body Level One</a:t>
            </a:r>
          </a:p>
          <a:p>
            <a:pPr lvl="1"/>
            <a:r>
              <a:t>Body Level Two</a:t>
            </a:r>
          </a:p>
          <a:p>
            <a:pPr lvl="2"/>
            <a:r>
              <a:t>Body Level Three</a:t>
            </a:r>
          </a:p>
          <a:p>
            <a:pPr lvl="3"/>
            <a:r>
              <a:t>Body Level Four</a:t>
            </a:r>
          </a:p>
          <a:p>
            <a:pPr lvl="4"/>
            <a:r>
              <a:t>Body Level Five</a:t>
            </a:r>
          </a:p>
        </p:txBody>
      </p:sp>
      <p:sp>
        <p:nvSpPr>
          <p:cNvPr id="90" name="00"/>
          <p:cNvSpPr/>
          <p:nvPr>
            <p:ph type="body" sz="quarter" idx="22"/>
          </p:nvPr>
        </p:nvSpPr>
        <p:spPr>
          <a:xfrm>
            <a:off x="1338434" y="692149"/>
            <a:ext cx="10324955" cy="673101"/>
          </a:xfrm>
          <a:prstGeom prst="rect">
            <a:avLst/>
          </a:prstGeom>
        </p:spPr>
        <p:txBody>
          <a:bodyPr>
            <a:spAutoFit/>
          </a:bodyPr>
          <a:lstStyle>
            <a:lvl1pPr marL="0" indent="0" algn="ctr">
              <a:lnSpc>
                <a:spcPct val="100000"/>
              </a:lnSpc>
              <a:spcBef>
                <a:spcPts val="0"/>
              </a:spcBef>
              <a:buClrTx/>
              <a:buSzTx/>
              <a:buNone/>
              <a:defRPr b="1" sz="4000">
                <a:latin typeface="+mn-lt"/>
                <a:ea typeface="+mn-ea"/>
                <a:cs typeface="+mn-cs"/>
                <a:sym typeface="Trebuchet MS"/>
              </a:defRPr>
            </a:lvl1pPr>
          </a:lstStyle>
          <a:p>
            <a:pPr/>
            <a:r>
              <a:t>00</a:t>
            </a:r>
          </a:p>
        </p:txBody>
      </p:sp>
      <p:sp>
        <p:nvSpPr>
          <p:cNvPr id="91" name="Slide Number"/>
          <p:cNvSpPr txBox="1"/>
          <p:nvPr>
            <p:ph type="sldNum" sz="quarter" idx="2"/>
          </p:nvPr>
        </p:nvSpPr>
        <p:spPr>
          <a:xfrm>
            <a:off x="6337300" y="9296400"/>
            <a:ext cx="317500" cy="330200"/>
          </a:xfrm>
          <a:prstGeom prst="rect">
            <a:avLst/>
          </a:prstGeom>
        </p:spPr>
        <p:txBody>
          <a:bodyPr/>
          <a:lstStyle>
            <a:lvl1pPr>
              <a:defRPr b="0" sz="1600">
                <a:latin typeface="Gill Sans Light"/>
                <a:ea typeface="Gill Sans Light"/>
                <a:cs typeface="Gill Sans Light"/>
                <a:sym typeface="Gill Sans Light"/>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Quiz Answer">
    <p:bg>
      <p:bgPr>
        <a:gradFill flip="none" rotWithShape="1">
          <a:gsLst>
            <a:gs pos="0">
              <a:srgbClr val="FFFFFF"/>
            </a:gs>
            <a:gs pos="100000">
              <a:srgbClr val="0096FF">
                <a:alpha val="50888"/>
              </a:srgbClr>
            </a:gs>
          </a:gsLst>
          <a:lin ang="5400000" scaled="0"/>
        </a:gradFill>
      </p:bgPr>
    </p:bg>
    <p:spTree>
      <p:nvGrpSpPr>
        <p:cNvPr id="1" name=""/>
        <p:cNvGrpSpPr/>
        <p:nvPr/>
      </p:nvGrpSpPr>
      <p:grpSpPr>
        <a:xfrm>
          <a:off x="0" y="0"/>
          <a:ext cx="0" cy="0"/>
          <a:chOff x="0" y="0"/>
          <a:chExt cx="0" cy="0"/>
        </a:xfrm>
      </p:grpSpPr>
      <p:sp>
        <p:nvSpPr>
          <p:cNvPr id="98" name="Rounded Rectangle"/>
          <p:cNvSpPr/>
          <p:nvPr/>
        </p:nvSpPr>
        <p:spPr>
          <a:xfrm>
            <a:off x="1219200" y="4775200"/>
            <a:ext cx="10553700" cy="4254500"/>
          </a:xfrm>
          <a:prstGeom prst="roundRect">
            <a:avLst>
              <a:gd name="adj" fmla="val 20395"/>
            </a:avLst>
          </a:prstGeom>
          <a:solidFill>
            <a:srgbClr val="FFFFFF"/>
          </a:solidFill>
          <a:ln w="127000">
            <a:solidFill>
              <a:srgbClr val="FFFFFF"/>
            </a:solidFill>
            <a:miter lim="400000"/>
          </a:ln>
          <a:effectLst>
            <a:outerShdw sx="100000" sy="100000" kx="0" ky="0" algn="b" rotWithShape="0" blurRad="127000" dist="127000" dir="2700000">
              <a:srgbClr val="000000">
                <a:alpha val="75000"/>
              </a:srgbClr>
            </a:outerShdw>
          </a:effectLst>
        </p:spPr>
        <p:txBody>
          <a:bodyPr lIns="38100" tIns="38100" rIns="38100" bIns="38100" anchor="ctr"/>
          <a:lstStyle/>
          <a:p>
            <a:pPr>
              <a:defRPr sz="3400">
                <a:solidFill>
                  <a:srgbClr val="FFFFFF"/>
                </a:solidFill>
              </a:defRPr>
            </a:pPr>
          </a:p>
        </p:txBody>
      </p:sp>
      <p:sp>
        <p:nvSpPr>
          <p:cNvPr id="99" name="Rounded Rectangle"/>
          <p:cNvSpPr/>
          <p:nvPr/>
        </p:nvSpPr>
        <p:spPr>
          <a:xfrm>
            <a:off x="1219200" y="1460500"/>
            <a:ext cx="10553700" cy="2882900"/>
          </a:xfrm>
          <a:prstGeom prst="roundRect">
            <a:avLst>
              <a:gd name="adj" fmla="val 30099"/>
            </a:avLst>
          </a:prstGeom>
          <a:solidFill>
            <a:srgbClr val="0096FF"/>
          </a:solidFill>
          <a:ln w="127000">
            <a:solidFill>
              <a:srgbClr val="FFFFFF"/>
            </a:solidFill>
            <a:miter lim="400000"/>
          </a:ln>
          <a:effectLst>
            <a:outerShdw sx="100000" sy="100000" kx="0" ky="0" algn="b" rotWithShape="0" blurRad="127000" dist="127000" dir="2700000">
              <a:srgbClr val="000000">
                <a:alpha val="75000"/>
              </a:srgbClr>
            </a:outerShdw>
          </a:effectLst>
        </p:spPr>
        <p:txBody>
          <a:bodyPr lIns="38100" tIns="38100" rIns="38100" bIns="38100" anchor="ctr"/>
          <a:lstStyle/>
          <a:p>
            <a:pPr>
              <a:defRPr sz="3400">
                <a:solidFill>
                  <a:srgbClr val="FFFFFF"/>
                </a:solidFill>
              </a:defRPr>
            </a:pPr>
          </a:p>
        </p:txBody>
      </p:sp>
      <p:sp>
        <p:nvSpPr>
          <p:cNvPr id="100" name="Title Text"/>
          <p:cNvSpPr txBox="1"/>
          <p:nvPr>
            <p:ph type="title"/>
          </p:nvPr>
        </p:nvSpPr>
        <p:spPr>
          <a:xfrm>
            <a:off x="1358900" y="1638300"/>
            <a:ext cx="10363200" cy="2616200"/>
          </a:xfrm>
          <a:prstGeom prst="rect">
            <a:avLst/>
          </a:prstGeom>
        </p:spPr>
        <p:txBody>
          <a:bodyPr>
            <a:normAutofit fontScale="100000" lnSpcReduction="0"/>
          </a:bodyPr>
          <a:lstStyle>
            <a:lvl1pPr>
              <a:defRPr cap="none" sz="3000">
                <a:solidFill>
                  <a:srgbClr val="FFFFFF"/>
                </a:solidFill>
                <a:latin typeface="+mn-lt"/>
                <a:ea typeface="+mn-ea"/>
                <a:cs typeface="+mn-cs"/>
                <a:sym typeface="Trebuchet MS"/>
              </a:defRPr>
            </a:lvl1pPr>
          </a:lstStyle>
          <a:p>
            <a:pPr/>
            <a:r>
              <a:t>Title Text</a:t>
            </a:r>
          </a:p>
        </p:txBody>
      </p:sp>
      <p:sp>
        <p:nvSpPr>
          <p:cNvPr id="101" name="Body Level One…"/>
          <p:cNvSpPr txBox="1"/>
          <p:nvPr>
            <p:ph type="body" sz="half" idx="1"/>
          </p:nvPr>
        </p:nvSpPr>
        <p:spPr>
          <a:xfrm>
            <a:off x="1504950" y="5003800"/>
            <a:ext cx="9969500" cy="3873500"/>
          </a:xfrm>
          <a:prstGeom prst="rect">
            <a:avLst/>
          </a:prstGeom>
        </p:spPr>
        <p:txBody>
          <a:bodyPr>
            <a:normAutofit fontScale="100000" lnSpcReduction="0"/>
          </a:bodyPr>
          <a:lstStyle>
            <a:lvl1pPr marL="0" indent="0">
              <a:buSzTx/>
              <a:buNone/>
              <a:defRPr sz="3000">
                <a:latin typeface="+mn-lt"/>
                <a:ea typeface="+mn-ea"/>
                <a:cs typeface="+mn-cs"/>
                <a:sym typeface="Trebuchet MS"/>
              </a:defRPr>
            </a:lvl1pPr>
            <a:lvl2pPr marL="0" indent="0">
              <a:buSzTx/>
              <a:buNone/>
              <a:defRPr sz="3000">
                <a:latin typeface="+mn-lt"/>
                <a:ea typeface="+mn-ea"/>
                <a:cs typeface="+mn-cs"/>
                <a:sym typeface="Trebuchet MS"/>
              </a:defRPr>
            </a:lvl2pPr>
            <a:lvl3pPr marL="0" indent="0">
              <a:buSzTx/>
              <a:buNone/>
              <a:defRPr sz="3000">
                <a:latin typeface="+mn-lt"/>
                <a:ea typeface="+mn-ea"/>
                <a:cs typeface="+mn-cs"/>
                <a:sym typeface="Trebuchet MS"/>
              </a:defRPr>
            </a:lvl3pPr>
            <a:lvl4pPr marL="0" indent="0">
              <a:buSzTx/>
              <a:buNone/>
              <a:defRPr sz="3000">
                <a:latin typeface="+mn-lt"/>
                <a:ea typeface="+mn-ea"/>
                <a:cs typeface="+mn-cs"/>
                <a:sym typeface="Trebuchet MS"/>
              </a:defRPr>
            </a:lvl4pPr>
            <a:lvl5pPr marL="0" indent="0">
              <a:buSzTx/>
              <a:buNone/>
              <a:defRPr sz="3000">
                <a:latin typeface="+mn-lt"/>
                <a:ea typeface="+mn-ea"/>
                <a:cs typeface="+mn-cs"/>
                <a:sym typeface="Trebuchet MS"/>
              </a:defRPr>
            </a:lvl5pPr>
          </a:lstStyle>
          <a:p>
            <a:pPr/>
            <a:r>
              <a:t>Body Level One</a:t>
            </a:r>
          </a:p>
          <a:p>
            <a:pPr lvl="1"/>
            <a:r>
              <a:t>Body Level Two</a:t>
            </a:r>
          </a:p>
          <a:p>
            <a:pPr lvl="2"/>
            <a:r>
              <a:t>Body Level Three</a:t>
            </a:r>
          </a:p>
          <a:p>
            <a:pPr lvl="3"/>
            <a:r>
              <a:t>Body Level Four</a:t>
            </a:r>
          </a:p>
          <a:p>
            <a:pPr lvl="4"/>
            <a:r>
              <a:t>Body Level Five</a:t>
            </a:r>
          </a:p>
        </p:txBody>
      </p:sp>
      <p:sp>
        <p:nvSpPr>
          <p:cNvPr id="102" name="00"/>
          <p:cNvSpPr/>
          <p:nvPr>
            <p:ph type="body" sz="quarter" idx="21"/>
          </p:nvPr>
        </p:nvSpPr>
        <p:spPr>
          <a:xfrm>
            <a:off x="1338434" y="692149"/>
            <a:ext cx="10324955" cy="673101"/>
          </a:xfrm>
          <a:prstGeom prst="rect">
            <a:avLst/>
          </a:prstGeom>
        </p:spPr>
        <p:txBody>
          <a:bodyPr>
            <a:spAutoFit/>
          </a:bodyPr>
          <a:lstStyle>
            <a:lvl1pPr marL="0" indent="0" algn="ctr">
              <a:lnSpc>
                <a:spcPct val="100000"/>
              </a:lnSpc>
              <a:spcBef>
                <a:spcPts val="0"/>
              </a:spcBef>
              <a:buClrTx/>
              <a:buSzTx/>
              <a:buNone/>
              <a:defRPr b="1" sz="4000">
                <a:latin typeface="+mn-lt"/>
                <a:ea typeface="+mn-ea"/>
                <a:cs typeface="+mn-cs"/>
                <a:sym typeface="Trebuchet MS"/>
              </a:defRPr>
            </a:lvl1pPr>
          </a:lstStyle>
          <a:p>
            <a:pPr/>
            <a:r>
              <a:t>00</a:t>
            </a:r>
          </a:p>
        </p:txBody>
      </p:sp>
      <p:sp>
        <p:nvSpPr>
          <p:cNvPr id="103" name="Slide Number"/>
          <p:cNvSpPr txBox="1"/>
          <p:nvPr>
            <p:ph type="sldNum" sz="quarter" idx="2"/>
          </p:nvPr>
        </p:nvSpPr>
        <p:spPr>
          <a:xfrm>
            <a:off x="6337300" y="9296400"/>
            <a:ext cx="317500" cy="330200"/>
          </a:xfrm>
          <a:prstGeom prst="rect">
            <a:avLst/>
          </a:prstGeom>
        </p:spPr>
        <p:txBody>
          <a:bodyPr/>
          <a:lstStyle>
            <a:lvl1pPr>
              <a:defRPr b="0" sz="1600">
                <a:latin typeface="Gill Sans Light"/>
                <a:ea typeface="Gill Sans Light"/>
                <a:cs typeface="Gill Sans Light"/>
                <a:sym typeface="Gill Sans Light"/>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Answers">
    <p:bg>
      <p:bgPr>
        <a:gradFill flip="none" rotWithShape="1">
          <a:gsLst>
            <a:gs pos="0">
              <a:srgbClr val="FFFFFF"/>
            </a:gs>
            <a:gs pos="100000">
              <a:srgbClr val="0096FF">
                <a:alpha val="50786"/>
              </a:srgbClr>
            </a:gs>
          </a:gsLst>
          <a:lin ang="5400000" scaled="0"/>
        </a:gradFill>
      </p:bgPr>
    </p:bg>
    <p:spTree>
      <p:nvGrpSpPr>
        <p:cNvPr id="1" name=""/>
        <p:cNvGrpSpPr/>
        <p:nvPr/>
      </p:nvGrpSpPr>
      <p:grpSpPr>
        <a:xfrm>
          <a:off x="0" y="0"/>
          <a:ext cx="0" cy="0"/>
          <a:chOff x="0" y="0"/>
          <a:chExt cx="0" cy="0"/>
        </a:xfrm>
      </p:grpSpPr>
      <p:sp>
        <p:nvSpPr>
          <p:cNvPr id="110" name="Answers"/>
          <p:cNvSpPr/>
          <p:nvPr/>
        </p:nvSpPr>
        <p:spPr>
          <a:xfrm>
            <a:off x="2921000" y="3892550"/>
            <a:ext cx="7150100" cy="1955800"/>
          </a:xfrm>
          <a:prstGeom prst="roundRect">
            <a:avLst>
              <a:gd name="adj" fmla="val 44366"/>
            </a:avLst>
          </a:prstGeom>
          <a:solidFill>
            <a:srgbClr val="0096FF"/>
          </a:solidFill>
          <a:ln w="127000">
            <a:solidFill>
              <a:srgbClr val="FFFFFF"/>
            </a:solidFill>
            <a:miter lim="400000"/>
          </a:ln>
          <a:effectLst>
            <a:outerShdw sx="100000" sy="100000" kx="0" ky="0" algn="b" rotWithShape="0" blurRad="127000" dist="127000" dir="2700000">
              <a:srgbClr val="000000">
                <a:alpha val="75000"/>
              </a:srgbClr>
            </a:outerShdw>
          </a:effectLst>
          <a:extLst>
            <a:ext uri="{C572A759-6A51-4108-AA02-DFA0A04FC94B}">
              <ma14:wrappingTextBoxFlag xmlns:ma14="http://schemas.microsoft.com/office/mac/drawingml/2011/main" val="1"/>
            </a:ext>
          </a:extLst>
        </p:spPr>
        <p:txBody>
          <a:bodyPr lIns="38100" tIns="38100" rIns="38100" bIns="38100" anchor="ctr"/>
          <a:lstStyle>
            <a:lvl1pPr>
              <a:defRPr b="1" sz="9600">
                <a:solidFill>
                  <a:srgbClr val="FFFFFF"/>
                </a:solidFill>
                <a:latin typeface="+mn-lt"/>
                <a:ea typeface="+mn-ea"/>
                <a:cs typeface="+mn-cs"/>
                <a:sym typeface="Trebuchet MS"/>
              </a:defRPr>
            </a:lvl1pPr>
          </a:lstStyle>
          <a:p>
            <a:pPr/>
            <a:r>
              <a:t>Answers</a:t>
            </a:r>
          </a:p>
        </p:txBody>
      </p:sp>
      <p:sp>
        <p:nvSpPr>
          <p:cNvPr id="11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The End">
    <p:bg>
      <p:bgPr>
        <a:gradFill flip="none" rotWithShape="1">
          <a:gsLst>
            <a:gs pos="0">
              <a:srgbClr val="FFFFFF"/>
            </a:gs>
            <a:gs pos="100000">
              <a:srgbClr val="0096FF">
                <a:alpha val="50000"/>
              </a:srgbClr>
            </a:gs>
          </a:gsLst>
          <a:lin ang="5400000" scaled="0"/>
        </a:gradFill>
      </p:bgPr>
    </p:bg>
    <p:spTree>
      <p:nvGrpSpPr>
        <p:cNvPr id="1" name=""/>
        <p:cNvGrpSpPr/>
        <p:nvPr/>
      </p:nvGrpSpPr>
      <p:grpSpPr>
        <a:xfrm>
          <a:off x="0" y="0"/>
          <a:ext cx="0" cy="0"/>
          <a:chOff x="0" y="0"/>
          <a:chExt cx="0" cy="0"/>
        </a:xfrm>
      </p:grpSpPr>
      <p:sp>
        <p:nvSpPr>
          <p:cNvPr id="118" name="The End"/>
          <p:cNvSpPr/>
          <p:nvPr/>
        </p:nvSpPr>
        <p:spPr>
          <a:xfrm>
            <a:off x="2921000" y="3892550"/>
            <a:ext cx="7150100" cy="1955800"/>
          </a:xfrm>
          <a:prstGeom prst="roundRect">
            <a:avLst>
              <a:gd name="adj" fmla="val 44366"/>
            </a:avLst>
          </a:prstGeom>
          <a:solidFill>
            <a:srgbClr val="0096FF"/>
          </a:solidFill>
          <a:ln w="127000">
            <a:solidFill>
              <a:srgbClr val="FFFFFF"/>
            </a:solidFill>
            <a:miter lim="400000"/>
          </a:ln>
          <a:effectLst>
            <a:outerShdw sx="100000" sy="100000" kx="0" ky="0" algn="b" rotWithShape="0" blurRad="127000" dist="127000" dir="2700000">
              <a:srgbClr val="000000">
                <a:alpha val="75000"/>
              </a:srgbClr>
            </a:outerShdw>
          </a:effectLst>
          <a:extLst>
            <a:ext uri="{C572A759-6A51-4108-AA02-DFA0A04FC94B}">
              <ma14:wrappingTextBoxFlag xmlns:ma14="http://schemas.microsoft.com/office/mac/drawingml/2011/main" val="1"/>
            </a:ext>
          </a:extLst>
        </p:spPr>
        <p:txBody>
          <a:bodyPr lIns="38100" tIns="38100" rIns="38100" bIns="38100" anchor="ctr"/>
          <a:lstStyle>
            <a:lvl1pPr>
              <a:defRPr b="1" sz="9600">
                <a:solidFill>
                  <a:srgbClr val="FFFFFF"/>
                </a:solidFill>
                <a:latin typeface="+mn-lt"/>
                <a:ea typeface="+mn-ea"/>
                <a:cs typeface="+mn-cs"/>
                <a:sym typeface="Trebuchet MS"/>
              </a:defRPr>
            </a:lvl1pPr>
          </a:lstStyle>
          <a:p>
            <a:pPr/>
            <a:r>
              <a:t>The End</a:t>
            </a:r>
          </a:p>
        </p:txBody>
      </p:sp>
      <p:sp>
        <p:nvSpPr>
          <p:cNvPr id="11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hyperlink" Target="http://www.classroomsolutions.co.nz" TargetMode="External"/><Relationship Id="rId3" Type="http://schemas.openxmlformats.org/officeDocument/2006/relationships/image" Target="../media/image1.png"/><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Relationship Id="rId8" Type="http://schemas.openxmlformats.org/officeDocument/2006/relationships/slideLayout" Target="../slideLayouts/slideLayout5.xml"/><Relationship Id="rId9" Type="http://schemas.openxmlformats.org/officeDocument/2006/relationships/slideLayout" Target="../slideLayouts/slideLayout6.xml"/><Relationship Id="rId10" Type="http://schemas.openxmlformats.org/officeDocument/2006/relationships/slideLayout" Target="../slideLayouts/slideLayout7.xml"/><Relationship Id="rId11" Type="http://schemas.openxmlformats.org/officeDocument/2006/relationships/slideLayout" Target="../slideLayouts/slideLayout8.xml"/><Relationship Id="rId12" Type="http://schemas.openxmlformats.org/officeDocument/2006/relationships/slideLayout" Target="../slideLayouts/slideLayout9.xml"/><Relationship Id="rId13"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gradFill flip="none" rotWithShape="1">
          <a:gsLst>
            <a:gs pos="0">
              <a:srgbClr val="FFFFFF"/>
            </a:gs>
            <a:gs pos="100000">
              <a:schemeClr val="accent4">
                <a:hueOff val="-1081314"/>
                <a:satOff val="4338"/>
                <a:lumOff val="-8931"/>
                <a:alpha val="49547"/>
              </a:schemeClr>
            </a:gs>
          </a:gsLst>
          <a:lin ang="5400000" scaled="0"/>
        </a:gradFill>
      </p:bgPr>
    </p:bg>
    <p:spTree>
      <p:nvGrpSpPr>
        <p:cNvPr id="1" name=""/>
        <p:cNvGrpSpPr/>
        <p:nvPr/>
      </p:nvGrpSpPr>
      <p:grpSpPr>
        <a:xfrm>
          <a:off x="0" y="0"/>
          <a:ext cx="0" cy="0"/>
          <a:chOff x="0" y="0"/>
          <a:chExt cx="0" cy="0"/>
        </a:xfrm>
      </p:grpSpPr>
      <p:grpSp>
        <p:nvGrpSpPr>
          <p:cNvPr id="4" name="Group">
            <a:hlinkClick r:id="rId2" invalidUrl="" action="" tgtFrame="" tooltip="" history="1" highlightClick="0" endSnd="0"/>
          </p:cNvPr>
          <p:cNvGrpSpPr/>
          <p:nvPr/>
        </p:nvGrpSpPr>
        <p:grpSpPr>
          <a:xfrm>
            <a:off x="8464550" y="7073900"/>
            <a:ext cx="3022600" cy="901700"/>
            <a:chOff x="0" y="0"/>
            <a:chExt cx="3022600" cy="901700"/>
          </a:xfrm>
        </p:grpSpPr>
        <p:sp>
          <p:nvSpPr>
            <p:cNvPr id="2" name="Interesting Link"/>
            <p:cNvSpPr/>
            <p:nvPr/>
          </p:nvSpPr>
          <p:spPr>
            <a:xfrm>
              <a:off x="0" y="0"/>
              <a:ext cx="3022600" cy="901700"/>
            </a:xfrm>
            <a:prstGeom prst="roundRect">
              <a:avLst>
                <a:gd name="adj" fmla="val 50000"/>
              </a:avLst>
            </a:prstGeom>
            <a:solidFill>
              <a:srgbClr val="FFB239"/>
            </a:solidFill>
            <a:ln w="63500" cap="flat">
              <a:solidFill>
                <a:srgbClr val="FFFFFF"/>
              </a:solidFill>
              <a:prstDash val="solid"/>
              <a:miter lim="400000"/>
            </a:ln>
            <a:effectLst>
              <a:outerShdw sx="100000" sy="100000" kx="0" ky="0" algn="b" rotWithShape="0" blurRad="127000" dist="127000" dir="2700000">
                <a:srgbClr val="000000">
                  <a:alpha val="75000"/>
                </a:srgbClr>
              </a:outerShdw>
            </a:effectLst>
            <a:extLst>
              <a:ext uri="{C572A759-6A51-4108-AA02-DFA0A04FC94B}">
                <ma14:wrappingTextBoxFlag xmlns:ma14="http://schemas.microsoft.com/office/mac/drawingml/2011/main" val="1"/>
              </a:ext>
            </a:extLst>
          </p:spPr>
          <p:txBody>
            <a:bodyPr wrap="square" lIns="38100" tIns="38100" rIns="38100" bIns="38100" numCol="1" anchor="ctr">
              <a:noAutofit/>
            </a:bodyPr>
            <a:lstStyle>
              <a:lvl1pPr algn="l">
                <a:defRPr b="1" sz="1800">
                  <a:solidFill>
                    <a:srgbClr val="FFFFFF"/>
                  </a:solidFill>
                  <a:latin typeface="Gill Sans"/>
                  <a:ea typeface="Gill Sans"/>
                  <a:cs typeface="Gill Sans"/>
                  <a:sym typeface="Gill Sans"/>
                </a:defRPr>
              </a:lvl1pPr>
            </a:lstStyle>
            <a:p>
              <a:pPr/>
              <a:r>
                <a:t>  Interesting Link</a:t>
              </a:r>
            </a:p>
          </p:txBody>
        </p:sp>
        <p:pic>
          <p:nvPicPr>
            <p:cNvPr id="3" name="ico-link.png" descr="ico-link.png">
              <a:hlinkClick r:id="rId2" invalidUrl="" action="" tgtFrame="" tooltip="" history="1" highlightClick="0" endSnd="0"/>
            </p:cNvPr>
            <p:cNvPicPr>
              <a:picLocks noChangeAspect="1"/>
            </p:cNvPicPr>
            <p:nvPr/>
          </p:nvPicPr>
          <p:blipFill>
            <a:blip r:embed="rId3">
              <a:extLst/>
            </a:blip>
            <a:srcRect l="1141" t="1168" r="222" b="222"/>
            <a:stretch>
              <a:fillRect/>
            </a:stretch>
          </p:blipFill>
          <p:spPr>
            <a:xfrm>
              <a:off x="2201413" y="138134"/>
              <a:ext cx="635192" cy="635016"/>
            </a:xfrm>
            <a:custGeom>
              <a:avLst/>
              <a:gdLst/>
              <a:ahLst/>
              <a:cxnLst>
                <a:cxn ang="0">
                  <a:pos x="wd2" y="hd2"/>
                </a:cxn>
                <a:cxn ang="5400000">
                  <a:pos x="wd2" y="hd2"/>
                </a:cxn>
                <a:cxn ang="10800000">
                  <a:pos x="wd2" y="hd2"/>
                </a:cxn>
                <a:cxn ang="16200000">
                  <a:pos x="wd2" y="hd2"/>
                </a:cxn>
              </a:cxnLst>
              <a:rect l="0" t="0" r="r" b="b"/>
              <a:pathLst>
                <a:path w="21536" h="21595" fill="norm" stroke="1" extrusionOk="0">
                  <a:moveTo>
                    <a:pt x="10664" y="1"/>
                  </a:moveTo>
                  <a:cubicBezTo>
                    <a:pt x="9908" y="7"/>
                    <a:pt x="9148" y="57"/>
                    <a:pt x="8659" y="163"/>
                  </a:cubicBezTo>
                  <a:cubicBezTo>
                    <a:pt x="6421" y="646"/>
                    <a:pt x="4656" y="1595"/>
                    <a:pt x="3128" y="3132"/>
                  </a:cubicBezTo>
                  <a:cubicBezTo>
                    <a:pt x="1581" y="4688"/>
                    <a:pt x="658" y="6432"/>
                    <a:pt x="181" y="8652"/>
                  </a:cubicBezTo>
                  <a:cubicBezTo>
                    <a:pt x="-52" y="9739"/>
                    <a:pt x="-64" y="11768"/>
                    <a:pt x="168" y="12849"/>
                  </a:cubicBezTo>
                  <a:cubicBezTo>
                    <a:pt x="1037" y="16902"/>
                    <a:pt x="3771" y="19934"/>
                    <a:pt x="7623" y="21096"/>
                  </a:cubicBezTo>
                  <a:cubicBezTo>
                    <a:pt x="8356" y="21317"/>
                    <a:pt x="9338" y="21501"/>
                    <a:pt x="9762" y="21501"/>
                  </a:cubicBezTo>
                  <a:cubicBezTo>
                    <a:pt x="9935" y="21501"/>
                    <a:pt x="10101" y="21528"/>
                    <a:pt x="10125" y="21568"/>
                  </a:cubicBezTo>
                  <a:cubicBezTo>
                    <a:pt x="10131" y="21578"/>
                    <a:pt x="10560" y="21587"/>
                    <a:pt x="10731" y="21595"/>
                  </a:cubicBezTo>
                  <a:cubicBezTo>
                    <a:pt x="10905" y="21587"/>
                    <a:pt x="11357" y="21578"/>
                    <a:pt x="11363" y="21568"/>
                  </a:cubicBezTo>
                  <a:cubicBezTo>
                    <a:pt x="11388" y="21528"/>
                    <a:pt x="11559" y="21501"/>
                    <a:pt x="11740" y="21501"/>
                  </a:cubicBezTo>
                  <a:cubicBezTo>
                    <a:pt x="12196" y="21501"/>
                    <a:pt x="13418" y="21246"/>
                    <a:pt x="14189" y="20988"/>
                  </a:cubicBezTo>
                  <a:cubicBezTo>
                    <a:pt x="16730" y="20137"/>
                    <a:pt x="18876" y="18329"/>
                    <a:pt x="20177" y="15954"/>
                  </a:cubicBezTo>
                  <a:cubicBezTo>
                    <a:pt x="20808" y="14801"/>
                    <a:pt x="21325" y="13129"/>
                    <a:pt x="21415" y="11959"/>
                  </a:cubicBezTo>
                  <a:cubicBezTo>
                    <a:pt x="21441" y="11621"/>
                    <a:pt x="21489" y="11332"/>
                    <a:pt x="21523" y="11311"/>
                  </a:cubicBezTo>
                  <a:cubicBezTo>
                    <a:pt x="21528" y="11307"/>
                    <a:pt x="21531" y="10883"/>
                    <a:pt x="21536" y="10757"/>
                  </a:cubicBezTo>
                  <a:cubicBezTo>
                    <a:pt x="21531" y="10634"/>
                    <a:pt x="21528" y="10234"/>
                    <a:pt x="21523" y="10231"/>
                  </a:cubicBezTo>
                  <a:cubicBezTo>
                    <a:pt x="21489" y="10210"/>
                    <a:pt x="21441" y="9916"/>
                    <a:pt x="21415" y="9583"/>
                  </a:cubicBezTo>
                  <a:cubicBezTo>
                    <a:pt x="21355" y="8810"/>
                    <a:pt x="21073" y="7631"/>
                    <a:pt x="20742" y="6790"/>
                  </a:cubicBezTo>
                  <a:cubicBezTo>
                    <a:pt x="19375" y="3319"/>
                    <a:pt x="16414" y="881"/>
                    <a:pt x="12669" y="136"/>
                  </a:cubicBezTo>
                  <a:cubicBezTo>
                    <a:pt x="12175" y="38"/>
                    <a:pt x="11419" y="-5"/>
                    <a:pt x="10664" y="1"/>
                  </a:cubicBezTo>
                  <a:close/>
                </a:path>
              </a:pathLst>
            </a:custGeom>
            <a:ln w="50800" cap="flat">
              <a:solidFill>
                <a:srgbClr val="FFFFFF"/>
              </a:solidFill>
              <a:prstDash val="solid"/>
              <a:miter lim="400000"/>
            </a:ln>
            <a:effectLst/>
          </p:spPr>
        </p:pic>
      </p:grpSp>
      <p:sp>
        <p:nvSpPr>
          <p:cNvPr id="5" name="Title Text"/>
          <p:cNvSpPr txBox="1"/>
          <p:nvPr>
            <p:ph type="title"/>
          </p:nvPr>
        </p:nvSpPr>
        <p:spPr>
          <a:xfrm>
            <a:off x="355600" y="254000"/>
            <a:ext cx="12293600" cy="2438400"/>
          </a:xfrm>
          <a:prstGeom prst="rect">
            <a:avLst/>
          </a:prstGeom>
          <a:ln w="12700">
            <a:miter lim="400000"/>
          </a:ln>
          <a:extLst>
            <a:ext uri="{C572A759-6A51-4108-AA02-DFA0A04FC94B}">
              <ma14:wrappingTextBoxFlag xmlns:ma14="http://schemas.microsoft.com/office/mac/drawingml/2011/main" val="1"/>
            </a:ext>
          </a:extLst>
        </p:spPr>
        <p:txBody>
          <a:bodyPr lIns="38100" tIns="38100" rIns="38100" bIns="38100" anchor="ctr"/>
          <a:lstStyle/>
          <a:p>
            <a:pPr/>
            <a:r>
              <a:t>Title Text</a:t>
            </a:r>
          </a:p>
        </p:txBody>
      </p:sp>
      <p:sp>
        <p:nvSpPr>
          <p:cNvPr id="6" name="Body Level One…"/>
          <p:cNvSpPr txBox="1"/>
          <p:nvPr>
            <p:ph type="body" idx="1"/>
          </p:nvPr>
        </p:nvSpPr>
        <p:spPr>
          <a:xfrm>
            <a:off x="355600" y="254000"/>
            <a:ext cx="12293600" cy="9232900"/>
          </a:xfrm>
          <a:prstGeom prst="rect">
            <a:avLst/>
          </a:prstGeom>
          <a:ln w="12700">
            <a:miter lim="400000"/>
          </a:ln>
          <a:extLst>
            <a:ext uri="{C572A759-6A51-4108-AA02-DFA0A04FC94B}">
              <ma14:wrappingTextBoxFlag xmlns:ma14="http://schemas.microsoft.com/office/mac/drawingml/2011/main" val="1"/>
            </a:ext>
          </a:extLst>
        </p:spPr>
        <p:txBody>
          <a:bodyPr lIns="38100" tIns="38100" rIns="38100" bIns="38100" anchor="ctr"/>
          <a:lstStyle/>
          <a:p>
            <a:pPr/>
            <a:r>
              <a:t>Body Level One</a:t>
            </a:r>
          </a:p>
          <a:p>
            <a:pPr lvl="1"/>
            <a:r>
              <a:t>Body Level Two</a:t>
            </a:r>
          </a:p>
          <a:p>
            <a:pPr lvl="2"/>
            <a:r>
              <a:t>Body Level Three</a:t>
            </a:r>
          </a:p>
          <a:p>
            <a:pPr lvl="3"/>
            <a:r>
              <a:t>Body Level Four</a:t>
            </a:r>
          </a:p>
          <a:p>
            <a:pPr lvl="4"/>
            <a:r>
              <a:t>Body Level Five</a:t>
            </a:r>
          </a:p>
        </p:txBody>
      </p:sp>
      <p:sp>
        <p:nvSpPr>
          <p:cNvPr id="7" name="Slide Number"/>
          <p:cNvSpPr txBox="1"/>
          <p:nvPr>
            <p:ph type="sldNum" sz="quarter" idx="2"/>
          </p:nvPr>
        </p:nvSpPr>
        <p:spPr>
          <a:xfrm>
            <a:off x="6089967" y="1079500"/>
            <a:ext cx="808609" cy="774700"/>
          </a:xfrm>
          <a:prstGeom prst="rect">
            <a:avLst/>
          </a:prstGeom>
          <a:ln w="12700">
            <a:miter lim="400000"/>
          </a:ln>
        </p:spPr>
        <p:txBody>
          <a:bodyPr wrap="none" lIns="50800" tIns="50800" rIns="50800" bIns="50800" anchor="b">
            <a:spAutoFit/>
          </a:bodyPr>
          <a:lstStyle>
            <a:lvl1pPr>
              <a:defRPr b="1" sz="4600">
                <a:latin typeface="Gill Sans"/>
                <a:ea typeface="Gill Sans"/>
                <a:cs typeface="Gill Sans"/>
                <a:sym typeface="Gill Sans"/>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Lst>
  <p:transition xmlns:p14="http://schemas.microsoft.com/office/powerpoint/2010/main" spd="med" advClick="1"/>
  <p:txStyles>
    <p:titleStyle>
      <a:lvl1pPr marL="0" marR="0" indent="0" algn="ctr" defTabSz="584200" latinLnBrk="0">
        <a:lnSpc>
          <a:spcPct val="100000"/>
        </a:lnSpc>
        <a:spcBef>
          <a:spcPts val="0"/>
        </a:spcBef>
        <a:spcAft>
          <a:spcPts val="0"/>
        </a:spcAft>
        <a:buClrTx/>
        <a:buSzTx/>
        <a:buFontTx/>
        <a:buNone/>
        <a:tabLst/>
        <a:defRPr b="0" baseline="0" cap="all" i="0" spc="0" strike="noStrike" sz="7000" u="none">
          <a:solidFill>
            <a:srgbClr val="535353"/>
          </a:solidFill>
          <a:uFillTx/>
          <a:latin typeface="Gill Sans Light"/>
          <a:ea typeface="Gill Sans Light"/>
          <a:cs typeface="Gill Sans Light"/>
          <a:sym typeface="Gill Sans Light"/>
        </a:defRPr>
      </a:lvl1pPr>
      <a:lvl2pPr marL="0" marR="0" indent="457200" algn="ctr" defTabSz="584200" latinLnBrk="0">
        <a:lnSpc>
          <a:spcPct val="100000"/>
        </a:lnSpc>
        <a:spcBef>
          <a:spcPts val="0"/>
        </a:spcBef>
        <a:spcAft>
          <a:spcPts val="0"/>
        </a:spcAft>
        <a:buClrTx/>
        <a:buSzTx/>
        <a:buFontTx/>
        <a:buNone/>
        <a:tabLst/>
        <a:defRPr b="0" baseline="0" cap="all" i="0" spc="0" strike="noStrike" sz="7000" u="none">
          <a:solidFill>
            <a:srgbClr val="535353"/>
          </a:solidFill>
          <a:uFillTx/>
          <a:latin typeface="Gill Sans Light"/>
          <a:ea typeface="Gill Sans Light"/>
          <a:cs typeface="Gill Sans Light"/>
          <a:sym typeface="Gill Sans Light"/>
        </a:defRPr>
      </a:lvl2pPr>
      <a:lvl3pPr marL="0" marR="0" indent="914400" algn="ctr" defTabSz="584200" latinLnBrk="0">
        <a:lnSpc>
          <a:spcPct val="100000"/>
        </a:lnSpc>
        <a:spcBef>
          <a:spcPts val="0"/>
        </a:spcBef>
        <a:spcAft>
          <a:spcPts val="0"/>
        </a:spcAft>
        <a:buClrTx/>
        <a:buSzTx/>
        <a:buFontTx/>
        <a:buNone/>
        <a:tabLst/>
        <a:defRPr b="0" baseline="0" cap="all" i="0" spc="0" strike="noStrike" sz="7000" u="none">
          <a:solidFill>
            <a:srgbClr val="535353"/>
          </a:solidFill>
          <a:uFillTx/>
          <a:latin typeface="Gill Sans Light"/>
          <a:ea typeface="Gill Sans Light"/>
          <a:cs typeface="Gill Sans Light"/>
          <a:sym typeface="Gill Sans Light"/>
        </a:defRPr>
      </a:lvl3pPr>
      <a:lvl4pPr marL="0" marR="0" indent="1371600" algn="ctr" defTabSz="584200" latinLnBrk="0">
        <a:lnSpc>
          <a:spcPct val="100000"/>
        </a:lnSpc>
        <a:spcBef>
          <a:spcPts val="0"/>
        </a:spcBef>
        <a:spcAft>
          <a:spcPts val="0"/>
        </a:spcAft>
        <a:buClrTx/>
        <a:buSzTx/>
        <a:buFontTx/>
        <a:buNone/>
        <a:tabLst/>
        <a:defRPr b="0" baseline="0" cap="all" i="0" spc="0" strike="noStrike" sz="7000" u="none">
          <a:solidFill>
            <a:srgbClr val="535353"/>
          </a:solidFill>
          <a:uFillTx/>
          <a:latin typeface="Gill Sans Light"/>
          <a:ea typeface="Gill Sans Light"/>
          <a:cs typeface="Gill Sans Light"/>
          <a:sym typeface="Gill Sans Light"/>
        </a:defRPr>
      </a:lvl4pPr>
      <a:lvl5pPr marL="0" marR="0" indent="1828800" algn="ctr" defTabSz="584200" latinLnBrk="0">
        <a:lnSpc>
          <a:spcPct val="100000"/>
        </a:lnSpc>
        <a:spcBef>
          <a:spcPts val="0"/>
        </a:spcBef>
        <a:spcAft>
          <a:spcPts val="0"/>
        </a:spcAft>
        <a:buClrTx/>
        <a:buSzTx/>
        <a:buFontTx/>
        <a:buNone/>
        <a:tabLst/>
        <a:defRPr b="0" baseline="0" cap="all" i="0" spc="0" strike="noStrike" sz="7000" u="none">
          <a:solidFill>
            <a:srgbClr val="535353"/>
          </a:solidFill>
          <a:uFillTx/>
          <a:latin typeface="Gill Sans Light"/>
          <a:ea typeface="Gill Sans Light"/>
          <a:cs typeface="Gill Sans Light"/>
          <a:sym typeface="Gill Sans Light"/>
        </a:defRPr>
      </a:lvl5pPr>
      <a:lvl6pPr marL="0" marR="0" indent="2286000" algn="ctr" defTabSz="584200" latinLnBrk="0">
        <a:lnSpc>
          <a:spcPct val="100000"/>
        </a:lnSpc>
        <a:spcBef>
          <a:spcPts val="0"/>
        </a:spcBef>
        <a:spcAft>
          <a:spcPts val="0"/>
        </a:spcAft>
        <a:buClrTx/>
        <a:buSzTx/>
        <a:buFontTx/>
        <a:buNone/>
        <a:tabLst/>
        <a:defRPr b="0" baseline="0" cap="all" i="0" spc="0" strike="noStrike" sz="7000" u="none">
          <a:solidFill>
            <a:srgbClr val="535353"/>
          </a:solidFill>
          <a:uFillTx/>
          <a:latin typeface="Gill Sans Light"/>
          <a:ea typeface="Gill Sans Light"/>
          <a:cs typeface="Gill Sans Light"/>
          <a:sym typeface="Gill Sans Light"/>
        </a:defRPr>
      </a:lvl6pPr>
      <a:lvl7pPr marL="0" marR="0" indent="2743200" algn="ctr" defTabSz="584200" latinLnBrk="0">
        <a:lnSpc>
          <a:spcPct val="100000"/>
        </a:lnSpc>
        <a:spcBef>
          <a:spcPts val="0"/>
        </a:spcBef>
        <a:spcAft>
          <a:spcPts val="0"/>
        </a:spcAft>
        <a:buClrTx/>
        <a:buSzTx/>
        <a:buFontTx/>
        <a:buNone/>
        <a:tabLst/>
        <a:defRPr b="0" baseline="0" cap="all" i="0" spc="0" strike="noStrike" sz="7000" u="none">
          <a:solidFill>
            <a:srgbClr val="535353"/>
          </a:solidFill>
          <a:uFillTx/>
          <a:latin typeface="Gill Sans Light"/>
          <a:ea typeface="Gill Sans Light"/>
          <a:cs typeface="Gill Sans Light"/>
          <a:sym typeface="Gill Sans Light"/>
        </a:defRPr>
      </a:lvl7pPr>
      <a:lvl8pPr marL="0" marR="0" indent="3200400" algn="ctr" defTabSz="584200" latinLnBrk="0">
        <a:lnSpc>
          <a:spcPct val="100000"/>
        </a:lnSpc>
        <a:spcBef>
          <a:spcPts val="0"/>
        </a:spcBef>
        <a:spcAft>
          <a:spcPts val="0"/>
        </a:spcAft>
        <a:buClrTx/>
        <a:buSzTx/>
        <a:buFontTx/>
        <a:buNone/>
        <a:tabLst/>
        <a:defRPr b="0" baseline="0" cap="all" i="0" spc="0" strike="noStrike" sz="7000" u="none">
          <a:solidFill>
            <a:srgbClr val="535353"/>
          </a:solidFill>
          <a:uFillTx/>
          <a:latin typeface="Gill Sans Light"/>
          <a:ea typeface="Gill Sans Light"/>
          <a:cs typeface="Gill Sans Light"/>
          <a:sym typeface="Gill Sans Light"/>
        </a:defRPr>
      </a:lvl8pPr>
      <a:lvl9pPr marL="0" marR="0" indent="3657600" algn="ctr" defTabSz="584200" latinLnBrk="0">
        <a:lnSpc>
          <a:spcPct val="100000"/>
        </a:lnSpc>
        <a:spcBef>
          <a:spcPts val="0"/>
        </a:spcBef>
        <a:spcAft>
          <a:spcPts val="0"/>
        </a:spcAft>
        <a:buClrTx/>
        <a:buSzTx/>
        <a:buFontTx/>
        <a:buNone/>
        <a:tabLst/>
        <a:defRPr b="0" baseline="0" cap="all" i="0" spc="0" strike="noStrike" sz="7000" u="none">
          <a:solidFill>
            <a:srgbClr val="535353"/>
          </a:solidFill>
          <a:uFillTx/>
          <a:latin typeface="Gill Sans Light"/>
          <a:ea typeface="Gill Sans Light"/>
          <a:cs typeface="Gill Sans Light"/>
          <a:sym typeface="Gill Sans Light"/>
        </a:defRPr>
      </a:lvl9pPr>
    </p:titleStyle>
    <p:bodyStyle>
      <a:lvl1pPr marL="228600" marR="0" indent="-228600" algn="l" defTabSz="584200" latinLnBrk="0">
        <a:lnSpc>
          <a:spcPct val="120000"/>
        </a:lnSpc>
        <a:spcBef>
          <a:spcPts val="3800"/>
        </a:spcBef>
        <a:spcAft>
          <a:spcPts val="0"/>
        </a:spcAft>
        <a:buClr>
          <a:srgbClr val="535353"/>
        </a:buClr>
        <a:buSzPct val="82000"/>
        <a:buFontTx/>
        <a:buChar char="•"/>
        <a:tabLst/>
        <a:defRPr b="0" baseline="0" cap="none" i="0" spc="0" strike="noStrike" sz="4200" u="none">
          <a:solidFill>
            <a:srgbClr val="535353"/>
          </a:solidFill>
          <a:uFillTx/>
          <a:latin typeface="Gill Sans Light"/>
          <a:ea typeface="Gill Sans Light"/>
          <a:cs typeface="Gill Sans Light"/>
          <a:sym typeface="Gill Sans Light"/>
        </a:defRPr>
      </a:lvl1pPr>
      <a:lvl2pPr marL="546100" marR="0" indent="-228600" algn="l" defTabSz="584200" latinLnBrk="0">
        <a:lnSpc>
          <a:spcPct val="120000"/>
        </a:lnSpc>
        <a:spcBef>
          <a:spcPts val="3800"/>
        </a:spcBef>
        <a:spcAft>
          <a:spcPts val="0"/>
        </a:spcAft>
        <a:buClr>
          <a:srgbClr val="535353"/>
        </a:buClr>
        <a:buSzPct val="82000"/>
        <a:buFontTx/>
        <a:buChar char="•"/>
        <a:tabLst/>
        <a:defRPr b="0" baseline="0" cap="none" i="0" spc="0" strike="noStrike" sz="4200" u="none">
          <a:solidFill>
            <a:srgbClr val="535353"/>
          </a:solidFill>
          <a:uFillTx/>
          <a:latin typeface="Gill Sans Light"/>
          <a:ea typeface="Gill Sans Light"/>
          <a:cs typeface="Gill Sans Light"/>
          <a:sym typeface="Gill Sans Light"/>
        </a:defRPr>
      </a:lvl2pPr>
      <a:lvl3pPr marL="863600" marR="0" indent="-228600" algn="l" defTabSz="584200" latinLnBrk="0">
        <a:lnSpc>
          <a:spcPct val="120000"/>
        </a:lnSpc>
        <a:spcBef>
          <a:spcPts val="3800"/>
        </a:spcBef>
        <a:spcAft>
          <a:spcPts val="0"/>
        </a:spcAft>
        <a:buClr>
          <a:srgbClr val="535353"/>
        </a:buClr>
        <a:buSzPct val="82000"/>
        <a:buFontTx/>
        <a:buChar char="•"/>
        <a:tabLst/>
        <a:defRPr b="0" baseline="0" cap="none" i="0" spc="0" strike="noStrike" sz="4200" u="none">
          <a:solidFill>
            <a:srgbClr val="535353"/>
          </a:solidFill>
          <a:uFillTx/>
          <a:latin typeface="Gill Sans Light"/>
          <a:ea typeface="Gill Sans Light"/>
          <a:cs typeface="Gill Sans Light"/>
          <a:sym typeface="Gill Sans Light"/>
        </a:defRPr>
      </a:lvl3pPr>
      <a:lvl4pPr marL="1181100" marR="0" indent="-228600" algn="l" defTabSz="584200" latinLnBrk="0">
        <a:lnSpc>
          <a:spcPct val="120000"/>
        </a:lnSpc>
        <a:spcBef>
          <a:spcPts val="3800"/>
        </a:spcBef>
        <a:spcAft>
          <a:spcPts val="0"/>
        </a:spcAft>
        <a:buClr>
          <a:srgbClr val="535353"/>
        </a:buClr>
        <a:buSzPct val="82000"/>
        <a:buFontTx/>
        <a:buChar char="•"/>
        <a:tabLst/>
        <a:defRPr b="0" baseline="0" cap="none" i="0" spc="0" strike="noStrike" sz="4200" u="none">
          <a:solidFill>
            <a:srgbClr val="535353"/>
          </a:solidFill>
          <a:uFillTx/>
          <a:latin typeface="Gill Sans Light"/>
          <a:ea typeface="Gill Sans Light"/>
          <a:cs typeface="Gill Sans Light"/>
          <a:sym typeface="Gill Sans Light"/>
        </a:defRPr>
      </a:lvl4pPr>
      <a:lvl5pPr marL="1498600" marR="0" indent="-228600" algn="l" defTabSz="584200" latinLnBrk="0">
        <a:lnSpc>
          <a:spcPct val="120000"/>
        </a:lnSpc>
        <a:spcBef>
          <a:spcPts val="3800"/>
        </a:spcBef>
        <a:spcAft>
          <a:spcPts val="0"/>
        </a:spcAft>
        <a:buClr>
          <a:srgbClr val="535353"/>
        </a:buClr>
        <a:buSzPct val="82000"/>
        <a:buFontTx/>
        <a:buChar char="•"/>
        <a:tabLst/>
        <a:defRPr b="0" baseline="0" cap="none" i="0" spc="0" strike="noStrike" sz="4200" u="none">
          <a:solidFill>
            <a:srgbClr val="535353"/>
          </a:solidFill>
          <a:uFillTx/>
          <a:latin typeface="Gill Sans Light"/>
          <a:ea typeface="Gill Sans Light"/>
          <a:cs typeface="Gill Sans Light"/>
          <a:sym typeface="Gill Sans Light"/>
        </a:defRPr>
      </a:lvl5pPr>
      <a:lvl6pPr marL="1816100" marR="0" indent="-228600" algn="l" defTabSz="584200" latinLnBrk="0">
        <a:lnSpc>
          <a:spcPct val="120000"/>
        </a:lnSpc>
        <a:spcBef>
          <a:spcPts val="3800"/>
        </a:spcBef>
        <a:spcAft>
          <a:spcPts val="0"/>
        </a:spcAft>
        <a:buClr>
          <a:srgbClr val="535353"/>
        </a:buClr>
        <a:buSzPct val="82000"/>
        <a:buFontTx/>
        <a:buChar char="•"/>
        <a:tabLst/>
        <a:defRPr b="0" baseline="0" cap="none" i="0" spc="0" strike="noStrike" sz="4200" u="none">
          <a:solidFill>
            <a:srgbClr val="535353"/>
          </a:solidFill>
          <a:uFillTx/>
          <a:latin typeface="Gill Sans Light"/>
          <a:ea typeface="Gill Sans Light"/>
          <a:cs typeface="Gill Sans Light"/>
          <a:sym typeface="Gill Sans Light"/>
        </a:defRPr>
      </a:lvl6pPr>
      <a:lvl7pPr marL="2133600" marR="0" indent="-228600" algn="l" defTabSz="584200" latinLnBrk="0">
        <a:lnSpc>
          <a:spcPct val="120000"/>
        </a:lnSpc>
        <a:spcBef>
          <a:spcPts val="3800"/>
        </a:spcBef>
        <a:spcAft>
          <a:spcPts val="0"/>
        </a:spcAft>
        <a:buClr>
          <a:srgbClr val="535353"/>
        </a:buClr>
        <a:buSzPct val="82000"/>
        <a:buFontTx/>
        <a:buChar char="•"/>
        <a:tabLst/>
        <a:defRPr b="0" baseline="0" cap="none" i="0" spc="0" strike="noStrike" sz="4200" u="none">
          <a:solidFill>
            <a:srgbClr val="535353"/>
          </a:solidFill>
          <a:uFillTx/>
          <a:latin typeface="Gill Sans Light"/>
          <a:ea typeface="Gill Sans Light"/>
          <a:cs typeface="Gill Sans Light"/>
          <a:sym typeface="Gill Sans Light"/>
        </a:defRPr>
      </a:lvl7pPr>
      <a:lvl8pPr marL="2451100" marR="0" indent="-228600" algn="l" defTabSz="584200" latinLnBrk="0">
        <a:lnSpc>
          <a:spcPct val="120000"/>
        </a:lnSpc>
        <a:spcBef>
          <a:spcPts val="3800"/>
        </a:spcBef>
        <a:spcAft>
          <a:spcPts val="0"/>
        </a:spcAft>
        <a:buClr>
          <a:srgbClr val="535353"/>
        </a:buClr>
        <a:buSzPct val="82000"/>
        <a:buFontTx/>
        <a:buChar char="•"/>
        <a:tabLst/>
        <a:defRPr b="0" baseline="0" cap="none" i="0" spc="0" strike="noStrike" sz="4200" u="none">
          <a:solidFill>
            <a:srgbClr val="535353"/>
          </a:solidFill>
          <a:uFillTx/>
          <a:latin typeface="Gill Sans Light"/>
          <a:ea typeface="Gill Sans Light"/>
          <a:cs typeface="Gill Sans Light"/>
          <a:sym typeface="Gill Sans Light"/>
        </a:defRPr>
      </a:lvl8pPr>
      <a:lvl9pPr marL="2768600" marR="0" indent="-228600" algn="l" defTabSz="584200" latinLnBrk="0">
        <a:lnSpc>
          <a:spcPct val="120000"/>
        </a:lnSpc>
        <a:spcBef>
          <a:spcPts val="3800"/>
        </a:spcBef>
        <a:spcAft>
          <a:spcPts val="0"/>
        </a:spcAft>
        <a:buClr>
          <a:srgbClr val="535353"/>
        </a:buClr>
        <a:buSzPct val="82000"/>
        <a:buFontTx/>
        <a:buChar char="•"/>
        <a:tabLst/>
        <a:defRPr b="0" baseline="0" cap="none" i="0" spc="0" strike="noStrike" sz="4200" u="none">
          <a:solidFill>
            <a:srgbClr val="535353"/>
          </a:solidFill>
          <a:uFillTx/>
          <a:latin typeface="Gill Sans Light"/>
          <a:ea typeface="Gill Sans Light"/>
          <a:cs typeface="Gill Sans Light"/>
          <a:sym typeface="Gill Sans Light"/>
        </a:defRPr>
      </a:lvl9pPr>
    </p:bodyStyle>
    <p:otherStyle>
      <a:lvl1pPr marL="0" marR="0" indent="0" algn="ctr" defTabSz="584200" latinLnBrk="0">
        <a:lnSpc>
          <a:spcPct val="100000"/>
        </a:lnSpc>
        <a:spcBef>
          <a:spcPts val="0"/>
        </a:spcBef>
        <a:spcAft>
          <a:spcPts val="0"/>
        </a:spcAft>
        <a:buClrTx/>
        <a:buSzTx/>
        <a:buFontTx/>
        <a:buNone/>
        <a:tabLst/>
        <a:defRPr b="1" baseline="0" cap="none" i="0" spc="0" strike="noStrike" sz="4600" u="none">
          <a:solidFill>
            <a:schemeClr val="tx1"/>
          </a:solidFill>
          <a:uFillTx/>
          <a:latin typeface="+mn-lt"/>
          <a:ea typeface="+mn-ea"/>
          <a:cs typeface="+mn-cs"/>
          <a:sym typeface="Gill Sans"/>
        </a:defRPr>
      </a:lvl1pPr>
      <a:lvl2pPr marL="0" marR="0" indent="457200" algn="ctr" defTabSz="584200" latinLnBrk="0">
        <a:lnSpc>
          <a:spcPct val="100000"/>
        </a:lnSpc>
        <a:spcBef>
          <a:spcPts val="0"/>
        </a:spcBef>
        <a:spcAft>
          <a:spcPts val="0"/>
        </a:spcAft>
        <a:buClrTx/>
        <a:buSzTx/>
        <a:buFontTx/>
        <a:buNone/>
        <a:tabLst/>
        <a:defRPr b="1" baseline="0" cap="none" i="0" spc="0" strike="noStrike" sz="4600" u="none">
          <a:solidFill>
            <a:schemeClr val="tx1"/>
          </a:solidFill>
          <a:uFillTx/>
          <a:latin typeface="+mn-lt"/>
          <a:ea typeface="+mn-ea"/>
          <a:cs typeface="+mn-cs"/>
          <a:sym typeface="Gill Sans"/>
        </a:defRPr>
      </a:lvl2pPr>
      <a:lvl3pPr marL="0" marR="0" indent="914400" algn="ctr" defTabSz="584200" latinLnBrk="0">
        <a:lnSpc>
          <a:spcPct val="100000"/>
        </a:lnSpc>
        <a:spcBef>
          <a:spcPts val="0"/>
        </a:spcBef>
        <a:spcAft>
          <a:spcPts val="0"/>
        </a:spcAft>
        <a:buClrTx/>
        <a:buSzTx/>
        <a:buFontTx/>
        <a:buNone/>
        <a:tabLst/>
        <a:defRPr b="1" baseline="0" cap="none" i="0" spc="0" strike="noStrike" sz="4600" u="none">
          <a:solidFill>
            <a:schemeClr val="tx1"/>
          </a:solidFill>
          <a:uFillTx/>
          <a:latin typeface="+mn-lt"/>
          <a:ea typeface="+mn-ea"/>
          <a:cs typeface="+mn-cs"/>
          <a:sym typeface="Gill Sans"/>
        </a:defRPr>
      </a:lvl3pPr>
      <a:lvl4pPr marL="0" marR="0" indent="1371600" algn="ctr" defTabSz="584200" latinLnBrk="0">
        <a:lnSpc>
          <a:spcPct val="100000"/>
        </a:lnSpc>
        <a:spcBef>
          <a:spcPts val="0"/>
        </a:spcBef>
        <a:spcAft>
          <a:spcPts val="0"/>
        </a:spcAft>
        <a:buClrTx/>
        <a:buSzTx/>
        <a:buFontTx/>
        <a:buNone/>
        <a:tabLst/>
        <a:defRPr b="1" baseline="0" cap="none" i="0" spc="0" strike="noStrike" sz="4600" u="none">
          <a:solidFill>
            <a:schemeClr val="tx1"/>
          </a:solidFill>
          <a:uFillTx/>
          <a:latin typeface="+mn-lt"/>
          <a:ea typeface="+mn-ea"/>
          <a:cs typeface="+mn-cs"/>
          <a:sym typeface="Gill Sans"/>
        </a:defRPr>
      </a:lvl4pPr>
      <a:lvl5pPr marL="0" marR="0" indent="1828800" algn="ctr" defTabSz="584200" latinLnBrk="0">
        <a:lnSpc>
          <a:spcPct val="100000"/>
        </a:lnSpc>
        <a:spcBef>
          <a:spcPts val="0"/>
        </a:spcBef>
        <a:spcAft>
          <a:spcPts val="0"/>
        </a:spcAft>
        <a:buClrTx/>
        <a:buSzTx/>
        <a:buFontTx/>
        <a:buNone/>
        <a:tabLst/>
        <a:defRPr b="1" baseline="0" cap="none" i="0" spc="0" strike="noStrike" sz="4600" u="none">
          <a:solidFill>
            <a:schemeClr val="tx1"/>
          </a:solidFill>
          <a:uFillTx/>
          <a:latin typeface="+mn-lt"/>
          <a:ea typeface="+mn-ea"/>
          <a:cs typeface="+mn-cs"/>
          <a:sym typeface="Gill Sans"/>
        </a:defRPr>
      </a:lvl5pPr>
      <a:lvl6pPr marL="0" marR="0" indent="2286000" algn="ctr" defTabSz="584200" latinLnBrk="0">
        <a:lnSpc>
          <a:spcPct val="100000"/>
        </a:lnSpc>
        <a:spcBef>
          <a:spcPts val="0"/>
        </a:spcBef>
        <a:spcAft>
          <a:spcPts val="0"/>
        </a:spcAft>
        <a:buClrTx/>
        <a:buSzTx/>
        <a:buFontTx/>
        <a:buNone/>
        <a:tabLst/>
        <a:defRPr b="1" baseline="0" cap="none" i="0" spc="0" strike="noStrike" sz="4600" u="none">
          <a:solidFill>
            <a:schemeClr val="tx1"/>
          </a:solidFill>
          <a:uFillTx/>
          <a:latin typeface="+mn-lt"/>
          <a:ea typeface="+mn-ea"/>
          <a:cs typeface="+mn-cs"/>
          <a:sym typeface="Gill Sans"/>
        </a:defRPr>
      </a:lvl6pPr>
      <a:lvl7pPr marL="0" marR="0" indent="2743200" algn="ctr" defTabSz="584200" latinLnBrk="0">
        <a:lnSpc>
          <a:spcPct val="100000"/>
        </a:lnSpc>
        <a:spcBef>
          <a:spcPts val="0"/>
        </a:spcBef>
        <a:spcAft>
          <a:spcPts val="0"/>
        </a:spcAft>
        <a:buClrTx/>
        <a:buSzTx/>
        <a:buFontTx/>
        <a:buNone/>
        <a:tabLst/>
        <a:defRPr b="1" baseline="0" cap="none" i="0" spc="0" strike="noStrike" sz="4600" u="none">
          <a:solidFill>
            <a:schemeClr val="tx1"/>
          </a:solidFill>
          <a:uFillTx/>
          <a:latin typeface="+mn-lt"/>
          <a:ea typeface="+mn-ea"/>
          <a:cs typeface="+mn-cs"/>
          <a:sym typeface="Gill Sans"/>
        </a:defRPr>
      </a:lvl7pPr>
      <a:lvl8pPr marL="0" marR="0" indent="3200400" algn="ctr" defTabSz="584200" latinLnBrk="0">
        <a:lnSpc>
          <a:spcPct val="100000"/>
        </a:lnSpc>
        <a:spcBef>
          <a:spcPts val="0"/>
        </a:spcBef>
        <a:spcAft>
          <a:spcPts val="0"/>
        </a:spcAft>
        <a:buClrTx/>
        <a:buSzTx/>
        <a:buFontTx/>
        <a:buNone/>
        <a:tabLst/>
        <a:defRPr b="1" baseline="0" cap="none" i="0" spc="0" strike="noStrike" sz="4600" u="none">
          <a:solidFill>
            <a:schemeClr val="tx1"/>
          </a:solidFill>
          <a:uFillTx/>
          <a:latin typeface="+mn-lt"/>
          <a:ea typeface="+mn-ea"/>
          <a:cs typeface="+mn-cs"/>
          <a:sym typeface="Gill Sans"/>
        </a:defRPr>
      </a:lvl8pPr>
      <a:lvl9pPr marL="0" marR="0" indent="3657600" algn="ctr" defTabSz="584200" latinLnBrk="0">
        <a:lnSpc>
          <a:spcPct val="100000"/>
        </a:lnSpc>
        <a:spcBef>
          <a:spcPts val="0"/>
        </a:spcBef>
        <a:spcAft>
          <a:spcPts val="0"/>
        </a:spcAft>
        <a:buClrTx/>
        <a:buSzTx/>
        <a:buFontTx/>
        <a:buNone/>
        <a:tabLst/>
        <a:defRPr b="1" baseline="0" cap="none" i="0" spc="0" strike="noStrike" sz="4600" u="none">
          <a:solidFill>
            <a:schemeClr val="tx1"/>
          </a:solidFill>
          <a:uFillTx/>
          <a:latin typeface="+mn-lt"/>
          <a:ea typeface="+mn-ea"/>
          <a:cs typeface="+mn-cs"/>
          <a:sym typeface="Gill Sans"/>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 Id="rId3" Type="http://schemas.openxmlformats.org/officeDocument/2006/relationships/image" Target="../media/image2.jpeg"/><Relationship Id="rId4" Type="http://schemas.openxmlformats.org/officeDocument/2006/relationships/image" Target="../media/image3.jpeg"/><Relationship Id="rId5" Type="http://schemas.openxmlformats.org/officeDocument/2006/relationships/image" Target="../media/image4.jpeg"/><Relationship Id="rId6" Type="http://schemas.openxmlformats.org/officeDocument/2006/relationships/image" Target="../media/image5.jpeg"/><Relationship Id="rId7" Type="http://schemas.openxmlformats.org/officeDocument/2006/relationships/image" Target="../media/image6.jpeg"/><Relationship Id="rId8" Type="http://schemas.openxmlformats.org/officeDocument/2006/relationships/image" Target="../media/image7.jpeg"/><Relationship Id="rId9" Type="http://schemas.openxmlformats.org/officeDocument/2006/relationships/image" Target="../media/image8.jpeg"/><Relationship Id="rId10" Type="http://schemas.openxmlformats.org/officeDocument/2006/relationships/image" Target="../media/image9.jpeg"/></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jpeg"/></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0.jpeg"/></Relationships>

</file>

<file path=ppt/slides/_rels/slide18.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5.jpeg"/></Relationships>

</file>

<file path=ppt/slides/_rels/slide22.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23.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9.jpeg"/></Relationships>

</file>

<file path=ppt/slides/_rels/slide27.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8.jpeg"/></Relationships>

</file>

<file path=ppt/slides/_rels/slide31.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jpeg"/></Relationships>

</file>

<file path=ppt/slides/_rels/slide35.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0.jpeg"/></Relationships>

</file>

<file path=ppt/slides/_rels/slide39.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5.jpeg"/></Relationships>

</file>

<file path=ppt/slides/_rels/slide43.xml.rels><?xml version="1.0" encoding="UTF-8"?>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9.jpeg"/></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36" name="661937-3957-34.jpg" descr="661937-3957-34.jpg"/>
          <p:cNvPicPr>
            <a:picLocks noChangeAspect="0"/>
          </p:cNvPicPr>
          <p:nvPr/>
        </p:nvPicPr>
        <p:blipFill>
          <a:blip r:embed="rId2">
            <a:extLst/>
          </a:blip>
          <a:srcRect l="15103" t="2" r="15115" b="15882"/>
          <a:stretch>
            <a:fillRect/>
          </a:stretch>
        </p:blipFill>
        <p:spPr>
          <a:xfrm>
            <a:off x="3009900" y="5505846"/>
            <a:ext cx="6933010" cy="360005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7319" y="0"/>
                </a:moveTo>
                <a:lnTo>
                  <a:pt x="7288" y="8734"/>
                </a:lnTo>
                <a:lnTo>
                  <a:pt x="0" y="8734"/>
                </a:lnTo>
                <a:lnTo>
                  <a:pt x="46" y="21290"/>
                </a:lnTo>
                <a:lnTo>
                  <a:pt x="21583" y="21600"/>
                </a:lnTo>
                <a:lnTo>
                  <a:pt x="21600" y="0"/>
                </a:lnTo>
                <a:lnTo>
                  <a:pt x="7319" y="0"/>
                </a:lnTo>
                <a:close/>
              </a:path>
            </a:pathLst>
          </a:custGeom>
          <a:ln w="12700">
            <a:miter lim="400000"/>
          </a:ln>
        </p:spPr>
      </p:pic>
      <p:sp>
        <p:nvSpPr>
          <p:cNvPr id="137" name="06/03/17"/>
          <p:cNvSpPr/>
          <p:nvPr/>
        </p:nvSpPr>
        <p:spPr>
          <a:xfrm>
            <a:off x="10268545" y="7696200"/>
            <a:ext cx="2006998" cy="609600"/>
          </a:xfrm>
          <a:prstGeom prst="rect">
            <a:avLst/>
          </a:prstGeom>
          <a:ln w="12700">
            <a:miter lim="400000"/>
          </a:ln>
          <a:extLst>
            <a:ext uri="{C572A759-6A51-4108-AA02-DFA0A04FC94B}">
              <ma14:wrappingTextBoxFlag xmlns:ma14="http://schemas.microsoft.com/office/mac/drawingml/2011/main" val="1"/>
            </a:ext>
          </a:extLst>
        </p:spPr>
        <p:txBody>
          <a:bodyPr wrap="none" lIns="38100" tIns="38100" rIns="38100" bIns="38100" anchor="ctr">
            <a:spAutoFit/>
          </a:bodyPr>
          <a:lstStyle>
            <a:lvl1pPr>
              <a:defRPr sz="3600">
                <a:solidFill>
                  <a:srgbClr val="000000"/>
                </a:solidFill>
                <a:latin typeface="+mn-lt"/>
                <a:ea typeface="+mn-ea"/>
                <a:cs typeface="+mn-cs"/>
                <a:sym typeface="Trebuchet MS"/>
              </a:defRPr>
            </a:lvl1pPr>
          </a:lstStyle>
          <a:p>
            <a:pPr/>
            <a:r>
              <a:t>06/03/17</a:t>
            </a:r>
          </a:p>
        </p:txBody>
      </p:sp>
      <p:pic>
        <p:nvPicPr>
          <p:cNvPr id="138" name="LAPR1528.JPG" descr="LAPR1528.JPG"/>
          <p:cNvPicPr>
            <a:picLocks noChangeAspect="1"/>
          </p:cNvPicPr>
          <p:nvPr/>
        </p:nvPicPr>
        <p:blipFill>
          <a:blip r:embed="rId3">
            <a:extLst/>
          </a:blip>
          <a:srcRect l="33162" t="0" r="33162" b="0"/>
          <a:stretch>
            <a:fillRect/>
          </a:stretch>
        </p:blipFill>
        <p:spPr>
          <a:xfrm>
            <a:off x="714223" y="4890325"/>
            <a:ext cx="2257552" cy="4253358"/>
          </a:xfrm>
          <a:prstGeom prst="rect">
            <a:avLst/>
          </a:prstGeom>
          <a:ln w="12700">
            <a:miter lim="400000"/>
          </a:ln>
        </p:spPr>
      </p:pic>
      <p:pic>
        <p:nvPicPr>
          <p:cNvPr id="139" name="Spaghetti-Junction-Crop.jpeg" descr="Spaghetti-Junction-Crop.jpeg"/>
          <p:cNvPicPr>
            <a:picLocks noChangeAspect="1"/>
          </p:cNvPicPr>
          <p:nvPr/>
        </p:nvPicPr>
        <p:blipFill>
          <a:blip r:embed="rId4">
            <a:extLst/>
          </a:blip>
          <a:srcRect l="18773" t="39" r="18439" b="0"/>
          <a:stretch>
            <a:fillRect/>
          </a:stretch>
        </p:blipFill>
        <p:spPr>
          <a:xfrm>
            <a:off x="3037209" y="4890325"/>
            <a:ext cx="2257551" cy="2076777"/>
          </a:xfrm>
          <a:prstGeom prst="rect">
            <a:avLst/>
          </a:prstGeom>
          <a:ln w="12700">
            <a:miter lim="400000"/>
          </a:ln>
        </p:spPr>
      </p:pic>
      <p:pic>
        <p:nvPicPr>
          <p:cNvPr id="140" name="3808.jpeg" descr="3808.jpeg"/>
          <p:cNvPicPr>
            <a:picLocks noChangeAspect="1"/>
          </p:cNvPicPr>
          <p:nvPr/>
        </p:nvPicPr>
        <p:blipFill>
          <a:blip r:embed="rId5">
            <a:extLst/>
          </a:blip>
          <a:srcRect l="14989" t="39" r="15004" b="0"/>
          <a:stretch>
            <a:fillRect/>
          </a:stretch>
        </p:blipFill>
        <p:spPr>
          <a:xfrm>
            <a:off x="5360195" y="4890325"/>
            <a:ext cx="2257551" cy="2076777"/>
          </a:xfrm>
          <a:prstGeom prst="rect">
            <a:avLst/>
          </a:prstGeom>
          <a:ln w="12700">
            <a:miter lim="400000"/>
          </a:ln>
        </p:spPr>
      </p:pic>
      <p:pic>
        <p:nvPicPr>
          <p:cNvPr id="141" name="230107.jpeg" descr="230107.jpeg"/>
          <p:cNvPicPr>
            <a:picLocks noChangeAspect="1"/>
          </p:cNvPicPr>
          <p:nvPr/>
        </p:nvPicPr>
        <p:blipFill>
          <a:blip r:embed="rId6">
            <a:extLst/>
          </a:blip>
          <a:srcRect l="12720" t="0" r="14766" b="0"/>
          <a:stretch>
            <a:fillRect/>
          </a:stretch>
        </p:blipFill>
        <p:spPr>
          <a:xfrm>
            <a:off x="9989542" y="6944461"/>
            <a:ext cx="2290801" cy="2108201"/>
          </a:xfrm>
          <a:prstGeom prst="rect">
            <a:avLst/>
          </a:prstGeom>
          <a:ln w="12700">
            <a:miter lim="400000"/>
          </a:ln>
        </p:spPr>
      </p:pic>
      <p:pic>
        <p:nvPicPr>
          <p:cNvPr id="142" name="Kong-Skull-Island-chay-1.jpeg" descr="Kong-Skull-Island-chay-1.jpeg"/>
          <p:cNvPicPr>
            <a:picLocks noChangeAspect="1"/>
          </p:cNvPicPr>
          <p:nvPr/>
        </p:nvPicPr>
        <p:blipFill>
          <a:blip r:embed="rId7">
            <a:extLst/>
          </a:blip>
          <a:srcRect l="13809" t="39" r="13749" b="0"/>
          <a:stretch>
            <a:fillRect/>
          </a:stretch>
        </p:blipFill>
        <p:spPr>
          <a:xfrm>
            <a:off x="10006167" y="4890325"/>
            <a:ext cx="2257551" cy="2076777"/>
          </a:xfrm>
          <a:prstGeom prst="rect">
            <a:avLst/>
          </a:prstGeom>
          <a:ln w="12700">
            <a:miter lim="400000"/>
          </a:ln>
        </p:spPr>
      </p:pic>
      <p:pic>
        <p:nvPicPr>
          <p:cNvPr id="143" name="262607.jpeg" descr="262607.jpeg"/>
          <p:cNvPicPr>
            <a:picLocks noChangeAspect="1"/>
          </p:cNvPicPr>
          <p:nvPr/>
        </p:nvPicPr>
        <p:blipFill>
          <a:blip r:embed="rId8">
            <a:extLst/>
          </a:blip>
          <a:srcRect l="0" t="3708" r="0" b="3708"/>
          <a:stretch>
            <a:fillRect/>
          </a:stretch>
        </p:blipFill>
        <p:spPr>
          <a:xfrm>
            <a:off x="5327730" y="594078"/>
            <a:ext cx="6934201" cy="42799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7331" y="0"/>
                </a:moveTo>
                <a:lnTo>
                  <a:pt x="7287" y="10778"/>
                </a:lnTo>
                <a:lnTo>
                  <a:pt x="0" y="10778"/>
                </a:lnTo>
                <a:lnTo>
                  <a:pt x="46" y="21340"/>
                </a:lnTo>
                <a:lnTo>
                  <a:pt x="21579" y="21600"/>
                </a:lnTo>
                <a:lnTo>
                  <a:pt x="21600" y="0"/>
                </a:lnTo>
                <a:lnTo>
                  <a:pt x="7331" y="0"/>
                </a:lnTo>
                <a:close/>
              </a:path>
            </a:pathLst>
          </a:custGeom>
          <a:ln w="12700">
            <a:miter lim="400000"/>
          </a:ln>
        </p:spPr>
      </p:pic>
      <p:pic>
        <p:nvPicPr>
          <p:cNvPr id="144" name="240128-mona-lisa-aa-9584a0.jpeg" descr="240128-mona-lisa-aa-9584a0.jpeg"/>
          <p:cNvPicPr>
            <a:picLocks noChangeAspect="0"/>
          </p:cNvPicPr>
          <p:nvPr/>
        </p:nvPicPr>
        <p:blipFill>
          <a:blip r:embed="rId9">
            <a:extLst/>
          </a:blip>
          <a:srcRect l="278" t="0" r="278" b="0"/>
          <a:stretch>
            <a:fillRect/>
          </a:stretch>
        </p:blipFill>
        <p:spPr>
          <a:xfrm>
            <a:off x="2850041" y="558800"/>
            <a:ext cx="7124701" cy="427990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0"/>
                </a:moveTo>
                <a:lnTo>
                  <a:pt x="7270" y="48"/>
                </a:lnTo>
                <a:lnTo>
                  <a:pt x="7525" y="10832"/>
                </a:lnTo>
                <a:lnTo>
                  <a:pt x="7253" y="10832"/>
                </a:lnTo>
                <a:lnTo>
                  <a:pt x="0" y="10832"/>
                </a:lnTo>
                <a:lnTo>
                  <a:pt x="31" y="21600"/>
                </a:lnTo>
                <a:lnTo>
                  <a:pt x="14562" y="21554"/>
                </a:lnTo>
                <a:lnTo>
                  <a:pt x="14600" y="10746"/>
                </a:lnTo>
                <a:lnTo>
                  <a:pt x="21598" y="10960"/>
                </a:lnTo>
                <a:lnTo>
                  <a:pt x="21600" y="0"/>
                </a:lnTo>
                <a:close/>
              </a:path>
            </a:pathLst>
          </a:custGeom>
          <a:ln w="12700">
            <a:miter lim="400000"/>
          </a:ln>
        </p:spPr>
      </p:pic>
      <p:pic>
        <p:nvPicPr>
          <p:cNvPr id="145" name="jacinda-ardern-clarke-gayford-wedding-CREDIT-SUPPLIED-130124-1120.jpg" descr="jacinda-ardern-clarke-gayford-wedding-CREDIT-SUPPLIED-130124-1120.jpg"/>
          <p:cNvPicPr>
            <a:picLocks noChangeAspect="1"/>
          </p:cNvPicPr>
          <p:nvPr/>
        </p:nvPicPr>
        <p:blipFill>
          <a:blip r:embed="rId10">
            <a:extLst/>
          </a:blip>
          <a:srcRect l="23865" t="0" r="14186" b="0"/>
          <a:stretch>
            <a:fillRect/>
          </a:stretch>
        </p:blipFill>
        <p:spPr>
          <a:xfrm>
            <a:off x="716260" y="604199"/>
            <a:ext cx="4648201" cy="428767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0" y="0"/>
                </a:moveTo>
                <a:lnTo>
                  <a:pt x="0" y="21518"/>
                </a:lnTo>
                <a:lnTo>
                  <a:pt x="10684" y="21600"/>
                </a:lnTo>
                <a:lnTo>
                  <a:pt x="10658" y="10776"/>
                </a:lnTo>
                <a:lnTo>
                  <a:pt x="21576" y="10712"/>
                </a:lnTo>
                <a:lnTo>
                  <a:pt x="21600" y="48"/>
                </a:lnTo>
                <a:lnTo>
                  <a:pt x="20" y="0"/>
                </a:lnTo>
                <a:close/>
              </a:path>
            </a:pathLst>
          </a:custGeom>
          <a:ln w="12700">
            <a:miter lim="400000"/>
          </a:ln>
        </p:spPr>
      </p:pic>
      <p:sp>
        <p:nvSpPr>
          <p:cNvPr id="146" name="Line"/>
          <p:cNvSpPr/>
          <p:nvPr/>
        </p:nvSpPr>
        <p:spPr>
          <a:xfrm flipV="1">
            <a:off x="3004492" y="604253"/>
            <a:ext cx="1" cy="8563506"/>
          </a:xfrm>
          <a:prstGeom prst="line">
            <a:avLst/>
          </a:prstGeom>
          <a:ln w="63500">
            <a:solidFill>
              <a:srgbClr val="FFFFFF"/>
            </a:solidFill>
            <a:miter lim="400000"/>
          </a:ln>
        </p:spPr>
        <p:txBody>
          <a:bodyPr lIns="0" tIns="0" rIns="0" bIns="0"/>
          <a:lstStyle/>
          <a:p>
            <a:pPr algn="l" defTabSz="457200">
              <a:defRPr sz="1200">
                <a:solidFill>
                  <a:srgbClr val="000000"/>
                </a:solidFill>
                <a:latin typeface="Helvetica"/>
                <a:ea typeface="Helvetica"/>
                <a:cs typeface="Helvetica"/>
                <a:sym typeface="Helvetica"/>
              </a:defRPr>
            </a:pPr>
          </a:p>
        </p:txBody>
      </p:sp>
      <p:sp>
        <p:nvSpPr>
          <p:cNvPr id="147" name="Line"/>
          <p:cNvSpPr/>
          <p:nvPr/>
        </p:nvSpPr>
        <p:spPr>
          <a:xfrm flipV="1">
            <a:off x="5327477" y="604253"/>
            <a:ext cx="1" cy="8587676"/>
          </a:xfrm>
          <a:prstGeom prst="line">
            <a:avLst/>
          </a:prstGeom>
          <a:ln w="63500">
            <a:solidFill>
              <a:srgbClr val="FFFFFF"/>
            </a:solidFill>
            <a:miter lim="400000"/>
          </a:ln>
        </p:spPr>
        <p:txBody>
          <a:bodyPr lIns="0" tIns="0" rIns="0" bIns="0"/>
          <a:lstStyle/>
          <a:p>
            <a:pPr algn="l" defTabSz="457200">
              <a:defRPr sz="1200">
                <a:solidFill>
                  <a:srgbClr val="000000"/>
                </a:solidFill>
                <a:latin typeface="Helvetica"/>
                <a:ea typeface="Helvetica"/>
                <a:cs typeface="Helvetica"/>
                <a:sym typeface="Helvetica"/>
              </a:defRPr>
            </a:pPr>
          </a:p>
        </p:txBody>
      </p:sp>
      <p:sp>
        <p:nvSpPr>
          <p:cNvPr id="148" name="Line"/>
          <p:cNvSpPr/>
          <p:nvPr/>
        </p:nvSpPr>
        <p:spPr>
          <a:xfrm flipV="1">
            <a:off x="7650463" y="604253"/>
            <a:ext cx="1" cy="8565969"/>
          </a:xfrm>
          <a:prstGeom prst="line">
            <a:avLst/>
          </a:prstGeom>
          <a:ln w="63500">
            <a:solidFill>
              <a:srgbClr val="FFFFFF"/>
            </a:solidFill>
            <a:miter lim="400000"/>
          </a:ln>
        </p:spPr>
        <p:txBody>
          <a:bodyPr lIns="0" tIns="0" rIns="0" bIns="0"/>
          <a:lstStyle/>
          <a:p>
            <a:pPr algn="l" defTabSz="457200">
              <a:defRPr sz="1200">
                <a:solidFill>
                  <a:srgbClr val="000000"/>
                </a:solidFill>
                <a:latin typeface="Helvetica"/>
                <a:ea typeface="Helvetica"/>
                <a:cs typeface="Helvetica"/>
                <a:sym typeface="Helvetica"/>
              </a:defRPr>
            </a:pPr>
          </a:p>
        </p:txBody>
      </p:sp>
      <p:sp>
        <p:nvSpPr>
          <p:cNvPr id="149" name="Line"/>
          <p:cNvSpPr/>
          <p:nvPr/>
        </p:nvSpPr>
        <p:spPr>
          <a:xfrm flipV="1">
            <a:off x="9973448" y="604253"/>
            <a:ext cx="1" cy="8571586"/>
          </a:xfrm>
          <a:prstGeom prst="line">
            <a:avLst/>
          </a:prstGeom>
          <a:ln w="63500">
            <a:solidFill>
              <a:srgbClr val="FFFFFF"/>
            </a:solidFill>
            <a:miter lim="400000"/>
          </a:ln>
        </p:spPr>
        <p:txBody>
          <a:bodyPr lIns="0" tIns="0" rIns="0" bIns="0"/>
          <a:lstStyle/>
          <a:p>
            <a:pPr algn="l" defTabSz="457200">
              <a:defRPr sz="1200">
                <a:solidFill>
                  <a:srgbClr val="000000"/>
                </a:solidFill>
                <a:latin typeface="Helvetica"/>
                <a:ea typeface="Helvetica"/>
                <a:cs typeface="Helvetica"/>
                <a:sym typeface="Helvetica"/>
              </a:defRPr>
            </a:pPr>
          </a:p>
        </p:txBody>
      </p:sp>
      <p:sp>
        <p:nvSpPr>
          <p:cNvPr id="150" name="Line"/>
          <p:cNvSpPr/>
          <p:nvPr/>
        </p:nvSpPr>
        <p:spPr>
          <a:xfrm flipH="1">
            <a:off x="665147" y="2714571"/>
            <a:ext cx="11603025" cy="1"/>
          </a:xfrm>
          <a:prstGeom prst="line">
            <a:avLst/>
          </a:prstGeom>
          <a:ln w="63500">
            <a:solidFill>
              <a:srgbClr val="FFFFFF"/>
            </a:solidFill>
            <a:miter lim="400000"/>
          </a:ln>
        </p:spPr>
        <p:txBody>
          <a:bodyPr lIns="0" tIns="0" rIns="0" bIns="0"/>
          <a:lstStyle/>
          <a:p>
            <a:pPr algn="l" defTabSz="457200">
              <a:defRPr sz="1200">
                <a:solidFill>
                  <a:srgbClr val="000000"/>
                </a:solidFill>
                <a:latin typeface="Helvetica"/>
                <a:ea typeface="Helvetica"/>
                <a:cs typeface="Helvetica"/>
                <a:sym typeface="Helvetica"/>
              </a:defRPr>
            </a:pPr>
          </a:p>
        </p:txBody>
      </p:sp>
      <p:sp>
        <p:nvSpPr>
          <p:cNvPr id="151" name="Line"/>
          <p:cNvSpPr/>
          <p:nvPr/>
        </p:nvSpPr>
        <p:spPr>
          <a:xfrm flipH="1">
            <a:off x="665146" y="4857607"/>
            <a:ext cx="11635140" cy="1"/>
          </a:xfrm>
          <a:prstGeom prst="line">
            <a:avLst/>
          </a:prstGeom>
          <a:ln w="63500">
            <a:solidFill>
              <a:srgbClr val="FFFFFF"/>
            </a:solidFill>
            <a:miter lim="400000"/>
          </a:ln>
        </p:spPr>
        <p:txBody>
          <a:bodyPr lIns="0" tIns="0" rIns="0" bIns="0"/>
          <a:lstStyle/>
          <a:p>
            <a:pPr algn="l" defTabSz="457200">
              <a:defRPr sz="1200">
                <a:solidFill>
                  <a:srgbClr val="000000"/>
                </a:solidFill>
                <a:latin typeface="Helvetica"/>
                <a:ea typeface="Helvetica"/>
                <a:cs typeface="Helvetica"/>
                <a:sym typeface="Helvetica"/>
              </a:defRPr>
            </a:pPr>
          </a:p>
        </p:txBody>
      </p:sp>
      <p:sp>
        <p:nvSpPr>
          <p:cNvPr id="152" name="Line"/>
          <p:cNvSpPr/>
          <p:nvPr/>
        </p:nvSpPr>
        <p:spPr>
          <a:xfrm flipH="1">
            <a:off x="665146" y="7000643"/>
            <a:ext cx="11622407" cy="1"/>
          </a:xfrm>
          <a:prstGeom prst="line">
            <a:avLst/>
          </a:prstGeom>
          <a:ln w="63500">
            <a:solidFill>
              <a:srgbClr val="FFFFFF"/>
            </a:solidFill>
            <a:miter lim="400000"/>
          </a:ln>
        </p:spPr>
        <p:txBody>
          <a:bodyPr lIns="0" tIns="0" rIns="0" bIns="0"/>
          <a:lstStyle/>
          <a:p>
            <a:pPr algn="l" defTabSz="457200">
              <a:defRPr sz="1200">
                <a:solidFill>
                  <a:srgbClr val="000000"/>
                </a:solidFill>
                <a:latin typeface="Helvetica"/>
                <a:ea typeface="Helvetica"/>
                <a:cs typeface="Helvetica"/>
                <a:sym typeface="Helvetica"/>
              </a:defRPr>
            </a:pPr>
          </a:p>
        </p:txBody>
      </p:sp>
      <p:sp>
        <p:nvSpPr>
          <p:cNvPr id="153" name="Rounded Rectangle"/>
          <p:cNvSpPr/>
          <p:nvPr/>
        </p:nvSpPr>
        <p:spPr>
          <a:xfrm>
            <a:off x="611959" y="609599"/>
            <a:ext cx="11709401" cy="8534401"/>
          </a:xfrm>
          <a:prstGeom prst="roundRect">
            <a:avLst>
              <a:gd name="adj" fmla="val 4081"/>
            </a:avLst>
          </a:prstGeom>
          <a:ln w="190500">
            <a:solidFill>
              <a:srgbClr val="FFFFFF"/>
            </a:solidFill>
            <a:miter lim="400000"/>
          </a:ln>
        </p:spPr>
        <p:txBody>
          <a:bodyPr lIns="38100" tIns="38100" rIns="38100" bIns="38100" anchor="ctr"/>
          <a:lstStyle/>
          <a:p>
            <a:pPr>
              <a:defRPr sz="3400">
                <a:solidFill>
                  <a:srgbClr val="FFFFFF"/>
                </a:solidFill>
              </a:defRPr>
            </a:pPr>
          </a:p>
        </p:txBody>
      </p:sp>
      <p:sp>
        <p:nvSpPr>
          <p:cNvPr id="154" name="Rounded Rectangle"/>
          <p:cNvSpPr/>
          <p:nvPr/>
        </p:nvSpPr>
        <p:spPr>
          <a:xfrm>
            <a:off x="5321300" y="4851400"/>
            <a:ext cx="6959600" cy="2159000"/>
          </a:xfrm>
          <a:prstGeom prst="roundRect">
            <a:avLst>
              <a:gd name="adj" fmla="val 8824"/>
            </a:avLst>
          </a:prstGeom>
          <a:solidFill>
            <a:srgbClr val="0096FF">
              <a:alpha val="90000"/>
            </a:srgbClr>
          </a:solidFill>
          <a:ln w="63500">
            <a:solidFill>
              <a:srgbClr val="FFFFFF">
                <a:alpha val="90000"/>
              </a:srgbClr>
            </a:solidFill>
            <a:miter lim="400000"/>
          </a:ln>
        </p:spPr>
        <p:txBody>
          <a:bodyPr lIns="101600" tIns="101600" rIns="101600" bIns="101600" anchor="ctr"/>
          <a:lstStyle/>
          <a:p>
            <a:pPr defTabSz="450000">
              <a:defRPr spc="-24" sz="2400">
                <a:solidFill>
                  <a:srgbClr val="FFFFFF"/>
                </a:solidFill>
                <a:latin typeface="Century Gothic"/>
                <a:ea typeface="Century Gothic"/>
                <a:cs typeface="Century Gothic"/>
                <a:sym typeface="Century Gothic"/>
              </a:defRPr>
            </a:pPr>
          </a:p>
        </p:txBody>
      </p:sp>
      <p:sp>
        <p:nvSpPr>
          <p:cNvPr id="155" name="Weekly Quiz Current Events…"/>
          <p:cNvSpPr/>
          <p:nvPr/>
        </p:nvSpPr>
        <p:spPr>
          <a:xfrm>
            <a:off x="5633243" y="5010150"/>
            <a:ext cx="6350001" cy="1765300"/>
          </a:xfrm>
          <a:prstGeom prst="rect">
            <a:avLst/>
          </a:prstGeom>
          <a:ln w="12700">
            <a:miter lim="400000"/>
          </a:ln>
          <a:extLst>
            <a:ext uri="{C572A759-6A51-4108-AA02-DFA0A04FC94B}">
              <ma14:wrappingTextBoxFlag xmlns:ma14="http://schemas.microsoft.com/office/mac/drawingml/2011/main" val="1"/>
            </a:ext>
          </a:extLst>
        </p:spPr>
        <p:txBody>
          <a:bodyPr lIns="38100" tIns="38100" rIns="38100" bIns="38100" anchor="ctr">
            <a:spAutoFit/>
          </a:bodyPr>
          <a:lstStyle/>
          <a:p>
            <a:pPr defTabSz="450000">
              <a:defRPr sz="3700">
                <a:solidFill>
                  <a:srgbClr val="FFFFFF"/>
                </a:solidFill>
                <a:latin typeface="Arial Black"/>
                <a:ea typeface="Arial Black"/>
                <a:cs typeface="Arial Black"/>
                <a:sym typeface="Arial Black"/>
              </a:defRPr>
            </a:pPr>
            <a:r>
              <a:t>Weekly Quiz</a:t>
            </a:r>
            <a:br/>
            <a:r>
              <a:t>Current Events</a:t>
            </a:r>
          </a:p>
          <a:p>
            <a:pPr defTabSz="450000">
              <a:defRPr spc="-24" sz="2400">
                <a:solidFill>
                  <a:srgbClr val="FFFFFF"/>
                </a:solidFill>
                <a:latin typeface="Century Gothic"/>
                <a:ea typeface="Century Gothic"/>
                <a:cs typeface="Century Gothic"/>
                <a:sym typeface="Century Gothic"/>
              </a:defRPr>
            </a:pPr>
            <a:r>
              <a:t>05 February 2024</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3" name="Rounded Rectangle"/>
          <p:cNvSpPr/>
          <p:nvPr/>
        </p:nvSpPr>
        <p:spPr>
          <a:xfrm>
            <a:off x="1219200" y="4292600"/>
            <a:ext cx="10553700" cy="4356100"/>
          </a:xfrm>
          <a:prstGeom prst="roundRect">
            <a:avLst>
              <a:gd name="adj" fmla="val 19920"/>
            </a:avLst>
          </a:prstGeom>
          <a:solidFill>
            <a:srgbClr val="FFFFFF"/>
          </a:solidFill>
          <a:ln w="127000">
            <a:solidFill>
              <a:srgbClr val="FFFFFF"/>
            </a:solidFill>
            <a:miter lim="400000"/>
          </a:ln>
          <a:effectLst>
            <a:outerShdw sx="100000" sy="100000" kx="0" ky="0" algn="b" rotWithShape="0" blurRad="127000" dist="127000" dir="2700000">
              <a:srgbClr val="000000">
                <a:alpha val="75000"/>
              </a:srgbClr>
            </a:outerShdw>
          </a:effectLst>
        </p:spPr>
        <p:txBody>
          <a:bodyPr lIns="38100" tIns="38100" rIns="38100" bIns="38100" anchor="ctr"/>
          <a:lstStyle/>
          <a:p>
            <a:pPr>
              <a:defRPr sz="3400">
                <a:solidFill>
                  <a:srgbClr val="FFFFFF"/>
                </a:solidFill>
              </a:defRPr>
            </a:pPr>
          </a:p>
        </p:txBody>
      </p:sp>
      <p:sp>
        <p:nvSpPr>
          <p:cNvPr id="204" name="Rounded Rectangle"/>
          <p:cNvSpPr/>
          <p:nvPr/>
        </p:nvSpPr>
        <p:spPr>
          <a:xfrm>
            <a:off x="1219200" y="1460500"/>
            <a:ext cx="10553700" cy="2413000"/>
          </a:xfrm>
          <a:prstGeom prst="roundRect">
            <a:avLst>
              <a:gd name="adj" fmla="val 35960"/>
            </a:avLst>
          </a:prstGeom>
          <a:solidFill>
            <a:srgbClr val="0096FF"/>
          </a:solidFill>
          <a:ln w="127000">
            <a:solidFill>
              <a:srgbClr val="FFFFFF"/>
            </a:solidFill>
            <a:miter lim="400000"/>
          </a:ln>
          <a:effectLst>
            <a:outerShdw sx="100000" sy="100000" kx="0" ky="0" algn="b" rotWithShape="0" blurRad="127000" dist="127000" dir="2700000">
              <a:srgbClr val="000000">
                <a:alpha val="75000"/>
              </a:srgbClr>
            </a:outerShdw>
          </a:effectLst>
        </p:spPr>
        <p:txBody>
          <a:bodyPr lIns="38100" tIns="38100" rIns="38100" bIns="38100" anchor="ctr"/>
          <a:lstStyle/>
          <a:p>
            <a:pPr>
              <a:defRPr sz="3400">
                <a:solidFill>
                  <a:srgbClr val="FFFFFF"/>
                </a:solidFill>
              </a:defRPr>
            </a:pPr>
          </a:p>
        </p:txBody>
      </p:sp>
      <p:sp>
        <p:nvSpPr>
          <p:cNvPr id="205" name="9"/>
          <p:cNvSpPr/>
          <p:nvPr>
            <p:ph type="body" idx="21"/>
          </p:nvPr>
        </p:nvSpPr>
        <p:spPr>
          <a:prstGeom prst="rect">
            <a:avLst/>
          </a:prstGeom>
        </p:spPr>
        <p:txBody>
          <a:bodyPr/>
          <a:lstStyle/>
          <a:p>
            <a:pPr/>
            <a:r>
              <a:t>9</a:t>
            </a:r>
          </a:p>
        </p:txBody>
      </p:sp>
      <p:sp>
        <p:nvSpPr>
          <p:cNvPr id="206" name="Which South Island town has been crowned 2023’s sunniest place for the first time since records began?"/>
          <p:cNvSpPr txBox="1"/>
          <p:nvPr>
            <p:ph type="title"/>
          </p:nvPr>
        </p:nvSpPr>
        <p:spPr>
          <a:prstGeom prst="rect">
            <a:avLst/>
          </a:prstGeom>
        </p:spPr>
        <p:txBody>
          <a:bodyPr/>
          <a:lstStyle/>
          <a:p>
            <a:pPr/>
            <a:r>
              <a:t>Which South Island town has been crowned 2023’s sunniest place for the first time since records began?</a:t>
            </a:r>
          </a:p>
        </p:txBody>
      </p:sp>
      <p:sp>
        <p:nvSpPr>
          <p:cNvPr id="207" name="a. Hokitika b. Tekapo c. Kerikeri"/>
          <p:cNvSpPr txBox="1"/>
          <p:nvPr>
            <p:ph type="body" sz="half" idx="1"/>
          </p:nvPr>
        </p:nvSpPr>
        <p:spPr>
          <a:prstGeom prst="rect">
            <a:avLst/>
          </a:prstGeom>
        </p:spPr>
        <p:txBody>
          <a:bodyPr/>
          <a:lstStyle/>
          <a:p>
            <a:pPr/>
            <a:r>
              <a:t>a. Hokitika</a:t>
            </a:r>
            <a:br/>
            <a:r>
              <a:t>b. Tekapo</a:t>
            </a:r>
            <a:br/>
            <a:r>
              <a:t>c. Kerikeri</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9" name="Rounded Rectangle"/>
          <p:cNvSpPr/>
          <p:nvPr/>
        </p:nvSpPr>
        <p:spPr>
          <a:xfrm>
            <a:off x="1219200" y="1460500"/>
            <a:ext cx="10553700" cy="2413000"/>
          </a:xfrm>
          <a:prstGeom prst="roundRect">
            <a:avLst>
              <a:gd name="adj" fmla="val 35960"/>
            </a:avLst>
          </a:prstGeom>
          <a:solidFill>
            <a:srgbClr val="0096FF"/>
          </a:solidFill>
          <a:ln w="127000">
            <a:solidFill>
              <a:srgbClr val="FFFFFF"/>
            </a:solidFill>
            <a:miter lim="400000"/>
          </a:ln>
          <a:effectLst>
            <a:outerShdw sx="100000" sy="100000" kx="0" ky="0" algn="b" rotWithShape="0" blurRad="127000" dist="127000" dir="2700000">
              <a:srgbClr val="000000">
                <a:alpha val="75000"/>
              </a:srgbClr>
            </a:outerShdw>
          </a:effectLst>
        </p:spPr>
        <p:txBody>
          <a:bodyPr lIns="38100" tIns="38100" rIns="38100" bIns="38100" anchor="ctr"/>
          <a:lstStyle/>
          <a:p>
            <a:pPr>
              <a:defRPr sz="3400">
                <a:solidFill>
                  <a:srgbClr val="FFFFFF"/>
                </a:solidFill>
              </a:defRPr>
            </a:pPr>
          </a:p>
        </p:txBody>
      </p:sp>
      <p:sp>
        <p:nvSpPr>
          <p:cNvPr id="210" name="True or false, Margot Robbie and Ryan Gosling have both received Oscar nominations for their roles in the Barbie film?"/>
          <p:cNvSpPr txBox="1"/>
          <p:nvPr>
            <p:ph type="title"/>
          </p:nvPr>
        </p:nvSpPr>
        <p:spPr>
          <a:prstGeom prst="rect">
            <a:avLst/>
          </a:prstGeom>
        </p:spPr>
        <p:txBody>
          <a:bodyPr/>
          <a:lstStyle/>
          <a:p>
            <a:pPr/>
            <a:r>
              <a:t>True or false, Margot Robbie and Ryan Gosling have both received Oscar nominations for their roles in the Barbie film?</a:t>
            </a:r>
          </a:p>
        </p:txBody>
      </p:sp>
      <p:sp>
        <p:nvSpPr>
          <p:cNvPr id="211" name="10"/>
          <p:cNvSpPr/>
          <p:nvPr>
            <p:ph type="body" idx="21"/>
          </p:nvPr>
        </p:nvSpPr>
        <p:spPr>
          <a:prstGeom prst="rect">
            <a:avLst/>
          </a:prstGeom>
        </p:spPr>
        <p:txBody>
          <a:bodyPr/>
          <a:lstStyle/>
          <a:p>
            <a:pPr/>
            <a:r>
              <a:t>10</a:t>
            </a: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3" name="Rounded Rectangle"/>
          <p:cNvSpPr/>
          <p:nvPr/>
        </p:nvSpPr>
        <p:spPr>
          <a:xfrm>
            <a:off x="1219200" y="4292600"/>
            <a:ext cx="10553700" cy="4356100"/>
          </a:xfrm>
          <a:prstGeom prst="roundRect">
            <a:avLst>
              <a:gd name="adj" fmla="val 19920"/>
            </a:avLst>
          </a:prstGeom>
          <a:solidFill>
            <a:srgbClr val="FFFFFF"/>
          </a:solidFill>
          <a:ln w="127000">
            <a:solidFill>
              <a:srgbClr val="FFFFFF"/>
            </a:solidFill>
            <a:miter lim="400000"/>
          </a:ln>
          <a:effectLst>
            <a:outerShdw sx="100000" sy="100000" kx="0" ky="0" algn="b" rotWithShape="0" blurRad="127000" dist="127000" dir="2700000">
              <a:srgbClr val="000000">
                <a:alpha val="75000"/>
              </a:srgbClr>
            </a:outerShdw>
          </a:effectLst>
        </p:spPr>
        <p:txBody>
          <a:bodyPr lIns="38100" tIns="38100" rIns="38100" bIns="38100" anchor="ctr"/>
          <a:lstStyle/>
          <a:p>
            <a:pPr>
              <a:defRPr sz="3400">
                <a:solidFill>
                  <a:srgbClr val="FFFFFF"/>
                </a:solidFill>
              </a:defRPr>
            </a:pPr>
          </a:p>
        </p:txBody>
      </p:sp>
      <p:sp>
        <p:nvSpPr>
          <p:cNvPr id="214" name="Rounded Rectangle"/>
          <p:cNvSpPr/>
          <p:nvPr/>
        </p:nvSpPr>
        <p:spPr>
          <a:xfrm>
            <a:off x="1219200" y="1460500"/>
            <a:ext cx="10553700" cy="2413000"/>
          </a:xfrm>
          <a:prstGeom prst="roundRect">
            <a:avLst>
              <a:gd name="adj" fmla="val 35960"/>
            </a:avLst>
          </a:prstGeom>
          <a:solidFill>
            <a:srgbClr val="0096FF"/>
          </a:solidFill>
          <a:ln w="127000">
            <a:solidFill>
              <a:srgbClr val="FFFFFF"/>
            </a:solidFill>
            <a:miter lim="400000"/>
          </a:ln>
          <a:effectLst>
            <a:outerShdw sx="100000" sy="100000" kx="0" ky="0" algn="b" rotWithShape="0" blurRad="127000" dist="127000" dir="2700000">
              <a:srgbClr val="000000">
                <a:alpha val="75000"/>
              </a:srgbClr>
            </a:outerShdw>
          </a:effectLst>
        </p:spPr>
        <p:txBody>
          <a:bodyPr lIns="38100" tIns="38100" rIns="38100" bIns="38100" anchor="ctr"/>
          <a:lstStyle/>
          <a:p>
            <a:pPr>
              <a:defRPr sz="3400">
                <a:solidFill>
                  <a:srgbClr val="FFFFFF"/>
                </a:solidFill>
              </a:defRPr>
            </a:pPr>
          </a:p>
        </p:txBody>
      </p:sp>
      <p:sp>
        <p:nvSpPr>
          <p:cNvPr id="215" name="11"/>
          <p:cNvSpPr/>
          <p:nvPr>
            <p:ph type="body" idx="21"/>
          </p:nvPr>
        </p:nvSpPr>
        <p:spPr>
          <a:prstGeom prst="rect">
            <a:avLst/>
          </a:prstGeom>
        </p:spPr>
        <p:txBody>
          <a:bodyPr/>
          <a:lstStyle/>
          <a:p>
            <a:pPr/>
            <a:r>
              <a:t>11</a:t>
            </a:r>
          </a:p>
        </p:txBody>
      </p:sp>
      <p:sp>
        <p:nvSpPr>
          <p:cNvPr id="216" name="Top Formula 1 driver Lewis Hamilton, has announced he is leaving Mercedes to sign with …?"/>
          <p:cNvSpPr txBox="1"/>
          <p:nvPr>
            <p:ph type="title"/>
          </p:nvPr>
        </p:nvSpPr>
        <p:spPr>
          <a:prstGeom prst="rect">
            <a:avLst/>
          </a:prstGeom>
        </p:spPr>
        <p:txBody>
          <a:bodyPr/>
          <a:lstStyle/>
          <a:p>
            <a:pPr/>
            <a:r>
              <a:t>Top Formula 1 driver Lewis Hamilton, has announced he is leaving Mercedes to sign with …?</a:t>
            </a:r>
          </a:p>
        </p:txBody>
      </p:sp>
      <p:sp>
        <p:nvSpPr>
          <p:cNvPr id="217" name="a. Ferrari b. McLaren c. Red Bull"/>
          <p:cNvSpPr txBox="1"/>
          <p:nvPr>
            <p:ph type="body" sz="half" idx="1"/>
          </p:nvPr>
        </p:nvSpPr>
        <p:spPr>
          <a:prstGeom prst="rect">
            <a:avLst/>
          </a:prstGeom>
        </p:spPr>
        <p:txBody>
          <a:bodyPr/>
          <a:lstStyle/>
          <a:p>
            <a:pPr/>
            <a:r>
              <a:t>a. Ferrari</a:t>
            </a:r>
            <a:br/>
            <a:r>
              <a:t>b. McLaren</a:t>
            </a:r>
            <a:br/>
            <a:r>
              <a:t>c. Red Bull</a:t>
            </a: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9" name="Rounded Rectangle"/>
          <p:cNvSpPr/>
          <p:nvPr/>
        </p:nvSpPr>
        <p:spPr>
          <a:xfrm>
            <a:off x="1219200" y="1460500"/>
            <a:ext cx="10553700" cy="1828800"/>
          </a:xfrm>
          <a:prstGeom prst="roundRect">
            <a:avLst>
              <a:gd name="adj" fmla="val 35647"/>
            </a:avLst>
          </a:prstGeom>
          <a:solidFill>
            <a:srgbClr val="0096FF"/>
          </a:solidFill>
          <a:ln w="127000">
            <a:solidFill>
              <a:srgbClr val="FFFFFF"/>
            </a:solidFill>
            <a:miter lim="400000"/>
          </a:ln>
          <a:effectLst>
            <a:outerShdw sx="100000" sy="100000" kx="0" ky="0" algn="b" rotWithShape="0" blurRad="127000" dist="127000" dir="2700000">
              <a:srgbClr val="000000">
                <a:alpha val="75000"/>
              </a:srgbClr>
            </a:outerShdw>
          </a:effectLst>
        </p:spPr>
        <p:txBody>
          <a:bodyPr lIns="38100" tIns="38100" rIns="38100" bIns="38100" anchor="ctr"/>
          <a:lstStyle/>
          <a:p>
            <a:pPr>
              <a:defRPr sz="3400">
                <a:solidFill>
                  <a:srgbClr val="FFFFFF"/>
                </a:solidFill>
              </a:defRPr>
            </a:pPr>
          </a:p>
        </p:txBody>
      </p:sp>
      <p:pic>
        <p:nvPicPr>
          <p:cNvPr id="220" name="661937-3957-34.jpg" descr="661937-3957-34.jpg"/>
          <p:cNvPicPr>
            <a:picLocks noChangeAspect="1"/>
          </p:cNvPicPr>
          <p:nvPr>
            <p:ph type="pic" idx="21"/>
          </p:nvPr>
        </p:nvPicPr>
        <p:blipFill>
          <a:blip r:embed="rId2">
            <a:extLst/>
          </a:blip>
          <a:srcRect l="3176" t="0" r="3176" b="0"/>
          <a:stretch>
            <a:fillRect/>
          </a:stretch>
        </p:blipFill>
        <p:spPr>
          <a:xfrm>
            <a:off x="954682" y="3908889"/>
            <a:ext cx="11111708" cy="511128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429" y="0"/>
                </a:moveTo>
                <a:cubicBezTo>
                  <a:pt x="640" y="0"/>
                  <a:pt x="0" y="1391"/>
                  <a:pt x="0" y="3106"/>
                </a:cubicBezTo>
                <a:lnTo>
                  <a:pt x="0" y="18494"/>
                </a:lnTo>
                <a:cubicBezTo>
                  <a:pt x="0" y="20209"/>
                  <a:pt x="640" y="21600"/>
                  <a:pt x="1429" y="21600"/>
                </a:cubicBezTo>
                <a:lnTo>
                  <a:pt x="20171" y="21600"/>
                </a:lnTo>
                <a:cubicBezTo>
                  <a:pt x="20960" y="21600"/>
                  <a:pt x="21600" y="20209"/>
                  <a:pt x="21600" y="18494"/>
                </a:cubicBezTo>
                <a:lnTo>
                  <a:pt x="21600" y="3106"/>
                </a:lnTo>
                <a:cubicBezTo>
                  <a:pt x="21600" y="1391"/>
                  <a:pt x="20960" y="0"/>
                  <a:pt x="20171" y="0"/>
                </a:cubicBezTo>
                <a:lnTo>
                  <a:pt x="1429" y="0"/>
                </a:lnTo>
                <a:close/>
              </a:path>
            </a:pathLst>
          </a:custGeom>
        </p:spPr>
      </p:pic>
      <p:sp>
        <p:nvSpPr>
          <p:cNvPr id="221" name="Where would you find this historic site that has special relevance this week?"/>
          <p:cNvSpPr txBox="1"/>
          <p:nvPr>
            <p:ph type="title"/>
          </p:nvPr>
        </p:nvSpPr>
        <p:spPr>
          <a:prstGeom prst="rect">
            <a:avLst/>
          </a:prstGeom>
        </p:spPr>
        <p:txBody>
          <a:bodyPr/>
          <a:lstStyle/>
          <a:p>
            <a:pPr/>
            <a:r>
              <a:t>Where would you find this historic site that has special relevance this week?</a:t>
            </a:r>
          </a:p>
        </p:txBody>
      </p:sp>
      <p:sp>
        <p:nvSpPr>
          <p:cNvPr id="222" name="12"/>
          <p:cNvSpPr/>
          <p:nvPr>
            <p:ph type="body" idx="22"/>
          </p:nvPr>
        </p:nvSpPr>
        <p:spPr>
          <a:prstGeom prst="rect">
            <a:avLst/>
          </a:prstGeom>
        </p:spPr>
        <p:txBody>
          <a:bodyPr/>
          <a:lstStyle/>
          <a:p>
            <a:pPr/>
            <a:r>
              <a:t>12</a:t>
            </a: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4" name="Rounded Rectangle"/>
          <p:cNvSpPr/>
          <p:nvPr/>
        </p:nvSpPr>
        <p:spPr>
          <a:xfrm>
            <a:off x="1219200" y="4292600"/>
            <a:ext cx="10553700" cy="4356100"/>
          </a:xfrm>
          <a:prstGeom prst="roundRect">
            <a:avLst>
              <a:gd name="adj" fmla="val 19920"/>
            </a:avLst>
          </a:prstGeom>
          <a:solidFill>
            <a:srgbClr val="FFFFFF"/>
          </a:solidFill>
          <a:ln w="127000">
            <a:solidFill>
              <a:srgbClr val="FFFFFF"/>
            </a:solidFill>
            <a:miter lim="400000"/>
          </a:ln>
          <a:effectLst>
            <a:outerShdw sx="100000" sy="100000" kx="0" ky="0" algn="b" rotWithShape="0" blurRad="127000" dist="127000" dir="2700000">
              <a:srgbClr val="000000">
                <a:alpha val="75000"/>
              </a:srgbClr>
            </a:outerShdw>
          </a:effectLst>
        </p:spPr>
        <p:txBody>
          <a:bodyPr lIns="38100" tIns="38100" rIns="38100" bIns="38100" anchor="ctr"/>
          <a:lstStyle/>
          <a:p>
            <a:pPr>
              <a:defRPr sz="3400">
                <a:solidFill>
                  <a:srgbClr val="FFFFFF"/>
                </a:solidFill>
              </a:defRPr>
            </a:pPr>
          </a:p>
        </p:txBody>
      </p:sp>
      <p:sp>
        <p:nvSpPr>
          <p:cNvPr id="225" name="Rounded Rectangle"/>
          <p:cNvSpPr/>
          <p:nvPr/>
        </p:nvSpPr>
        <p:spPr>
          <a:xfrm>
            <a:off x="1219200" y="1460500"/>
            <a:ext cx="10553700" cy="2413000"/>
          </a:xfrm>
          <a:prstGeom prst="roundRect">
            <a:avLst>
              <a:gd name="adj" fmla="val 35960"/>
            </a:avLst>
          </a:prstGeom>
          <a:solidFill>
            <a:srgbClr val="0096FF"/>
          </a:solidFill>
          <a:ln w="127000">
            <a:solidFill>
              <a:srgbClr val="FFFFFF"/>
            </a:solidFill>
            <a:miter lim="400000"/>
          </a:ln>
          <a:effectLst>
            <a:outerShdw sx="100000" sy="100000" kx="0" ky="0" algn="b" rotWithShape="0" blurRad="127000" dist="127000" dir="2700000">
              <a:srgbClr val="000000">
                <a:alpha val="75000"/>
              </a:srgbClr>
            </a:outerShdw>
          </a:effectLst>
        </p:spPr>
        <p:txBody>
          <a:bodyPr lIns="38100" tIns="38100" rIns="38100" bIns="38100" anchor="ctr"/>
          <a:lstStyle/>
          <a:p>
            <a:pPr>
              <a:defRPr sz="3400">
                <a:solidFill>
                  <a:srgbClr val="FFFFFF"/>
                </a:solidFill>
              </a:defRPr>
            </a:pPr>
          </a:p>
        </p:txBody>
      </p:sp>
      <p:sp>
        <p:nvSpPr>
          <p:cNvPr id="226" name="13"/>
          <p:cNvSpPr/>
          <p:nvPr>
            <p:ph type="body" idx="21"/>
          </p:nvPr>
        </p:nvSpPr>
        <p:spPr>
          <a:prstGeom prst="rect">
            <a:avLst/>
          </a:prstGeom>
        </p:spPr>
        <p:txBody>
          <a:bodyPr/>
          <a:lstStyle/>
          <a:p>
            <a:pPr/>
            <a:r>
              <a:t>13</a:t>
            </a:r>
          </a:p>
        </p:txBody>
      </p:sp>
      <p:sp>
        <p:nvSpPr>
          <p:cNvPr id="227" name="Which platform has removed music by artists including Taylor Swift, The Weeknd and Olivia Rodrigo?"/>
          <p:cNvSpPr txBox="1"/>
          <p:nvPr>
            <p:ph type="title"/>
          </p:nvPr>
        </p:nvSpPr>
        <p:spPr>
          <a:prstGeom prst="rect">
            <a:avLst/>
          </a:prstGeom>
        </p:spPr>
        <p:txBody>
          <a:bodyPr/>
          <a:lstStyle/>
          <a:p>
            <a:pPr/>
            <a:r>
              <a:t>Which platform has removed music by artists including Taylor Swift, The Weeknd and Olivia Rodrigo?</a:t>
            </a:r>
          </a:p>
        </p:txBody>
      </p:sp>
      <p:sp>
        <p:nvSpPr>
          <p:cNvPr id="228" name="a. Spotify b. Apple Music c. TikTok"/>
          <p:cNvSpPr txBox="1"/>
          <p:nvPr>
            <p:ph type="body" sz="half" idx="1"/>
          </p:nvPr>
        </p:nvSpPr>
        <p:spPr>
          <a:prstGeom prst="rect">
            <a:avLst/>
          </a:prstGeom>
        </p:spPr>
        <p:txBody>
          <a:bodyPr/>
          <a:lstStyle/>
          <a:p>
            <a:pPr/>
            <a:r>
              <a:t>a. Spotify</a:t>
            </a:r>
            <a:br/>
            <a:r>
              <a:t>b. Apple Music</a:t>
            </a:r>
            <a:br/>
            <a:r>
              <a:t>c. TikTok</a:t>
            </a:r>
          </a:p>
        </p:txBody>
      </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0" name="Rounded Rectangle"/>
          <p:cNvSpPr/>
          <p:nvPr/>
        </p:nvSpPr>
        <p:spPr>
          <a:xfrm>
            <a:off x="1219200" y="4292600"/>
            <a:ext cx="10553700" cy="4356100"/>
          </a:xfrm>
          <a:prstGeom prst="roundRect">
            <a:avLst>
              <a:gd name="adj" fmla="val 19920"/>
            </a:avLst>
          </a:prstGeom>
          <a:solidFill>
            <a:srgbClr val="FFFFFF"/>
          </a:solidFill>
          <a:ln w="127000">
            <a:solidFill>
              <a:srgbClr val="FFFFFF"/>
            </a:solidFill>
            <a:miter lim="400000"/>
          </a:ln>
          <a:effectLst>
            <a:outerShdw sx="100000" sy="100000" kx="0" ky="0" algn="b" rotWithShape="0" blurRad="127000" dist="127000" dir="2700000">
              <a:srgbClr val="000000">
                <a:alpha val="75000"/>
              </a:srgbClr>
            </a:outerShdw>
          </a:effectLst>
        </p:spPr>
        <p:txBody>
          <a:bodyPr lIns="38100" tIns="38100" rIns="38100" bIns="38100" anchor="ctr"/>
          <a:lstStyle/>
          <a:p>
            <a:pPr>
              <a:defRPr sz="3400">
                <a:solidFill>
                  <a:srgbClr val="FFFFFF"/>
                </a:solidFill>
              </a:defRPr>
            </a:pPr>
          </a:p>
        </p:txBody>
      </p:sp>
      <p:sp>
        <p:nvSpPr>
          <p:cNvPr id="231" name="Rounded Rectangle"/>
          <p:cNvSpPr/>
          <p:nvPr/>
        </p:nvSpPr>
        <p:spPr>
          <a:xfrm>
            <a:off x="1219200" y="1460500"/>
            <a:ext cx="10553700" cy="2413000"/>
          </a:xfrm>
          <a:prstGeom prst="roundRect">
            <a:avLst>
              <a:gd name="adj" fmla="val 35960"/>
            </a:avLst>
          </a:prstGeom>
          <a:solidFill>
            <a:srgbClr val="0096FF"/>
          </a:solidFill>
          <a:ln w="127000">
            <a:solidFill>
              <a:srgbClr val="FFFFFF"/>
            </a:solidFill>
            <a:miter lim="400000"/>
          </a:ln>
          <a:effectLst>
            <a:outerShdw sx="100000" sy="100000" kx="0" ky="0" algn="b" rotWithShape="0" blurRad="127000" dist="127000" dir="2700000">
              <a:srgbClr val="000000">
                <a:alpha val="75000"/>
              </a:srgbClr>
            </a:outerShdw>
          </a:effectLst>
        </p:spPr>
        <p:txBody>
          <a:bodyPr lIns="38100" tIns="38100" rIns="38100" bIns="38100" anchor="ctr"/>
          <a:lstStyle/>
          <a:p>
            <a:pPr>
              <a:defRPr sz="3400">
                <a:solidFill>
                  <a:srgbClr val="FFFFFF"/>
                </a:solidFill>
              </a:defRPr>
            </a:pPr>
          </a:p>
        </p:txBody>
      </p:sp>
      <p:sp>
        <p:nvSpPr>
          <p:cNvPr id="232" name="14"/>
          <p:cNvSpPr/>
          <p:nvPr>
            <p:ph type="body" idx="21"/>
          </p:nvPr>
        </p:nvSpPr>
        <p:spPr>
          <a:prstGeom prst="rect">
            <a:avLst/>
          </a:prstGeom>
        </p:spPr>
        <p:txBody>
          <a:bodyPr/>
          <a:lstStyle/>
          <a:p>
            <a:pPr/>
            <a:r>
              <a:t>14</a:t>
            </a:r>
          </a:p>
        </p:txBody>
      </p:sp>
      <p:sp>
        <p:nvSpPr>
          <p:cNvPr id="233" name="Auckland teenager Yanhao Li has created history by winning New Zealand’s first ever Youth Olympic medal in which winter sport?"/>
          <p:cNvSpPr txBox="1"/>
          <p:nvPr>
            <p:ph type="title"/>
          </p:nvPr>
        </p:nvSpPr>
        <p:spPr>
          <a:prstGeom prst="rect">
            <a:avLst/>
          </a:prstGeom>
        </p:spPr>
        <p:txBody>
          <a:bodyPr/>
          <a:lstStyle/>
          <a:p>
            <a:pPr/>
            <a:r>
              <a:t>Auckland teenager Yanhao Li has created history by winning New Zealand’s first ever Youth Olympic medal in which winter sport?</a:t>
            </a:r>
          </a:p>
        </p:txBody>
      </p:sp>
      <p:sp>
        <p:nvSpPr>
          <p:cNvPr id="234" name="a. Luge b. Speed skating c. Ice figure skating"/>
          <p:cNvSpPr txBox="1"/>
          <p:nvPr>
            <p:ph type="body" sz="half" idx="1"/>
          </p:nvPr>
        </p:nvSpPr>
        <p:spPr>
          <a:prstGeom prst="rect">
            <a:avLst/>
          </a:prstGeom>
        </p:spPr>
        <p:txBody>
          <a:bodyPr/>
          <a:lstStyle/>
          <a:p>
            <a:pPr/>
            <a:r>
              <a:t>a. Luge</a:t>
            </a:r>
            <a:br/>
            <a:r>
              <a:t>b. Speed skating</a:t>
            </a:r>
            <a:br/>
            <a:r>
              <a:t>c. Ice figure skating </a:t>
            </a:r>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6" name="Rounded Rectangle"/>
          <p:cNvSpPr/>
          <p:nvPr/>
        </p:nvSpPr>
        <p:spPr>
          <a:xfrm>
            <a:off x="1219200" y="4292600"/>
            <a:ext cx="10553700" cy="4356100"/>
          </a:xfrm>
          <a:prstGeom prst="roundRect">
            <a:avLst>
              <a:gd name="adj" fmla="val 19920"/>
            </a:avLst>
          </a:prstGeom>
          <a:solidFill>
            <a:srgbClr val="FFFFFF"/>
          </a:solidFill>
          <a:ln w="127000">
            <a:solidFill>
              <a:srgbClr val="FFFFFF"/>
            </a:solidFill>
            <a:miter lim="400000"/>
          </a:ln>
          <a:effectLst>
            <a:outerShdw sx="100000" sy="100000" kx="0" ky="0" algn="b" rotWithShape="0" blurRad="127000" dist="127000" dir="2700000">
              <a:srgbClr val="000000">
                <a:alpha val="75000"/>
              </a:srgbClr>
            </a:outerShdw>
          </a:effectLst>
        </p:spPr>
        <p:txBody>
          <a:bodyPr lIns="38100" tIns="38100" rIns="38100" bIns="38100" anchor="ctr"/>
          <a:lstStyle/>
          <a:p>
            <a:pPr>
              <a:defRPr sz="3400">
                <a:solidFill>
                  <a:srgbClr val="FFFFFF"/>
                </a:solidFill>
              </a:defRPr>
            </a:pPr>
          </a:p>
        </p:txBody>
      </p:sp>
      <p:sp>
        <p:nvSpPr>
          <p:cNvPr id="237" name="Rounded Rectangle"/>
          <p:cNvSpPr/>
          <p:nvPr/>
        </p:nvSpPr>
        <p:spPr>
          <a:xfrm>
            <a:off x="1219200" y="1460500"/>
            <a:ext cx="10553700" cy="2413000"/>
          </a:xfrm>
          <a:prstGeom prst="roundRect">
            <a:avLst>
              <a:gd name="adj" fmla="val 35960"/>
            </a:avLst>
          </a:prstGeom>
          <a:solidFill>
            <a:srgbClr val="0096FF"/>
          </a:solidFill>
          <a:ln w="127000">
            <a:solidFill>
              <a:srgbClr val="FFFFFF"/>
            </a:solidFill>
            <a:miter lim="400000"/>
          </a:ln>
          <a:effectLst>
            <a:outerShdw sx="100000" sy="100000" kx="0" ky="0" algn="b" rotWithShape="0" blurRad="127000" dist="127000" dir="2700000">
              <a:srgbClr val="000000">
                <a:alpha val="75000"/>
              </a:srgbClr>
            </a:outerShdw>
          </a:effectLst>
        </p:spPr>
        <p:txBody>
          <a:bodyPr lIns="38100" tIns="38100" rIns="38100" bIns="38100" anchor="ctr"/>
          <a:lstStyle/>
          <a:p>
            <a:pPr>
              <a:defRPr sz="3400">
                <a:solidFill>
                  <a:srgbClr val="FFFFFF"/>
                </a:solidFill>
              </a:defRPr>
            </a:pPr>
          </a:p>
        </p:txBody>
      </p:sp>
      <p:sp>
        <p:nvSpPr>
          <p:cNvPr id="238" name="15"/>
          <p:cNvSpPr/>
          <p:nvPr>
            <p:ph type="body" idx="21"/>
          </p:nvPr>
        </p:nvSpPr>
        <p:spPr>
          <a:prstGeom prst="rect">
            <a:avLst/>
          </a:prstGeom>
        </p:spPr>
        <p:txBody>
          <a:bodyPr/>
          <a:lstStyle/>
          <a:p>
            <a:pPr/>
            <a:r>
              <a:t>15</a:t>
            </a:r>
          </a:p>
        </p:txBody>
      </p:sp>
      <p:sp>
        <p:nvSpPr>
          <p:cNvPr id="239" name="Why has Sesame Street’s Elmo been in the news recently?"/>
          <p:cNvSpPr txBox="1"/>
          <p:nvPr>
            <p:ph type="title"/>
          </p:nvPr>
        </p:nvSpPr>
        <p:spPr>
          <a:prstGeom prst="rect">
            <a:avLst/>
          </a:prstGeom>
        </p:spPr>
        <p:txBody>
          <a:bodyPr/>
          <a:lstStyle/>
          <a:p>
            <a:pPr/>
            <a:r>
              <a:t>Why has Sesame Street’s Elmo been in the news recently?</a:t>
            </a:r>
          </a:p>
        </p:txBody>
      </p:sp>
      <p:sp>
        <p:nvSpPr>
          <p:cNvPr id="240" name="a. He went viral after he asked the internet “How is everybody doing?” b. He has announced a new Elmo movie with cameos from major Hollywood stars c. He is starting his own talk show"/>
          <p:cNvSpPr txBox="1"/>
          <p:nvPr>
            <p:ph type="body" sz="half" idx="1"/>
          </p:nvPr>
        </p:nvSpPr>
        <p:spPr>
          <a:prstGeom prst="rect">
            <a:avLst/>
          </a:prstGeom>
        </p:spPr>
        <p:txBody>
          <a:bodyPr/>
          <a:lstStyle/>
          <a:p>
            <a:pPr/>
            <a:r>
              <a:t>a. He went viral after he asked the internet “How is everybody doing?”</a:t>
            </a:r>
            <a:br/>
            <a:r>
              <a:t>b. He has announced a new Elmo movie with cameos from major Hollywood stars</a:t>
            </a:r>
            <a:br/>
            <a:r>
              <a:t>c. He is starting his own talk show</a:t>
            </a:r>
          </a:p>
        </p:txBody>
      </p:sp>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2" name="Rounded Rectangle"/>
          <p:cNvSpPr/>
          <p:nvPr/>
        </p:nvSpPr>
        <p:spPr>
          <a:xfrm>
            <a:off x="1219200" y="1460500"/>
            <a:ext cx="10553700" cy="1828800"/>
          </a:xfrm>
          <a:prstGeom prst="roundRect">
            <a:avLst>
              <a:gd name="adj" fmla="val 35647"/>
            </a:avLst>
          </a:prstGeom>
          <a:solidFill>
            <a:srgbClr val="0096FF"/>
          </a:solidFill>
          <a:ln w="127000">
            <a:solidFill>
              <a:srgbClr val="FFFFFF"/>
            </a:solidFill>
            <a:miter lim="400000"/>
          </a:ln>
          <a:effectLst>
            <a:outerShdw sx="100000" sy="100000" kx="0" ky="0" algn="b" rotWithShape="0" blurRad="127000" dist="127000" dir="2700000">
              <a:srgbClr val="000000">
                <a:alpha val="75000"/>
              </a:srgbClr>
            </a:outerShdw>
          </a:effectLst>
        </p:spPr>
        <p:txBody>
          <a:bodyPr lIns="38100" tIns="38100" rIns="38100" bIns="38100" anchor="ctr"/>
          <a:lstStyle/>
          <a:p>
            <a:pPr>
              <a:defRPr sz="3400">
                <a:solidFill>
                  <a:srgbClr val="FFFFFF"/>
                </a:solidFill>
              </a:defRPr>
            </a:pPr>
          </a:p>
        </p:txBody>
      </p:sp>
      <p:pic>
        <p:nvPicPr>
          <p:cNvPr id="243" name="flag-south-korea-L.jpg" descr="flag-south-korea-L.jpg"/>
          <p:cNvPicPr>
            <a:picLocks noChangeAspect="1"/>
          </p:cNvPicPr>
          <p:nvPr>
            <p:ph type="pic" idx="21"/>
          </p:nvPr>
        </p:nvPicPr>
        <p:blipFill>
          <a:blip r:embed="rId2">
            <a:extLst/>
          </a:blip>
          <a:srcRect l="0" t="4194" r="0" b="4194"/>
          <a:stretch>
            <a:fillRect/>
          </a:stretch>
        </p:blipFill>
        <p:spPr>
          <a:xfrm>
            <a:off x="1849656" y="3619728"/>
            <a:ext cx="9321801" cy="56896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895" y="0"/>
                </a:moveTo>
                <a:cubicBezTo>
                  <a:pt x="848" y="0"/>
                  <a:pt x="0" y="1390"/>
                  <a:pt x="0" y="3105"/>
                </a:cubicBezTo>
                <a:lnTo>
                  <a:pt x="0" y="18495"/>
                </a:lnTo>
                <a:cubicBezTo>
                  <a:pt x="0" y="20210"/>
                  <a:pt x="848" y="21600"/>
                  <a:pt x="1895" y="21600"/>
                </a:cubicBezTo>
                <a:lnTo>
                  <a:pt x="19705" y="21600"/>
                </a:lnTo>
                <a:cubicBezTo>
                  <a:pt x="20752" y="21600"/>
                  <a:pt x="21600" y="20210"/>
                  <a:pt x="21600" y="18495"/>
                </a:cubicBezTo>
                <a:lnTo>
                  <a:pt x="21600" y="3105"/>
                </a:lnTo>
                <a:cubicBezTo>
                  <a:pt x="21600" y="1390"/>
                  <a:pt x="20752" y="0"/>
                  <a:pt x="19705" y="0"/>
                </a:cubicBezTo>
                <a:lnTo>
                  <a:pt x="1895" y="0"/>
                </a:lnTo>
                <a:close/>
              </a:path>
            </a:pathLst>
          </a:custGeom>
        </p:spPr>
      </p:pic>
      <p:sp>
        <p:nvSpPr>
          <p:cNvPr id="244" name="Which country has this flag?"/>
          <p:cNvSpPr txBox="1"/>
          <p:nvPr>
            <p:ph type="title"/>
          </p:nvPr>
        </p:nvSpPr>
        <p:spPr>
          <a:prstGeom prst="rect">
            <a:avLst/>
          </a:prstGeom>
        </p:spPr>
        <p:txBody>
          <a:bodyPr/>
          <a:lstStyle/>
          <a:p>
            <a:pPr/>
            <a:r>
              <a:t>Which country has this flag?</a:t>
            </a:r>
          </a:p>
        </p:txBody>
      </p:sp>
      <p:sp>
        <p:nvSpPr>
          <p:cNvPr id="245" name="16"/>
          <p:cNvSpPr/>
          <p:nvPr>
            <p:ph type="body" idx="22"/>
          </p:nvPr>
        </p:nvSpPr>
        <p:spPr>
          <a:prstGeom prst="rect">
            <a:avLst/>
          </a:prstGeom>
        </p:spPr>
        <p:txBody>
          <a:bodyPr/>
          <a:lstStyle/>
          <a:p>
            <a:pPr/>
            <a:r>
              <a:t>16</a:t>
            </a:r>
          </a:p>
        </p:txBody>
      </p:sp>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7" name="Rounded Rectangle"/>
          <p:cNvSpPr/>
          <p:nvPr/>
        </p:nvSpPr>
        <p:spPr>
          <a:xfrm>
            <a:off x="1219200" y="4292600"/>
            <a:ext cx="10553700" cy="4356100"/>
          </a:xfrm>
          <a:prstGeom prst="roundRect">
            <a:avLst>
              <a:gd name="adj" fmla="val 19920"/>
            </a:avLst>
          </a:prstGeom>
          <a:solidFill>
            <a:srgbClr val="FFFFFF"/>
          </a:solidFill>
          <a:ln w="127000">
            <a:solidFill>
              <a:srgbClr val="FFFFFF"/>
            </a:solidFill>
            <a:miter lim="400000"/>
          </a:ln>
          <a:effectLst>
            <a:outerShdw sx="100000" sy="100000" kx="0" ky="0" algn="b" rotWithShape="0" blurRad="127000" dist="127000" dir="2700000">
              <a:srgbClr val="000000">
                <a:alpha val="75000"/>
              </a:srgbClr>
            </a:outerShdw>
          </a:effectLst>
        </p:spPr>
        <p:txBody>
          <a:bodyPr lIns="38100" tIns="38100" rIns="38100" bIns="38100" anchor="ctr"/>
          <a:lstStyle/>
          <a:p>
            <a:pPr>
              <a:defRPr sz="3400">
                <a:solidFill>
                  <a:srgbClr val="FFFFFF"/>
                </a:solidFill>
              </a:defRPr>
            </a:pPr>
          </a:p>
        </p:txBody>
      </p:sp>
      <p:sp>
        <p:nvSpPr>
          <p:cNvPr id="248" name="Rounded Rectangle"/>
          <p:cNvSpPr/>
          <p:nvPr/>
        </p:nvSpPr>
        <p:spPr>
          <a:xfrm>
            <a:off x="1219200" y="1460500"/>
            <a:ext cx="10553700" cy="2413000"/>
          </a:xfrm>
          <a:prstGeom prst="roundRect">
            <a:avLst>
              <a:gd name="adj" fmla="val 35960"/>
            </a:avLst>
          </a:prstGeom>
          <a:solidFill>
            <a:srgbClr val="0096FF"/>
          </a:solidFill>
          <a:ln w="127000">
            <a:solidFill>
              <a:srgbClr val="FFFFFF"/>
            </a:solidFill>
            <a:miter lim="400000"/>
          </a:ln>
          <a:effectLst>
            <a:outerShdw sx="100000" sy="100000" kx="0" ky="0" algn="b" rotWithShape="0" blurRad="127000" dist="127000" dir="2700000">
              <a:srgbClr val="000000">
                <a:alpha val="75000"/>
              </a:srgbClr>
            </a:outerShdw>
          </a:effectLst>
        </p:spPr>
        <p:txBody>
          <a:bodyPr lIns="38100" tIns="38100" rIns="38100" bIns="38100" anchor="ctr"/>
          <a:lstStyle/>
          <a:p>
            <a:pPr>
              <a:defRPr sz="3400">
                <a:solidFill>
                  <a:srgbClr val="FFFFFF"/>
                </a:solidFill>
              </a:defRPr>
            </a:pPr>
          </a:p>
        </p:txBody>
      </p:sp>
      <p:sp>
        <p:nvSpPr>
          <p:cNvPr id="249" name="17"/>
          <p:cNvSpPr/>
          <p:nvPr>
            <p:ph type="body" idx="21"/>
          </p:nvPr>
        </p:nvSpPr>
        <p:spPr>
          <a:prstGeom prst="rect">
            <a:avLst/>
          </a:prstGeom>
        </p:spPr>
        <p:txBody>
          <a:bodyPr/>
          <a:lstStyle/>
          <a:p>
            <a:pPr/>
            <a:r>
              <a:t>17</a:t>
            </a:r>
          </a:p>
        </p:txBody>
      </p:sp>
      <p:sp>
        <p:nvSpPr>
          <p:cNvPr id="250" name="Which famous cartoon character entered the public domain recently after its copyright protections expired (meaning it belongs to everyone, and can be used without restriction)?"/>
          <p:cNvSpPr txBox="1"/>
          <p:nvPr>
            <p:ph type="title"/>
          </p:nvPr>
        </p:nvSpPr>
        <p:spPr>
          <a:prstGeom prst="rect">
            <a:avLst/>
          </a:prstGeom>
        </p:spPr>
        <p:txBody>
          <a:bodyPr/>
          <a:lstStyle/>
          <a:p>
            <a:pPr/>
            <a:r>
              <a:t>Which famous cartoon character entered the public domain recently after its copyright protections expired (meaning it belongs to everyone, and can be used without restriction)?</a:t>
            </a:r>
          </a:p>
        </p:txBody>
      </p:sp>
      <p:sp>
        <p:nvSpPr>
          <p:cNvPr id="251" name="a. Bugs Bunny b. Donald Duck c. Mickey Mouse"/>
          <p:cNvSpPr txBox="1"/>
          <p:nvPr>
            <p:ph type="body" sz="half" idx="1"/>
          </p:nvPr>
        </p:nvSpPr>
        <p:spPr>
          <a:prstGeom prst="rect">
            <a:avLst/>
          </a:prstGeom>
        </p:spPr>
        <p:txBody>
          <a:bodyPr/>
          <a:lstStyle/>
          <a:p>
            <a:pPr/>
            <a:r>
              <a:t>a. Bugs Bunny</a:t>
            </a:r>
            <a:br/>
            <a:r>
              <a:t>b. Donald Duck</a:t>
            </a:r>
            <a:br/>
            <a:r>
              <a:t>c. Mickey Mouse</a:t>
            </a:r>
          </a:p>
        </p:txBody>
      </p:sp>
    </p:spTree>
  </p:cSld>
  <p:clrMapOvr>
    <a:masterClrMapping/>
  </p:clrMapOvr>
  <p:transition xmlns:p14="http://schemas.microsoft.com/office/powerpoint/2010/main" spd="med" advClick="1"/>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3" name="Rounded Rectangle"/>
          <p:cNvSpPr/>
          <p:nvPr/>
        </p:nvSpPr>
        <p:spPr>
          <a:xfrm>
            <a:off x="1219200" y="4292600"/>
            <a:ext cx="10553700" cy="4356100"/>
          </a:xfrm>
          <a:prstGeom prst="roundRect">
            <a:avLst>
              <a:gd name="adj" fmla="val 19920"/>
            </a:avLst>
          </a:prstGeom>
          <a:solidFill>
            <a:srgbClr val="FFFFFF"/>
          </a:solidFill>
          <a:ln w="127000">
            <a:solidFill>
              <a:srgbClr val="FFFFFF"/>
            </a:solidFill>
            <a:miter lim="400000"/>
          </a:ln>
          <a:effectLst>
            <a:outerShdw sx="100000" sy="100000" kx="0" ky="0" algn="b" rotWithShape="0" blurRad="127000" dist="127000" dir="2700000">
              <a:srgbClr val="000000">
                <a:alpha val="75000"/>
              </a:srgbClr>
            </a:outerShdw>
          </a:effectLst>
        </p:spPr>
        <p:txBody>
          <a:bodyPr lIns="38100" tIns="38100" rIns="38100" bIns="38100" anchor="ctr"/>
          <a:lstStyle/>
          <a:p>
            <a:pPr>
              <a:defRPr sz="3400">
                <a:solidFill>
                  <a:srgbClr val="FFFFFF"/>
                </a:solidFill>
              </a:defRPr>
            </a:pPr>
          </a:p>
        </p:txBody>
      </p:sp>
      <p:sp>
        <p:nvSpPr>
          <p:cNvPr id="254" name="Rounded Rectangle"/>
          <p:cNvSpPr/>
          <p:nvPr/>
        </p:nvSpPr>
        <p:spPr>
          <a:xfrm>
            <a:off x="1219200" y="1460500"/>
            <a:ext cx="10553700" cy="2413000"/>
          </a:xfrm>
          <a:prstGeom prst="roundRect">
            <a:avLst>
              <a:gd name="adj" fmla="val 35960"/>
            </a:avLst>
          </a:prstGeom>
          <a:solidFill>
            <a:srgbClr val="0096FF"/>
          </a:solidFill>
          <a:ln w="127000">
            <a:solidFill>
              <a:srgbClr val="FFFFFF"/>
            </a:solidFill>
            <a:miter lim="400000"/>
          </a:ln>
          <a:effectLst>
            <a:outerShdw sx="100000" sy="100000" kx="0" ky="0" algn="b" rotWithShape="0" blurRad="127000" dist="127000" dir="2700000">
              <a:srgbClr val="000000">
                <a:alpha val="75000"/>
              </a:srgbClr>
            </a:outerShdw>
          </a:effectLst>
        </p:spPr>
        <p:txBody>
          <a:bodyPr lIns="38100" tIns="38100" rIns="38100" bIns="38100" anchor="ctr"/>
          <a:lstStyle/>
          <a:p>
            <a:pPr>
              <a:defRPr sz="3400">
                <a:solidFill>
                  <a:srgbClr val="FFFFFF"/>
                </a:solidFill>
              </a:defRPr>
            </a:pPr>
          </a:p>
        </p:txBody>
      </p:sp>
      <p:sp>
        <p:nvSpPr>
          <p:cNvPr id="255" name="18"/>
          <p:cNvSpPr/>
          <p:nvPr>
            <p:ph type="body" idx="21"/>
          </p:nvPr>
        </p:nvSpPr>
        <p:spPr>
          <a:prstGeom prst="rect">
            <a:avLst/>
          </a:prstGeom>
        </p:spPr>
        <p:txBody>
          <a:bodyPr/>
          <a:lstStyle/>
          <a:p>
            <a:pPr/>
            <a:r>
              <a:t>18</a:t>
            </a:r>
          </a:p>
        </p:txBody>
      </p:sp>
      <p:sp>
        <p:nvSpPr>
          <p:cNvPr id="256" name="A French woman has become the richest female in the world with the makeup brand she inherited increasing in value to $100 billion. What is the name of the brand, the world's largest cosmetics company?"/>
          <p:cNvSpPr txBox="1"/>
          <p:nvPr>
            <p:ph type="title"/>
          </p:nvPr>
        </p:nvSpPr>
        <p:spPr>
          <a:prstGeom prst="rect">
            <a:avLst/>
          </a:prstGeom>
        </p:spPr>
        <p:txBody>
          <a:bodyPr/>
          <a:lstStyle/>
          <a:p>
            <a:pPr/>
            <a:r>
              <a:t>A French woman has become the richest female in the world with the makeup brand she inherited increasing in value to $100 billion. What is the name of the brand, the world's largest cosmetics company?</a:t>
            </a:r>
          </a:p>
        </p:txBody>
      </p:sp>
      <p:sp>
        <p:nvSpPr>
          <p:cNvPr id="257" name="a. Chanel   b. Estée Lauder   c. L’Oréal"/>
          <p:cNvSpPr txBox="1"/>
          <p:nvPr>
            <p:ph type="body" sz="half" idx="1"/>
          </p:nvPr>
        </p:nvSpPr>
        <p:spPr>
          <a:prstGeom prst="rect">
            <a:avLst/>
          </a:prstGeom>
        </p:spPr>
        <p:txBody>
          <a:bodyPr/>
          <a:lstStyle/>
          <a:p>
            <a:pPr/>
            <a:r>
              <a:t>a. Chanel  </a:t>
            </a:r>
            <a:br/>
            <a:r>
              <a:t>b. Estée Lauder  </a:t>
            </a:r>
            <a:br/>
            <a:r>
              <a:t>c. L’Oréal</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7" name="Rounded Rectangle"/>
          <p:cNvSpPr/>
          <p:nvPr/>
        </p:nvSpPr>
        <p:spPr>
          <a:xfrm>
            <a:off x="1219200" y="4292600"/>
            <a:ext cx="10553700" cy="4356100"/>
          </a:xfrm>
          <a:prstGeom prst="roundRect">
            <a:avLst>
              <a:gd name="adj" fmla="val 19920"/>
            </a:avLst>
          </a:prstGeom>
          <a:solidFill>
            <a:srgbClr val="FFFFFF"/>
          </a:solidFill>
          <a:ln w="127000">
            <a:solidFill>
              <a:srgbClr val="FFFFFF"/>
            </a:solidFill>
            <a:miter lim="400000"/>
          </a:ln>
          <a:effectLst>
            <a:outerShdw sx="100000" sy="100000" kx="0" ky="0" algn="b" rotWithShape="0" blurRad="127000" dist="127000" dir="2700000">
              <a:srgbClr val="000000">
                <a:alpha val="75000"/>
              </a:srgbClr>
            </a:outerShdw>
          </a:effectLst>
        </p:spPr>
        <p:txBody>
          <a:bodyPr lIns="38100" tIns="38100" rIns="38100" bIns="38100" anchor="ctr"/>
          <a:lstStyle/>
          <a:p>
            <a:pPr>
              <a:defRPr sz="3400">
                <a:solidFill>
                  <a:srgbClr val="FFFFFF"/>
                </a:solidFill>
              </a:defRPr>
            </a:pPr>
          </a:p>
        </p:txBody>
      </p:sp>
      <p:sp>
        <p:nvSpPr>
          <p:cNvPr id="158" name="Rounded Rectangle"/>
          <p:cNvSpPr/>
          <p:nvPr/>
        </p:nvSpPr>
        <p:spPr>
          <a:xfrm>
            <a:off x="1219200" y="1460500"/>
            <a:ext cx="10553700" cy="2413000"/>
          </a:xfrm>
          <a:prstGeom prst="roundRect">
            <a:avLst>
              <a:gd name="adj" fmla="val 35960"/>
            </a:avLst>
          </a:prstGeom>
          <a:solidFill>
            <a:srgbClr val="0096FF"/>
          </a:solidFill>
          <a:ln w="127000">
            <a:solidFill>
              <a:srgbClr val="FFFFFF"/>
            </a:solidFill>
            <a:miter lim="400000"/>
          </a:ln>
          <a:effectLst>
            <a:outerShdw sx="100000" sy="100000" kx="0" ky="0" algn="b" rotWithShape="0" blurRad="127000" dist="127000" dir="2700000">
              <a:srgbClr val="000000">
                <a:alpha val="75000"/>
              </a:srgbClr>
            </a:outerShdw>
          </a:effectLst>
        </p:spPr>
        <p:txBody>
          <a:bodyPr lIns="38100" tIns="38100" rIns="38100" bIns="38100" anchor="ctr"/>
          <a:lstStyle/>
          <a:p>
            <a:pPr>
              <a:defRPr sz="3400">
                <a:solidFill>
                  <a:srgbClr val="FFFFFF"/>
                </a:solidFill>
              </a:defRPr>
            </a:pPr>
          </a:p>
        </p:txBody>
      </p:sp>
      <p:sp>
        <p:nvSpPr>
          <p:cNvPr id="159" name="1"/>
          <p:cNvSpPr/>
          <p:nvPr>
            <p:ph type="body" idx="21"/>
          </p:nvPr>
        </p:nvSpPr>
        <p:spPr>
          <a:prstGeom prst="rect">
            <a:avLst/>
          </a:prstGeom>
        </p:spPr>
        <p:txBody>
          <a:bodyPr/>
          <a:lstStyle/>
          <a:p>
            <a:pPr/>
            <a:r>
              <a:t>1</a:t>
            </a:r>
          </a:p>
        </p:txBody>
      </p:sp>
      <p:sp>
        <p:nvSpPr>
          <p:cNvPr id="160" name="What year was the Treaty of Waitangi/Te Tiriti o Waitangi signed?"/>
          <p:cNvSpPr txBox="1"/>
          <p:nvPr>
            <p:ph type="title"/>
          </p:nvPr>
        </p:nvSpPr>
        <p:spPr>
          <a:prstGeom prst="rect">
            <a:avLst/>
          </a:prstGeom>
        </p:spPr>
        <p:txBody>
          <a:bodyPr/>
          <a:lstStyle/>
          <a:p>
            <a:pPr/>
            <a:r>
              <a:t>What year was the Treaty of Waitangi/Te Tiriti o Waitangi signed?</a:t>
            </a:r>
          </a:p>
        </p:txBody>
      </p:sp>
      <p:sp>
        <p:nvSpPr>
          <p:cNvPr id="161" name="a. 1820 b. 1840 c. 1880"/>
          <p:cNvSpPr txBox="1"/>
          <p:nvPr>
            <p:ph type="body" sz="half" idx="1"/>
          </p:nvPr>
        </p:nvSpPr>
        <p:spPr>
          <a:prstGeom prst="rect">
            <a:avLst/>
          </a:prstGeom>
        </p:spPr>
        <p:txBody>
          <a:bodyPr/>
          <a:lstStyle/>
          <a:p>
            <a:pPr/>
            <a:r>
              <a:t>a. 1820</a:t>
            </a:r>
            <a:br/>
            <a:r>
              <a:t>b. 1840</a:t>
            </a:r>
            <a:br/>
            <a:r>
              <a:t>c. 1880</a:t>
            </a:r>
          </a:p>
        </p:txBody>
      </p:sp>
    </p:spTree>
  </p:cSld>
  <p:clrMapOvr>
    <a:masterClrMapping/>
  </p:clrMapOvr>
  <p:transition xmlns:p14="http://schemas.microsoft.com/office/powerpoint/2010/main" spd="med" advClick="1"/>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9" name="Rounded Rectangle"/>
          <p:cNvSpPr/>
          <p:nvPr/>
        </p:nvSpPr>
        <p:spPr>
          <a:xfrm>
            <a:off x="1219200" y="4292600"/>
            <a:ext cx="10553700" cy="4356100"/>
          </a:xfrm>
          <a:prstGeom prst="roundRect">
            <a:avLst>
              <a:gd name="adj" fmla="val 19920"/>
            </a:avLst>
          </a:prstGeom>
          <a:solidFill>
            <a:srgbClr val="FFFFFF"/>
          </a:solidFill>
          <a:ln w="127000">
            <a:solidFill>
              <a:srgbClr val="FFFFFF"/>
            </a:solidFill>
            <a:miter lim="400000"/>
          </a:ln>
          <a:effectLst>
            <a:outerShdw sx="100000" sy="100000" kx="0" ky="0" algn="b" rotWithShape="0" blurRad="127000" dist="127000" dir="2700000">
              <a:srgbClr val="000000">
                <a:alpha val="75000"/>
              </a:srgbClr>
            </a:outerShdw>
          </a:effectLst>
        </p:spPr>
        <p:txBody>
          <a:bodyPr lIns="38100" tIns="38100" rIns="38100" bIns="38100" anchor="ctr"/>
          <a:lstStyle/>
          <a:p>
            <a:pPr>
              <a:defRPr sz="3400">
                <a:solidFill>
                  <a:srgbClr val="FFFFFF"/>
                </a:solidFill>
              </a:defRPr>
            </a:pPr>
          </a:p>
        </p:txBody>
      </p:sp>
      <p:sp>
        <p:nvSpPr>
          <p:cNvPr id="260" name="Rounded Rectangle"/>
          <p:cNvSpPr/>
          <p:nvPr/>
        </p:nvSpPr>
        <p:spPr>
          <a:xfrm>
            <a:off x="1219200" y="1460500"/>
            <a:ext cx="10553700" cy="2413000"/>
          </a:xfrm>
          <a:prstGeom prst="roundRect">
            <a:avLst>
              <a:gd name="adj" fmla="val 35960"/>
            </a:avLst>
          </a:prstGeom>
          <a:solidFill>
            <a:srgbClr val="0096FF"/>
          </a:solidFill>
          <a:ln w="127000">
            <a:solidFill>
              <a:srgbClr val="FFFFFF"/>
            </a:solidFill>
            <a:miter lim="400000"/>
          </a:ln>
          <a:effectLst>
            <a:outerShdw sx="100000" sy="100000" kx="0" ky="0" algn="b" rotWithShape="0" blurRad="127000" dist="127000" dir="2700000">
              <a:srgbClr val="000000">
                <a:alpha val="75000"/>
              </a:srgbClr>
            </a:outerShdw>
          </a:effectLst>
        </p:spPr>
        <p:txBody>
          <a:bodyPr lIns="38100" tIns="38100" rIns="38100" bIns="38100" anchor="ctr"/>
          <a:lstStyle/>
          <a:p>
            <a:pPr>
              <a:defRPr sz="3400">
                <a:solidFill>
                  <a:srgbClr val="FFFFFF"/>
                </a:solidFill>
              </a:defRPr>
            </a:pPr>
          </a:p>
        </p:txBody>
      </p:sp>
      <p:sp>
        <p:nvSpPr>
          <p:cNvPr id="261" name="19"/>
          <p:cNvSpPr/>
          <p:nvPr>
            <p:ph type="body" idx="21"/>
          </p:nvPr>
        </p:nvSpPr>
        <p:spPr>
          <a:prstGeom prst="rect">
            <a:avLst/>
          </a:prstGeom>
        </p:spPr>
        <p:txBody>
          <a:bodyPr/>
          <a:lstStyle/>
          <a:p>
            <a:pPr/>
            <a:r>
              <a:t>19</a:t>
            </a:r>
          </a:p>
        </p:txBody>
      </p:sp>
      <p:sp>
        <p:nvSpPr>
          <p:cNvPr id="262" name="Which name has taken the title of the most declined baby name in New Zealand, beating 'King' for the first time in 13 years?"/>
          <p:cNvSpPr txBox="1"/>
          <p:nvPr>
            <p:ph type="title"/>
          </p:nvPr>
        </p:nvSpPr>
        <p:spPr>
          <a:prstGeom prst="rect">
            <a:avLst/>
          </a:prstGeom>
        </p:spPr>
        <p:txBody>
          <a:bodyPr/>
          <a:lstStyle/>
          <a:p>
            <a:pPr/>
            <a:r>
              <a:t>Which name has taken the title of the most declined baby name in New Zealand, beating 'King' for the first time in 13 years?</a:t>
            </a:r>
          </a:p>
        </p:txBody>
      </p:sp>
      <p:sp>
        <p:nvSpPr>
          <p:cNvPr id="263" name="a. Anarchy b. Prince c. X"/>
          <p:cNvSpPr txBox="1"/>
          <p:nvPr>
            <p:ph type="body" sz="half" idx="1"/>
          </p:nvPr>
        </p:nvSpPr>
        <p:spPr>
          <a:prstGeom prst="rect">
            <a:avLst/>
          </a:prstGeom>
        </p:spPr>
        <p:txBody>
          <a:bodyPr/>
          <a:lstStyle/>
          <a:p>
            <a:pPr/>
            <a:r>
              <a:t>a. Anarchy</a:t>
            </a:r>
            <a:br/>
            <a:r>
              <a:t>b. Prince</a:t>
            </a:r>
            <a:br/>
            <a:r>
              <a:t>c. X</a:t>
            </a:r>
          </a:p>
        </p:txBody>
      </p:sp>
    </p:spTree>
  </p:cSld>
  <p:clrMapOvr>
    <a:masterClrMapping/>
  </p:clrMapOvr>
  <p:transition xmlns:p14="http://schemas.microsoft.com/office/powerpoint/2010/main" spd="med" advClick="1"/>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5" name="Rounded Rectangle"/>
          <p:cNvSpPr/>
          <p:nvPr/>
        </p:nvSpPr>
        <p:spPr>
          <a:xfrm>
            <a:off x="1219200" y="1460500"/>
            <a:ext cx="10553700" cy="1828800"/>
          </a:xfrm>
          <a:prstGeom prst="roundRect">
            <a:avLst>
              <a:gd name="adj" fmla="val 35647"/>
            </a:avLst>
          </a:prstGeom>
          <a:solidFill>
            <a:srgbClr val="0096FF"/>
          </a:solidFill>
          <a:ln w="127000">
            <a:solidFill>
              <a:srgbClr val="FFFFFF"/>
            </a:solidFill>
            <a:miter lim="400000"/>
          </a:ln>
          <a:effectLst>
            <a:outerShdw sx="100000" sy="100000" kx="0" ky="0" algn="b" rotWithShape="0" blurRad="127000" dist="127000" dir="2700000">
              <a:srgbClr val="000000">
                <a:alpha val="75000"/>
              </a:srgbClr>
            </a:outerShdw>
          </a:effectLst>
        </p:spPr>
        <p:txBody>
          <a:bodyPr lIns="38100" tIns="38100" rIns="38100" bIns="38100" anchor="ctr"/>
          <a:lstStyle/>
          <a:p>
            <a:pPr>
              <a:defRPr sz="3400">
                <a:solidFill>
                  <a:srgbClr val="FFFFFF"/>
                </a:solidFill>
              </a:defRPr>
            </a:pPr>
          </a:p>
        </p:txBody>
      </p:sp>
      <p:pic>
        <p:nvPicPr>
          <p:cNvPr id="266" name="230107.jpeg" descr="230107.jpeg"/>
          <p:cNvPicPr>
            <a:picLocks noChangeAspect="1"/>
          </p:cNvPicPr>
          <p:nvPr>
            <p:ph type="pic" idx="21"/>
          </p:nvPr>
        </p:nvPicPr>
        <p:blipFill>
          <a:blip r:embed="rId2">
            <a:extLst/>
          </a:blip>
          <a:srcRect l="0" t="0" r="0" b="8538"/>
          <a:stretch>
            <a:fillRect/>
          </a:stretch>
        </p:blipFill>
        <p:spPr>
          <a:xfrm>
            <a:off x="1849656" y="3619728"/>
            <a:ext cx="9321801" cy="56896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895" y="0"/>
                </a:moveTo>
                <a:cubicBezTo>
                  <a:pt x="848" y="0"/>
                  <a:pt x="0" y="1390"/>
                  <a:pt x="0" y="3105"/>
                </a:cubicBezTo>
                <a:lnTo>
                  <a:pt x="0" y="18495"/>
                </a:lnTo>
                <a:cubicBezTo>
                  <a:pt x="0" y="20210"/>
                  <a:pt x="848" y="21600"/>
                  <a:pt x="1895" y="21600"/>
                </a:cubicBezTo>
                <a:lnTo>
                  <a:pt x="19705" y="21600"/>
                </a:lnTo>
                <a:cubicBezTo>
                  <a:pt x="20752" y="21600"/>
                  <a:pt x="21600" y="20210"/>
                  <a:pt x="21600" y="18495"/>
                </a:cubicBezTo>
                <a:lnTo>
                  <a:pt x="21600" y="3105"/>
                </a:lnTo>
                <a:cubicBezTo>
                  <a:pt x="21600" y="1390"/>
                  <a:pt x="20752" y="0"/>
                  <a:pt x="19705" y="0"/>
                </a:cubicBezTo>
                <a:lnTo>
                  <a:pt x="1895" y="0"/>
                </a:lnTo>
                <a:close/>
              </a:path>
            </a:pathLst>
          </a:custGeom>
        </p:spPr>
      </p:pic>
      <p:sp>
        <p:nvSpPr>
          <p:cNvPr id="267" name="What is the last name of this man who has been in the news?"/>
          <p:cNvSpPr txBox="1"/>
          <p:nvPr>
            <p:ph type="title"/>
          </p:nvPr>
        </p:nvSpPr>
        <p:spPr>
          <a:prstGeom prst="rect">
            <a:avLst/>
          </a:prstGeom>
        </p:spPr>
        <p:txBody>
          <a:bodyPr/>
          <a:lstStyle/>
          <a:p>
            <a:pPr/>
            <a:r>
              <a:t>What is the last name of this man who has been in the news?</a:t>
            </a:r>
          </a:p>
        </p:txBody>
      </p:sp>
      <p:sp>
        <p:nvSpPr>
          <p:cNvPr id="268" name="20"/>
          <p:cNvSpPr/>
          <p:nvPr>
            <p:ph type="body" idx="22"/>
          </p:nvPr>
        </p:nvSpPr>
        <p:spPr>
          <a:prstGeom prst="rect">
            <a:avLst/>
          </a:prstGeom>
        </p:spPr>
        <p:txBody>
          <a:bodyPr/>
          <a:lstStyle/>
          <a:p>
            <a:pPr/>
            <a:r>
              <a:t>20</a:t>
            </a:r>
          </a:p>
        </p:txBody>
      </p:sp>
    </p:spTree>
  </p:cSld>
  <p:clrMapOvr>
    <a:masterClrMapping/>
  </p:clrMapOvr>
  <p:transition xmlns:p14="http://schemas.microsoft.com/office/powerpoint/2010/main" spd="med" advClick="1"/>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0" name="Answers"/>
          <p:cNvSpPr/>
          <p:nvPr/>
        </p:nvSpPr>
        <p:spPr>
          <a:xfrm>
            <a:off x="2921000" y="3892550"/>
            <a:ext cx="7150100" cy="1955800"/>
          </a:xfrm>
          <a:prstGeom prst="roundRect">
            <a:avLst>
              <a:gd name="adj" fmla="val 44366"/>
            </a:avLst>
          </a:prstGeom>
          <a:solidFill>
            <a:srgbClr val="0096FF"/>
          </a:solidFill>
          <a:ln w="127000">
            <a:solidFill>
              <a:srgbClr val="FFFFFF"/>
            </a:solidFill>
            <a:miter lim="400000"/>
          </a:ln>
          <a:effectLst>
            <a:outerShdw sx="100000" sy="100000" kx="0" ky="0" algn="b" rotWithShape="0" blurRad="127000" dist="127000" dir="2700000">
              <a:srgbClr val="000000">
                <a:alpha val="75000"/>
              </a:srgbClr>
            </a:outerShdw>
          </a:effectLst>
          <a:extLst>
            <a:ext uri="{C572A759-6A51-4108-AA02-DFA0A04FC94B}">
              <ma14:wrappingTextBoxFlag xmlns:ma14="http://schemas.microsoft.com/office/mac/drawingml/2011/main" val="1"/>
            </a:ext>
          </a:extLst>
        </p:spPr>
        <p:txBody>
          <a:bodyPr lIns="38100" tIns="38100" rIns="38100" bIns="38100" anchor="ctr"/>
          <a:lstStyle>
            <a:lvl1pPr>
              <a:defRPr b="1" sz="9600">
                <a:solidFill>
                  <a:srgbClr val="FFFFFF"/>
                </a:solidFill>
                <a:latin typeface="+mn-lt"/>
                <a:ea typeface="+mn-ea"/>
                <a:cs typeface="+mn-cs"/>
                <a:sym typeface="Trebuchet MS"/>
              </a:defRPr>
            </a:lvl1pPr>
          </a:lstStyle>
          <a:p>
            <a:pPr/>
            <a:r>
              <a:t>Answers</a:t>
            </a:r>
          </a:p>
        </p:txBody>
      </p:sp>
    </p:spTree>
  </p:cSld>
  <p:clrMapOvr>
    <a:masterClrMapping/>
  </p:clrMapOvr>
  <p:transition xmlns:p14="http://schemas.microsoft.com/office/powerpoint/2010/main" spd="med" advClick="1"/>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2" name="What year was the Treaty of Waitangi/Te Tiriti o Waitangi signed? a. 1820 b. 1840 c. 1880"/>
          <p:cNvSpPr txBox="1"/>
          <p:nvPr>
            <p:ph type="title"/>
          </p:nvPr>
        </p:nvSpPr>
        <p:spPr>
          <a:prstGeom prst="rect">
            <a:avLst/>
          </a:prstGeom>
        </p:spPr>
        <p:txBody>
          <a:bodyPr/>
          <a:lstStyle/>
          <a:p>
            <a:pPr/>
            <a:r>
              <a:t>What year was the Treaty of Waitangi/Te Tiriti o Waitangi signed?</a:t>
            </a:r>
            <a:br/>
            <a:r>
              <a:t>a. 1820</a:t>
            </a:r>
            <a:br/>
            <a:r>
              <a:t>b. 1840</a:t>
            </a:r>
            <a:br/>
            <a:r>
              <a:t>c. 1880</a:t>
            </a:r>
          </a:p>
        </p:txBody>
      </p:sp>
      <p:sp>
        <p:nvSpPr>
          <p:cNvPr id="273" name="b. 1840 - The Treaty is an agreement, in Māori and English, that was made between the British Crown and about 540 Māori rangatira (chiefs). The Treaty was prepared in just a few days. A missionary named Henry Williams and his son Edward translated the En"/>
          <p:cNvSpPr txBox="1"/>
          <p:nvPr>
            <p:ph type="body" sz="half" idx="1"/>
          </p:nvPr>
        </p:nvSpPr>
        <p:spPr>
          <a:prstGeom prst="rect">
            <a:avLst/>
          </a:prstGeom>
        </p:spPr>
        <p:txBody>
          <a:bodyPr/>
          <a:lstStyle>
            <a:lvl1pPr defTabSz="554990">
              <a:spcBef>
                <a:spcPts val="3600"/>
              </a:spcBef>
              <a:defRPr sz="2850"/>
            </a:lvl1pPr>
          </a:lstStyle>
          <a:p>
            <a:pPr/>
            <a:r>
              <a:t>b. 1840 - The Treaty is an agreement, in Māori and English, that was made between the British Crown and about 540 Māori rangatira (chiefs). The Treaty was prepared in just a few days. A missionary named Henry Williams and his son Edward translated the English draft into Māori overnight on 4 February. About 500 Māori debated the document for a day and a night before it was signed on 6 February.</a:t>
            </a:r>
          </a:p>
        </p:txBody>
      </p:sp>
      <p:sp>
        <p:nvSpPr>
          <p:cNvPr id="274" name="1"/>
          <p:cNvSpPr/>
          <p:nvPr>
            <p:ph type="body" idx="21"/>
          </p:nvPr>
        </p:nvSpPr>
        <p:spPr>
          <a:prstGeom prst="rect">
            <a:avLst/>
          </a:prstGeom>
        </p:spPr>
        <p:txBody>
          <a:bodyPr/>
          <a:lstStyle/>
          <a:p>
            <a:pPr/>
            <a:r>
              <a:t>1</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ID="10" grpId="1" fill="hold">
                                  <p:stCondLst>
                                    <p:cond delay="0"/>
                                  </p:stCondLst>
                                  <p:iterate type="el" backwards="0">
                                    <p:tmAbs val="0"/>
                                  </p:iterate>
                                  <p:childTnLst>
                                    <p:set>
                                      <p:cBhvr>
                                        <p:cTn id="6" fill="hold"/>
                                        <p:tgtEl>
                                          <p:spTgt spid="273"/>
                                        </p:tgtEl>
                                        <p:attrNameLst>
                                          <p:attrName>style.visibility</p:attrName>
                                        </p:attrNameLst>
                                      </p:cBhvr>
                                      <p:to>
                                        <p:strVal val="visible"/>
                                      </p:to>
                                    </p:set>
                                    <p:animEffect filter="fade" transition="in">
                                      <p:cBhvr>
                                        <p:cTn id="7" dur="1000"/>
                                        <p:tgtEl>
                                          <p:spTgt spid="27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273" grpId="1"/>
    </p:bldLst>
  </p:timing>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6" name="In which country have animal rights activists held protests against the return of bullfighting? a. Italy b. Mexico c. Peru"/>
          <p:cNvSpPr txBox="1"/>
          <p:nvPr>
            <p:ph type="title"/>
          </p:nvPr>
        </p:nvSpPr>
        <p:spPr>
          <a:prstGeom prst="rect">
            <a:avLst/>
          </a:prstGeom>
        </p:spPr>
        <p:txBody>
          <a:bodyPr/>
          <a:lstStyle/>
          <a:p>
            <a:pPr/>
            <a:r>
              <a:t>In which country have animal rights activists held protests against the return of bullfighting?</a:t>
            </a:r>
            <a:br/>
            <a:r>
              <a:t>a. Italy</a:t>
            </a:r>
            <a:br/>
            <a:r>
              <a:t>b. Mexico</a:t>
            </a:r>
            <a:br/>
            <a:r>
              <a:t>c. Peru</a:t>
            </a:r>
          </a:p>
        </p:txBody>
      </p:sp>
      <p:sp>
        <p:nvSpPr>
          <p:cNvPr id="277" name="b. Mexico - Mexico city recently held its first bullfight since 2022. A judge had ordered the suspension of the practice agreeing with animal rights activists who had filed a suit but the Supreme Court revoked the decision last month. Bullfights date bac"/>
          <p:cNvSpPr txBox="1"/>
          <p:nvPr>
            <p:ph type="body" sz="half" idx="1"/>
          </p:nvPr>
        </p:nvSpPr>
        <p:spPr>
          <a:prstGeom prst="rect">
            <a:avLst/>
          </a:prstGeom>
        </p:spPr>
        <p:txBody>
          <a:bodyPr/>
          <a:lstStyle/>
          <a:p>
            <a:pPr/>
            <a:r>
              <a:t>b. Mexico - Mexico city recently held its first bullfight since 2022. A judge had ordered the suspension of the practice agreeing with animal rights activists who had filed a suit but the Supreme Court revoked the decision last month. Bullfights date back to the 16th Century in Mexico.</a:t>
            </a:r>
          </a:p>
        </p:txBody>
      </p:sp>
      <p:sp>
        <p:nvSpPr>
          <p:cNvPr id="278" name="2"/>
          <p:cNvSpPr/>
          <p:nvPr>
            <p:ph type="body" idx="21"/>
          </p:nvPr>
        </p:nvSpPr>
        <p:spPr>
          <a:prstGeom prst="rect">
            <a:avLst/>
          </a:prstGeom>
        </p:spPr>
        <p:txBody>
          <a:bodyPr/>
          <a:lstStyle/>
          <a:p>
            <a:pPr/>
            <a:r>
              <a:t>2</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ID="10" grpId="1" fill="hold">
                                  <p:stCondLst>
                                    <p:cond delay="0"/>
                                  </p:stCondLst>
                                  <p:iterate type="el" backwards="0">
                                    <p:tmAbs val="0"/>
                                  </p:iterate>
                                  <p:childTnLst>
                                    <p:set>
                                      <p:cBhvr>
                                        <p:cTn id="6" fill="hold"/>
                                        <p:tgtEl>
                                          <p:spTgt spid="277"/>
                                        </p:tgtEl>
                                        <p:attrNameLst>
                                          <p:attrName>style.visibility</p:attrName>
                                        </p:attrNameLst>
                                      </p:cBhvr>
                                      <p:to>
                                        <p:strVal val="visible"/>
                                      </p:to>
                                    </p:set>
                                    <p:animEffect filter="fade" transition="in">
                                      <p:cBhvr>
                                        <p:cTn id="7" dur="1000"/>
                                        <p:tgtEl>
                                          <p:spTgt spid="27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277" grpId="1"/>
    </p:bldLst>
  </p:timing>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80" name="In which sea have attacks on shipping by Houthi forces led to retaliation strikes by the British and United States military? a. The Red Sea b. The Black Sea c. The Yellow Sea"/>
          <p:cNvSpPr txBox="1"/>
          <p:nvPr>
            <p:ph type="title"/>
          </p:nvPr>
        </p:nvSpPr>
        <p:spPr>
          <a:prstGeom prst="rect">
            <a:avLst/>
          </a:prstGeom>
        </p:spPr>
        <p:txBody>
          <a:bodyPr/>
          <a:lstStyle/>
          <a:p>
            <a:pPr defTabSz="572516">
              <a:defRPr sz="2940"/>
            </a:pPr>
            <a:r>
              <a:t>In which sea have attacks on shipping by Houthi forces led to retaliation strikes by the British and United States military?</a:t>
            </a:r>
            <a:br/>
            <a:r>
              <a:t>a. The Red Sea</a:t>
            </a:r>
            <a:br/>
            <a:r>
              <a:t>b. The Black Sea</a:t>
            </a:r>
            <a:br/>
            <a:r>
              <a:t>c. The Yellow Sea</a:t>
            </a:r>
          </a:p>
        </p:txBody>
      </p:sp>
      <p:sp>
        <p:nvSpPr>
          <p:cNvPr id="281" name="a. The Red Sea - The Houthis, a Yemeni militia group, have been targeting international shipping, leading to significant international military action. British and US warplanes, ships and submarines launched dozens of air strikes across Yemen against Hou"/>
          <p:cNvSpPr txBox="1"/>
          <p:nvPr>
            <p:ph type="body" sz="half" idx="1"/>
          </p:nvPr>
        </p:nvSpPr>
        <p:spPr>
          <a:prstGeom prst="rect">
            <a:avLst/>
          </a:prstGeom>
        </p:spPr>
        <p:txBody>
          <a:bodyPr/>
          <a:lstStyle/>
          <a:p>
            <a:pPr/>
            <a:r>
              <a:t>a. The Red Sea - The Houthis, a Yemeni militia group, have been targeting international shipping, leading to significant international military action. British and US warplanes, ships and submarines launched dozens of air strikes across Yemen against Houthi forces in the Red Sea.</a:t>
            </a:r>
          </a:p>
        </p:txBody>
      </p:sp>
      <p:sp>
        <p:nvSpPr>
          <p:cNvPr id="282" name="3"/>
          <p:cNvSpPr/>
          <p:nvPr>
            <p:ph type="body" idx="21"/>
          </p:nvPr>
        </p:nvSpPr>
        <p:spPr>
          <a:prstGeom prst="rect">
            <a:avLst/>
          </a:prstGeom>
        </p:spPr>
        <p:txBody>
          <a:bodyPr/>
          <a:lstStyle/>
          <a:p>
            <a:pPr/>
            <a:r>
              <a:t>3</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ID="10" grpId="1" fill="hold">
                                  <p:stCondLst>
                                    <p:cond delay="0"/>
                                  </p:stCondLst>
                                  <p:iterate type="el" backwards="0">
                                    <p:tmAbs val="0"/>
                                  </p:iterate>
                                  <p:childTnLst>
                                    <p:set>
                                      <p:cBhvr>
                                        <p:cTn id="6" fill="hold"/>
                                        <p:tgtEl>
                                          <p:spTgt spid="281"/>
                                        </p:tgtEl>
                                        <p:attrNameLst>
                                          <p:attrName>style.visibility</p:attrName>
                                        </p:attrNameLst>
                                      </p:cBhvr>
                                      <p:to>
                                        <p:strVal val="visible"/>
                                      </p:to>
                                    </p:set>
                                    <p:animEffect filter="fade" transition="in">
                                      <p:cBhvr>
                                        <p:cTn id="7" dur="1000"/>
                                        <p:tgtEl>
                                          <p:spTgt spid="28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281" grpId="1"/>
    </p:bldLst>
  </p:timing>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284" name="jacinda-ardern-clarke-gayford-wedding-CREDIT-SUPPLIED-130124-1120.jpg" descr="jacinda-ardern-clarke-gayford-wedding-CREDIT-SUPPLIED-130124-1120.jpg"/>
          <p:cNvPicPr>
            <a:picLocks noChangeAspect="1"/>
          </p:cNvPicPr>
          <p:nvPr>
            <p:ph type="pic" idx="21"/>
          </p:nvPr>
        </p:nvPicPr>
        <p:blipFill>
          <a:blip r:embed="rId2">
            <a:extLst/>
          </a:blip>
          <a:srcRect l="19114" t="0" r="22083" b="0"/>
          <a:stretch>
            <a:fillRect/>
          </a:stretch>
        </p:blipFill>
        <p:spPr>
          <a:xfrm>
            <a:off x="808256" y="1409929"/>
            <a:ext cx="3149601" cy="30607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610" y="0"/>
                </a:moveTo>
                <a:cubicBezTo>
                  <a:pt x="2511" y="0"/>
                  <a:pt x="0" y="2584"/>
                  <a:pt x="0" y="5773"/>
                </a:cubicBezTo>
                <a:lnTo>
                  <a:pt x="0" y="15827"/>
                </a:lnTo>
                <a:cubicBezTo>
                  <a:pt x="0" y="19016"/>
                  <a:pt x="2511" y="21600"/>
                  <a:pt x="5610" y="21600"/>
                </a:cubicBezTo>
                <a:lnTo>
                  <a:pt x="15990" y="21600"/>
                </a:lnTo>
                <a:cubicBezTo>
                  <a:pt x="19089" y="21600"/>
                  <a:pt x="21600" y="19016"/>
                  <a:pt x="21600" y="15827"/>
                </a:cubicBezTo>
                <a:lnTo>
                  <a:pt x="21600" y="5773"/>
                </a:lnTo>
                <a:cubicBezTo>
                  <a:pt x="21600" y="2584"/>
                  <a:pt x="19089" y="0"/>
                  <a:pt x="15990" y="0"/>
                </a:cubicBezTo>
                <a:lnTo>
                  <a:pt x="5610" y="0"/>
                </a:lnTo>
                <a:close/>
              </a:path>
            </a:pathLst>
          </a:custGeom>
        </p:spPr>
      </p:pic>
      <p:sp>
        <p:nvSpPr>
          <p:cNvPr id="285" name="What is the first name of the man on the right?…"/>
          <p:cNvSpPr txBox="1"/>
          <p:nvPr>
            <p:ph type="title"/>
          </p:nvPr>
        </p:nvSpPr>
        <p:spPr>
          <a:prstGeom prst="rect">
            <a:avLst/>
          </a:prstGeom>
        </p:spPr>
        <p:txBody>
          <a:bodyPr/>
          <a:lstStyle/>
          <a:p>
            <a:pPr/>
            <a:r>
              <a:t>What is the first name of the man on the right?</a:t>
            </a:r>
          </a:p>
          <a:p>
            <a:pPr/>
            <a:r>
              <a:t>a. Simon   b. Clarke   c. Mark</a:t>
            </a:r>
          </a:p>
        </p:txBody>
      </p:sp>
      <p:sp>
        <p:nvSpPr>
          <p:cNvPr id="286" name="b. Clarke - Former Prime Minister Dame Jacinda Ardern married her long-time fiancé, TV presenter Clarke Gayford, in January. The wedding took place at Craggy Range, a premium winery in Hawke's Bay."/>
          <p:cNvSpPr txBox="1"/>
          <p:nvPr>
            <p:ph type="body" sz="half" idx="1"/>
          </p:nvPr>
        </p:nvSpPr>
        <p:spPr>
          <a:prstGeom prst="rect">
            <a:avLst/>
          </a:prstGeom>
        </p:spPr>
        <p:txBody>
          <a:bodyPr/>
          <a:lstStyle/>
          <a:p>
            <a:pPr/>
            <a:r>
              <a:t>b. Clarke - Former Prime Minister Dame Jacinda Ardern married her long-time fiancé, TV presenter Clarke Gayford, in January. The wedding took place at Craggy Range, a premium winery in Hawke's Bay.</a:t>
            </a:r>
          </a:p>
        </p:txBody>
      </p:sp>
      <p:sp>
        <p:nvSpPr>
          <p:cNvPr id="287" name="4"/>
          <p:cNvSpPr/>
          <p:nvPr>
            <p:ph type="body" idx="22"/>
          </p:nvPr>
        </p:nvSpPr>
        <p:spPr>
          <a:prstGeom prst="rect">
            <a:avLst/>
          </a:prstGeom>
        </p:spPr>
        <p:txBody>
          <a:bodyPr/>
          <a:lstStyle/>
          <a:p>
            <a:pPr/>
            <a:r>
              <a:t>4</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ID="10" grpId="1" fill="hold">
                                  <p:stCondLst>
                                    <p:cond delay="0"/>
                                  </p:stCondLst>
                                  <p:iterate type="el" backwards="0">
                                    <p:tmAbs val="0"/>
                                  </p:iterate>
                                  <p:childTnLst>
                                    <p:set>
                                      <p:cBhvr>
                                        <p:cTn id="6" fill="hold"/>
                                        <p:tgtEl>
                                          <p:spTgt spid="286"/>
                                        </p:tgtEl>
                                        <p:attrNameLst>
                                          <p:attrName>style.visibility</p:attrName>
                                        </p:attrNameLst>
                                      </p:cBhvr>
                                      <p:to>
                                        <p:strVal val="visible"/>
                                      </p:to>
                                    </p:set>
                                    <p:animEffect filter="fade" transition="in">
                                      <p:cBhvr>
                                        <p:cTn id="7" dur="1000"/>
                                        <p:tgtEl>
                                          <p:spTgt spid="28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286" grpId="1"/>
    </p:bldLst>
  </p:timing>
</p:sld>
</file>

<file path=ppt/slides/slide2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89" name="Why was Auckland’s Muriwai Beach in the news recently? a. There have been calls for a vehicle ban on the beach after a person died when a ute rolled b. Local Iwi have asked for a temporary pause on fishing in the area c. The Muriwai surf club was damaged"/>
          <p:cNvSpPr txBox="1"/>
          <p:nvPr>
            <p:ph type="title"/>
          </p:nvPr>
        </p:nvSpPr>
        <p:spPr>
          <a:prstGeom prst="rect">
            <a:avLst/>
          </a:prstGeom>
        </p:spPr>
        <p:txBody>
          <a:bodyPr/>
          <a:lstStyle/>
          <a:p>
            <a:pPr defTabSz="566674">
              <a:defRPr sz="2910"/>
            </a:pPr>
            <a:r>
              <a:t>Why was Auckland’s Muriwai Beach in the news recently?</a:t>
            </a:r>
            <a:br/>
            <a:r>
              <a:t>a. There have been calls for a vehicle ban on the beach after a person died when a ute rolled</a:t>
            </a:r>
            <a:br/>
            <a:r>
              <a:t>b. Local Iwi have asked for a temporary pause on fishing in the area</a:t>
            </a:r>
            <a:br/>
            <a:r>
              <a:t>c. The Muriwai surf club was damaged in a storm </a:t>
            </a:r>
          </a:p>
        </p:txBody>
      </p:sp>
      <p:sp>
        <p:nvSpPr>
          <p:cNvPr id="290" name="a. There have been calls for a vehicle ban on the beach after a person died when a ute rolled - A temporary rāhui was placed on the beach after the accident. Vehicle use on the beach has long been a source of controversy with some locals believing the 60"/>
          <p:cNvSpPr txBox="1"/>
          <p:nvPr>
            <p:ph type="body" sz="half" idx="1"/>
          </p:nvPr>
        </p:nvSpPr>
        <p:spPr>
          <a:prstGeom prst="rect">
            <a:avLst/>
          </a:prstGeom>
        </p:spPr>
        <p:txBody>
          <a:bodyPr/>
          <a:lstStyle/>
          <a:p>
            <a:pPr/>
            <a:r>
              <a:t>a. There have been calls for a vehicle ban on the beach after a person died when a ute rolled - A temporary rāhui was placed on the beach after the accident. Vehicle use on the beach has long been a source of controversy with some locals believing the 60km speed limit is not safe. Muriwai beach is 60km long.</a:t>
            </a:r>
          </a:p>
        </p:txBody>
      </p:sp>
      <p:sp>
        <p:nvSpPr>
          <p:cNvPr id="291" name="5"/>
          <p:cNvSpPr/>
          <p:nvPr>
            <p:ph type="body" idx="21"/>
          </p:nvPr>
        </p:nvSpPr>
        <p:spPr>
          <a:prstGeom prst="rect">
            <a:avLst/>
          </a:prstGeom>
        </p:spPr>
        <p:txBody>
          <a:bodyPr/>
          <a:lstStyle/>
          <a:p>
            <a:pPr/>
            <a:r>
              <a:t>5</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ID="10" grpId="1" fill="hold">
                                  <p:stCondLst>
                                    <p:cond delay="0"/>
                                  </p:stCondLst>
                                  <p:iterate type="el" backwards="0">
                                    <p:tmAbs val="0"/>
                                  </p:iterate>
                                  <p:childTnLst>
                                    <p:set>
                                      <p:cBhvr>
                                        <p:cTn id="6" fill="hold"/>
                                        <p:tgtEl>
                                          <p:spTgt spid="290"/>
                                        </p:tgtEl>
                                        <p:attrNameLst>
                                          <p:attrName>style.visibility</p:attrName>
                                        </p:attrNameLst>
                                      </p:cBhvr>
                                      <p:to>
                                        <p:strVal val="visible"/>
                                      </p:to>
                                    </p:set>
                                    <p:animEffect filter="fade" transition="in">
                                      <p:cBhvr>
                                        <p:cTn id="7" dur="1000"/>
                                        <p:tgtEl>
                                          <p:spTgt spid="29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290" grpId="1"/>
    </p:bldLst>
  </p:timing>
</p:sld>
</file>

<file path=ppt/slides/slide2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93" name="Which two members of the Royal Family have spent time in hospital recently?   a. The King and the Princess of Wales   b. The Prince of Wales and the Queen Consort   c. The King and the Duchess of Sussex"/>
          <p:cNvSpPr txBox="1"/>
          <p:nvPr>
            <p:ph type="title"/>
          </p:nvPr>
        </p:nvSpPr>
        <p:spPr>
          <a:prstGeom prst="rect">
            <a:avLst/>
          </a:prstGeom>
        </p:spPr>
        <p:txBody>
          <a:bodyPr/>
          <a:lstStyle/>
          <a:p>
            <a:pPr/>
            <a:r>
              <a:t>Which two members of the Royal Family have spent time in hospital recently?  </a:t>
            </a:r>
            <a:br/>
            <a:r>
              <a:t>a. The King and the Princess of Wales  </a:t>
            </a:r>
            <a:br/>
            <a:r>
              <a:t>b. The Prince of Wales and the Queen Consort  </a:t>
            </a:r>
            <a:br/>
            <a:r>
              <a:t>c. The King and the Duchess of Sussex</a:t>
            </a:r>
          </a:p>
        </p:txBody>
      </p:sp>
      <p:sp>
        <p:nvSpPr>
          <p:cNvPr id="294" name="a. The King and the Princess of Wales - The Princess of Wales ad abdominal surgery and King Charles III also underwent a scheduled medical procedure of his own. Details about the health of royals are usually a closely-guarded secret and only announced to"/>
          <p:cNvSpPr txBox="1"/>
          <p:nvPr>
            <p:ph type="body" sz="half" idx="1"/>
          </p:nvPr>
        </p:nvSpPr>
        <p:spPr>
          <a:prstGeom prst="rect">
            <a:avLst/>
          </a:prstGeom>
        </p:spPr>
        <p:txBody>
          <a:bodyPr/>
          <a:lstStyle>
            <a:lvl1pPr defTabSz="496570">
              <a:spcBef>
                <a:spcPts val="3200"/>
              </a:spcBef>
              <a:defRPr sz="2550"/>
            </a:lvl1pPr>
          </a:lstStyle>
          <a:p>
            <a:pPr/>
            <a:r>
              <a:t>a. The King and the Princess of Wales - The Princess of Wales ad abdominal surgery and King Charles III also underwent a scheduled medical procedure of his own. Details about the health of royals are usually a closely-guarded secret and only announced to the public in limited circumstances, so the decision of the Palace to release two major updates in one day was striking. The Duchess of York Sarah Ferguson has also been diagnosed with malignant melanoma. Ferguson is the former wife of Prince Andrew.</a:t>
            </a:r>
          </a:p>
        </p:txBody>
      </p:sp>
      <p:sp>
        <p:nvSpPr>
          <p:cNvPr id="295" name="6"/>
          <p:cNvSpPr/>
          <p:nvPr>
            <p:ph type="body" idx="21"/>
          </p:nvPr>
        </p:nvSpPr>
        <p:spPr>
          <a:prstGeom prst="rect">
            <a:avLst/>
          </a:prstGeom>
        </p:spPr>
        <p:txBody>
          <a:bodyPr/>
          <a:lstStyle/>
          <a:p>
            <a:pPr/>
            <a:r>
              <a:t>6</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ID="10" grpId="1" fill="hold">
                                  <p:stCondLst>
                                    <p:cond delay="0"/>
                                  </p:stCondLst>
                                  <p:iterate type="el" backwards="0">
                                    <p:tmAbs val="0"/>
                                  </p:iterate>
                                  <p:childTnLst>
                                    <p:set>
                                      <p:cBhvr>
                                        <p:cTn id="6" fill="hold"/>
                                        <p:tgtEl>
                                          <p:spTgt spid="294"/>
                                        </p:tgtEl>
                                        <p:attrNameLst>
                                          <p:attrName>style.visibility</p:attrName>
                                        </p:attrNameLst>
                                      </p:cBhvr>
                                      <p:to>
                                        <p:strVal val="visible"/>
                                      </p:to>
                                    </p:set>
                                    <p:animEffect filter="fade" transition="in">
                                      <p:cBhvr>
                                        <p:cTn id="7" dur="1000"/>
                                        <p:tgtEl>
                                          <p:spTgt spid="29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294" grpId="1"/>
    </p:bldLst>
  </p:timing>
</p:sld>
</file>

<file path=ppt/slides/slide2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97" name="Which of the following caused the number of new Netflix subscriptions to surge recently?  a. The release of series four of Stranger Things   b. The ability to download episodes to watch offline   c. A crack down on password-sharing"/>
          <p:cNvSpPr txBox="1"/>
          <p:nvPr>
            <p:ph type="title"/>
          </p:nvPr>
        </p:nvSpPr>
        <p:spPr>
          <a:prstGeom prst="rect">
            <a:avLst/>
          </a:prstGeom>
        </p:spPr>
        <p:txBody>
          <a:bodyPr/>
          <a:lstStyle/>
          <a:p>
            <a:pPr/>
            <a:r>
              <a:t>Which of the following caused the number of new Netflix subscriptions to surge recently? </a:t>
            </a:r>
            <a:br/>
            <a:r>
              <a:t>a. The release of series four of Stranger Things  </a:t>
            </a:r>
            <a:br/>
            <a:r>
              <a:t>b. The ability to download episodes to watch offline  </a:t>
            </a:r>
            <a:br/>
            <a:r>
              <a:t>c. A crack down on password-sharing</a:t>
            </a:r>
          </a:p>
        </p:txBody>
      </p:sp>
      <p:sp>
        <p:nvSpPr>
          <p:cNvPr id="298" name="c. A crack down on password-sharing - The streaming giant added more than 13.1 million subscriptions in the three months ended in December. Netflix sign-ups boomed as customers responded to the firm's crackdown on password-sharing by creating their own a"/>
          <p:cNvSpPr txBox="1"/>
          <p:nvPr>
            <p:ph type="body" sz="half" idx="1"/>
          </p:nvPr>
        </p:nvSpPr>
        <p:spPr>
          <a:prstGeom prst="rect">
            <a:avLst/>
          </a:prstGeom>
        </p:spPr>
        <p:txBody>
          <a:bodyPr/>
          <a:lstStyle/>
          <a:p>
            <a:pPr/>
            <a:r>
              <a:t>c. A crack down on password-sharing - The streaming giant added more than 13.1 million subscriptions in the three months ended in December. Netflix sign-ups boomed as customers responded to the firm's crackdown on password-sharing by creating their own accounts.</a:t>
            </a:r>
          </a:p>
        </p:txBody>
      </p:sp>
      <p:sp>
        <p:nvSpPr>
          <p:cNvPr id="299" name="7"/>
          <p:cNvSpPr/>
          <p:nvPr>
            <p:ph type="body" idx="21"/>
          </p:nvPr>
        </p:nvSpPr>
        <p:spPr>
          <a:prstGeom prst="rect">
            <a:avLst/>
          </a:prstGeom>
        </p:spPr>
        <p:txBody>
          <a:bodyPr/>
          <a:lstStyle/>
          <a:p>
            <a:pPr/>
            <a:r>
              <a:t>7</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ID="10" grpId="1" fill="hold">
                                  <p:stCondLst>
                                    <p:cond delay="0"/>
                                  </p:stCondLst>
                                  <p:iterate type="el" backwards="0">
                                    <p:tmAbs val="0"/>
                                  </p:iterate>
                                  <p:childTnLst>
                                    <p:set>
                                      <p:cBhvr>
                                        <p:cTn id="6" fill="hold"/>
                                        <p:tgtEl>
                                          <p:spTgt spid="298"/>
                                        </p:tgtEl>
                                        <p:attrNameLst>
                                          <p:attrName>style.visibility</p:attrName>
                                        </p:attrNameLst>
                                      </p:cBhvr>
                                      <p:to>
                                        <p:strVal val="visible"/>
                                      </p:to>
                                    </p:set>
                                    <p:animEffect filter="fade" transition="in">
                                      <p:cBhvr>
                                        <p:cTn id="7" dur="1000"/>
                                        <p:tgtEl>
                                          <p:spTgt spid="29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298" grpId="1"/>
    </p:bldLst>
  </p:timing>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3" name="Rounded Rectangle"/>
          <p:cNvSpPr/>
          <p:nvPr/>
        </p:nvSpPr>
        <p:spPr>
          <a:xfrm>
            <a:off x="1219200" y="4292600"/>
            <a:ext cx="10553700" cy="4356100"/>
          </a:xfrm>
          <a:prstGeom prst="roundRect">
            <a:avLst>
              <a:gd name="adj" fmla="val 19920"/>
            </a:avLst>
          </a:prstGeom>
          <a:solidFill>
            <a:srgbClr val="FFFFFF"/>
          </a:solidFill>
          <a:ln w="127000">
            <a:solidFill>
              <a:srgbClr val="FFFFFF"/>
            </a:solidFill>
            <a:miter lim="400000"/>
          </a:ln>
          <a:effectLst>
            <a:outerShdw sx="100000" sy="100000" kx="0" ky="0" algn="b" rotWithShape="0" blurRad="127000" dist="127000" dir="2700000">
              <a:srgbClr val="000000">
                <a:alpha val="75000"/>
              </a:srgbClr>
            </a:outerShdw>
          </a:effectLst>
        </p:spPr>
        <p:txBody>
          <a:bodyPr lIns="38100" tIns="38100" rIns="38100" bIns="38100" anchor="ctr"/>
          <a:lstStyle/>
          <a:p>
            <a:pPr>
              <a:defRPr sz="3400">
                <a:solidFill>
                  <a:srgbClr val="FFFFFF"/>
                </a:solidFill>
              </a:defRPr>
            </a:pPr>
          </a:p>
        </p:txBody>
      </p:sp>
      <p:sp>
        <p:nvSpPr>
          <p:cNvPr id="164" name="Rounded Rectangle"/>
          <p:cNvSpPr/>
          <p:nvPr/>
        </p:nvSpPr>
        <p:spPr>
          <a:xfrm>
            <a:off x="1219200" y="1460500"/>
            <a:ext cx="10553700" cy="2413000"/>
          </a:xfrm>
          <a:prstGeom prst="roundRect">
            <a:avLst>
              <a:gd name="adj" fmla="val 35960"/>
            </a:avLst>
          </a:prstGeom>
          <a:solidFill>
            <a:srgbClr val="0096FF"/>
          </a:solidFill>
          <a:ln w="127000">
            <a:solidFill>
              <a:srgbClr val="FFFFFF"/>
            </a:solidFill>
            <a:miter lim="400000"/>
          </a:ln>
          <a:effectLst>
            <a:outerShdw sx="100000" sy="100000" kx="0" ky="0" algn="b" rotWithShape="0" blurRad="127000" dist="127000" dir="2700000">
              <a:srgbClr val="000000">
                <a:alpha val="75000"/>
              </a:srgbClr>
            </a:outerShdw>
          </a:effectLst>
        </p:spPr>
        <p:txBody>
          <a:bodyPr lIns="38100" tIns="38100" rIns="38100" bIns="38100" anchor="ctr"/>
          <a:lstStyle/>
          <a:p>
            <a:pPr>
              <a:defRPr sz="3400">
                <a:solidFill>
                  <a:srgbClr val="FFFFFF"/>
                </a:solidFill>
              </a:defRPr>
            </a:pPr>
          </a:p>
        </p:txBody>
      </p:sp>
      <p:sp>
        <p:nvSpPr>
          <p:cNvPr id="165" name="2"/>
          <p:cNvSpPr/>
          <p:nvPr>
            <p:ph type="body" idx="21"/>
          </p:nvPr>
        </p:nvSpPr>
        <p:spPr>
          <a:prstGeom prst="rect">
            <a:avLst/>
          </a:prstGeom>
        </p:spPr>
        <p:txBody>
          <a:bodyPr/>
          <a:lstStyle/>
          <a:p>
            <a:pPr/>
            <a:r>
              <a:t>2</a:t>
            </a:r>
          </a:p>
        </p:txBody>
      </p:sp>
      <p:sp>
        <p:nvSpPr>
          <p:cNvPr id="166" name="In which country have animal rights activists held protests against the return of bullfighting?"/>
          <p:cNvSpPr txBox="1"/>
          <p:nvPr>
            <p:ph type="title"/>
          </p:nvPr>
        </p:nvSpPr>
        <p:spPr>
          <a:prstGeom prst="rect">
            <a:avLst/>
          </a:prstGeom>
        </p:spPr>
        <p:txBody>
          <a:bodyPr/>
          <a:lstStyle/>
          <a:p>
            <a:pPr/>
            <a:r>
              <a:t>In which country have animal rights activists held protests against the return of bullfighting?</a:t>
            </a:r>
          </a:p>
        </p:txBody>
      </p:sp>
      <p:sp>
        <p:nvSpPr>
          <p:cNvPr id="167" name="a. Italy b. Mexico c. Peru"/>
          <p:cNvSpPr txBox="1"/>
          <p:nvPr>
            <p:ph type="body" sz="half" idx="1"/>
          </p:nvPr>
        </p:nvSpPr>
        <p:spPr>
          <a:prstGeom prst="rect">
            <a:avLst/>
          </a:prstGeom>
        </p:spPr>
        <p:txBody>
          <a:bodyPr/>
          <a:lstStyle/>
          <a:p>
            <a:pPr/>
            <a:r>
              <a:t>a. Italy</a:t>
            </a:r>
            <a:br/>
            <a:r>
              <a:t>b. Mexico</a:t>
            </a:r>
            <a:br/>
            <a:r>
              <a:t>c. Peru</a:t>
            </a:r>
          </a:p>
        </p:txBody>
      </p:sp>
    </p:spTree>
  </p:cSld>
  <p:clrMapOvr>
    <a:masterClrMapping/>
  </p:clrMapOvr>
  <p:transition xmlns:p14="http://schemas.microsoft.com/office/powerpoint/2010/main" spd="med" advClick="1"/>
</p:sld>
</file>

<file path=ppt/slides/slide3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301" name="240128-mona-lisa-aa-9584a0.jpeg" descr="240128-mona-lisa-aa-9584a0.jpeg"/>
          <p:cNvPicPr>
            <a:picLocks noChangeAspect="1"/>
          </p:cNvPicPr>
          <p:nvPr>
            <p:ph type="pic" idx="21"/>
          </p:nvPr>
        </p:nvPicPr>
        <p:blipFill>
          <a:blip r:embed="rId2">
            <a:extLst/>
          </a:blip>
          <a:srcRect l="19264" t="0" r="19264" b="0"/>
          <a:stretch>
            <a:fillRect/>
          </a:stretch>
        </p:blipFill>
        <p:spPr>
          <a:xfrm>
            <a:off x="808256" y="1409929"/>
            <a:ext cx="3149601" cy="30607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610" y="0"/>
                </a:moveTo>
                <a:cubicBezTo>
                  <a:pt x="2511" y="0"/>
                  <a:pt x="0" y="2584"/>
                  <a:pt x="0" y="5773"/>
                </a:cubicBezTo>
                <a:lnTo>
                  <a:pt x="0" y="15827"/>
                </a:lnTo>
                <a:cubicBezTo>
                  <a:pt x="0" y="19016"/>
                  <a:pt x="2511" y="21600"/>
                  <a:pt x="5610" y="21600"/>
                </a:cubicBezTo>
                <a:lnTo>
                  <a:pt x="15990" y="21600"/>
                </a:lnTo>
                <a:cubicBezTo>
                  <a:pt x="19089" y="21600"/>
                  <a:pt x="21600" y="19016"/>
                  <a:pt x="21600" y="15827"/>
                </a:cubicBezTo>
                <a:lnTo>
                  <a:pt x="21600" y="5773"/>
                </a:lnTo>
                <a:cubicBezTo>
                  <a:pt x="21600" y="2584"/>
                  <a:pt x="19089" y="0"/>
                  <a:pt x="15990" y="0"/>
                </a:cubicBezTo>
                <a:lnTo>
                  <a:pt x="5610" y="0"/>
                </a:lnTo>
                <a:close/>
              </a:path>
            </a:pathLst>
          </a:custGeom>
        </p:spPr>
      </p:pic>
      <p:sp>
        <p:nvSpPr>
          <p:cNvPr id="302" name="What is the name of this famous painting?…"/>
          <p:cNvSpPr txBox="1"/>
          <p:nvPr>
            <p:ph type="title"/>
          </p:nvPr>
        </p:nvSpPr>
        <p:spPr>
          <a:prstGeom prst="rect">
            <a:avLst/>
          </a:prstGeom>
        </p:spPr>
        <p:txBody>
          <a:bodyPr/>
          <a:lstStyle/>
          <a:p>
            <a:pPr/>
            <a:r>
              <a:t>What is the name of this famous painting?</a:t>
            </a:r>
          </a:p>
          <a:p>
            <a:pPr/>
            <a:r>
              <a:t>a. Girl with the Pearl Earring</a:t>
            </a:r>
          </a:p>
          <a:p>
            <a:pPr/>
            <a:r>
              <a:t>b. Mona Lisa</a:t>
            </a:r>
          </a:p>
          <a:p>
            <a:pPr/>
            <a:r>
              <a:t>c. The Birth of Venus </a:t>
            </a:r>
          </a:p>
        </p:txBody>
      </p:sp>
      <p:sp>
        <p:nvSpPr>
          <p:cNvPr id="303" name="b. Mona Lisa - Protesters demanding the right to &quot;healthy and sustainable food&quot; threw soup at the glass-protected Mona Lisa painting in Paris. The 16th Century paining by Leonardo da Vinci is one of the world's most famous artworks. It sits behind bullet"/>
          <p:cNvSpPr txBox="1"/>
          <p:nvPr>
            <p:ph type="body" sz="half" idx="1"/>
          </p:nvPr>
        </p:nvSpPr>
        <p:spPr>
          <a:prstGeom prst="rect">
            <a:avLst/>
          </a:prstGeom>
        </p:spPr>
        <p:txBody>
          <a:bodyPr/>
          <a:lstStyle>
            <a:lvl1pPr defTabSz="578358">
              <a:spcBef>
                <a:spcPts val="3700"/>
              </a:spcBef>
              <a:defRPr sz="2970"/>
            </a:lvl1pPr>
          </a:lstStyle>
          <a:p>
            <a:pPr/>
            <a:r>
              <a:t>b. Mona Lisa - Protesters demanding the right to "healthy and sustainable food" threw soup at the glass-protected Mona Lisa painting in Paris. The 16th Century paining by Leonardo da Vinci is one of the world's most famous artworks. It sits behind bulletproof glass so it is unlikely to have been damaged.</a:t>
            </a:r>
          </a:p>
        </p:txBody>
      </p:sp>
      <p:sp>
        <p:nvSpPr>
          <p:cNvPr id="304" name="8"/>
          <p:cNvSpPr/>
          <p:nvPr>
            <p:ph type="body" idx="22"/>
          </p:nvPr>
        </p:nvSpPr>
        <p:spPr>
          <a:prstGeom prst="rect">
            <a:avLst/>
          </a:prstGeom>
        </p:spPr>
        <p:txBody>
          <a:bodyPr/>
          <a:lstStyle/>
          <a:p>
            <a:pPr/>
            <a:r>
              <a:t>8</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ID="10" grpId="1" fill="hold">
                                  <p:stCondLst>
                                    <p:cond delay="0"/>
                                  </p:stCondLst>
                                  <p:iterate type="el" backwards="0">
                                    <p:tmAbs val="0"/>
                                  </p:iterate>
                                  <p:childTnLst>
                                    <p:set>
                                      <p:cBhvr>
                                        <p:cTn id="6" fill="hold"/>
                                        <p:tgtEl>
                                          <p:spTgt spid="303"/>
                                        </p:tgtEl>
                                        <p:attrNameLst>
                                          <p:attrName>style.visibility</p:attrName>
                                        </p:attrNameLst>
                                      </p:cBhvr>
                                      <p:to>
                                        <p:strVal val="visible"/>
                                      </p:to>
                                    </p:set>
                                    <p:animEffect filter="fade" transition="in">
                                      <p:cBhvr>
                                        <p:cTn id="7" dur="1000"/>
                                        <p:tgtEl>
                                          <p:spTgt spid="30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303" grpId="1"/>
    </p:bldLst>
  </p:timing>
</p:sld>
</file>

<file path=ppt/slides/slide3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06" name="Which South Island town has been crowned 2023’s sunniest place for the first time since records began? a. Hokitika b. Tekapo c. Kerikeri"/>
          <p:cNvSpPr txBox="1"/>
          <p:nvPr>
            <p:ph type="title"/>
          </p:nvPr>
        </p:nvSpPr>
        <p:spPr>
          <a:prstGeom prst="rect">
            <a:avLst/>
          </a:prstGeom>
        </p:spPr>
        <p:txBody>
          <a:bodyPr/>
          <a:lstStyle/>
          <a:p>
            <a:pPr/>
            <a:r>
              <a:t>Which South Island town has been crowned 2023’s sunniest place for the first time since records began?</a:t>
            </a:r>
            <a:br/>
            <a:r>
              <a:t>a. Hokitika</a:t>
            </a:r>
            <a:br/>
            <a:r>
              <a:t>b. Tekapo</a:t>
            </a:r>
            <a:br/>
            <a:r>
              <a:t>c. Kerikeri</a:t>
            </a:r>
          </a:p>
        </p:txBody>
      </p:sp>
      <p:sp>
        <p:nvSpPr>
          <p:cNvPr id="307" name="b. Tekapo - Tekapo recorded 2658 hours of sunshine followed by Richmond then Appleby, Cromwell and fifth place went to Blenheim. New Plymouth in Taranaki, which has held the crown for the past two years, was the North Island’s best showing, coming in six"/>
          <p:cNvSpPr txBox="1"/>
          <p:nvPr>
            <p:ph type="body" sz="half" idx="1"/>
          </p:nvPr>
        </p:nvSpPr>
        <p:spPr>
          <a:prstGeom prst="rect">
            <a:avLst/>
          </a:prstGeom>
        </p:spPr>
        <p:txBody>
          <a:bodyPr/>
          <a:lstStyle/>
          <a:p>
            <a:pPr/>
            <a:r>
              <a:t>b. Tekapo - Tekapo recorded 2658 hours of sunshine followed by Richmond then Appleby, Cromwell and fifth place went to Blenheim. New Plymouth in Taranaki, which has held the crown for the past two years, was the North Island’s best showing, coming in sixth.</a:t>
            </a:r>
          </a:p>
        </p:txBody>
      </p:sp>
      <p:sp>
        <p:nvSpPr>
          <p:cNvPr id="308" name="9"/>
          <p:cNvSpPr/>
          <p:nvPr>
            <p:ph type="body" idx="21"/>
          </p:nvPr>
        </p:nvSpPr>
        <p:spPr>
          <a:prstGeom prst="rect">
            <a:avLst/>
          </a:prstGeom>
        </p:spPr>
        <p:txBody>
          <a:bodyPr/>
          <a:lstStyle/>
          <a:p>
            <a:pPr/>
            <a:r>
              <a:t>9</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ID="10" grpId="1" fill="hold">
                                  <p:stCondLst>
                                    <p:cond delay="0"/>
                                  </p:stCondLst>
                                  <p:iterate type="el" backwards="0">
                                    <p:tmAbs val="0"/>
                                  </p:iterate>
                                  <p:childTnLst>
                                    <p:set>
                                      <p:cBhvr>
                                        <p:cTn id="6" fill="hold"/>
                                        <p:tgtEl>
                                          <p:spTgt spid="307"/>
                                        </p:tgtEl>
                                        <p:attrNameLst>
                                          <p:attrName>style.visibility</p:attrName>
                                        </p:attrNameLst>
                                      </p:cBhvr>
                                      <p:to>
                                        <p:strVal val="visible"/>
                                      </p:to>
                                    </p:set>
                                    <p:animEffect filter="fade" transition="in">
                                      <p:cBhvr>
                                        <p:cTn id="7" dur="1000"/>
                                        <p:tgtEl>
                                          <p:spTgt spid="30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307" grpId="1"/>
    </p:bldLst>
  </p:timing>
</p:sld>
</file>

<file path=ppt/slides/slide3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10" name="True or false, Margot Robbie and Ryan Gosling have both received Oscar nominations for their roles in the Barbie film?"/>
          <p:cNvSpPr txBox="1"/>
          <p:nvPr>
            <p:ph type="title"/>
          </p:nvPr>
        </p:nvSpPr>
        <p:spPr>
          <a:prstGeom prst="rect">
            <a:avLst/>
          </a:prstGeom>
        </p:spPr>
        <p:txBody>
          <a:bodyPr/>
          <a:lstStyle/>
          <a:p>
            <a:pPr/>
            <a:r>
              <a:t>True or false, Margot Robbie and Ryan Gosling have both received Oscar nominations for their roles in the Barbie film?</a:t>
            </a:r>
          </a:p>
        </p:txBody>
      </p:sp>
      <p:sp>
        <p:nvSpPr>
          <p:cNvPr id="311" name="False - Ryan Gosling received a nomination for his role as Ken but Margot Robbie missed out for her role as Barbie. Margot Robbie has downplayed the Oscar nomination snub, saying she's &quot;beyond ecstatic&quot; with the film's eight nominations. Greta Gerwig als"/>
          <p:cNvSpPr txBox="1"/>
          <p:nvPr>
            <p:ph type="body" sz="half" idx="1"/>
          </p:nvPr>
        </p:nvSpPr>
        <p:spPr>
          <a:prstGeom prst="rect">
            <a:avLst/>
          </a:prstGeom>
        </p:spPr>
        <p:txBody>
          <a:bodyPr/>
          <a:lstStyle/>
          <a:p>
            <a:pPr/>
            <a:r>
              <a:t>False - Ryan Gosling received a nomination for his role as Ken but Margot Robbie missed out for her role as Barbie. Margot Robbie has downplayed the Oscar nomination snub, saying she's "beyond ecstatic" with the film's eight nominations. Greta Gerwig also missed out on a best director nomination.</a:t>
            </a:r>
          </a:p>
        </p:txBody>
      </p:sp>
      <p:sp>
        <p:nvSpPr>
          <p:cNvPr id="312" name="10"/>
          <p:cNvSpPr/>
          <p:nvPr>
            <p:ph type="body" idx="21"/>
          </p:nvPr>
        </p:nvSpPr>
        <p:spPr>
          <a:prstGeom prst="rect">
            <a:avLst/>
          </a:prstGeom>
        </p:spPr>
        <p:txBody>
          <a:bodyPr/>
          <a:lstStyle/>
          <a:p>
            <a:pPr/>
            <a:r>
              <a:t>10</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ID="10" grpId="1" fill="hold">
                                  <p:stCondLst>
                                    <p:cond delay="0"/>
                                  </p:stCondLst>
                                  <p:iterate type="el" backwards="0">
                                    <p:tmAbs val="0"/>
                                  </p:iterate>
                                  <p:childTnLst>
                                    <p:set>
                                      <p:cBhvr>
                                        <p:cTn id="6" fill="hold"/>
                                        <p:tgtEl>
                                          <p:spTgt spid="311"/>
                                        </p:tgtEl>
                                        <p:attrNameLst>
                                          <p:attrName>style.visibility</p:attrName>
                                        </p:attrNameLst>
                                      </p:cBhvr>
                                      <p:to>
                                        <p:strVal val="visible"/>
                                      </p:to>
                                    </p:set>
                                    <p:animEffect filter="fade" transition="in">
                                      <p:cBhvr>
                                        <p:cTn id="7" dur="1000"/>
                                        <p:tgtEl>
                                          <p:spTgt spid="31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311" grpId="1"/>
    </p:bldLst>
  </p:timing>
</p:sld>
</file>

<file path=ppt/slides/slide3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14" name="Top Formula 1 driver Lewis Hamilton, has announced he is leaving Mercedes to sign with …? a. Ferrari b. McLaren c. Red Bull"/>
          <p:cNvSpPr txBox="1"/>
          <p:nvPr>
            <p:ph type="title"/>
          </p:nvPr>
        </p:nvSpPr>
        <p:spPr>
          <a:prstGeom prst="rect">
            <a:avLst/>
          </a:prstGeom>
        </p:spPr>
        <p:txBody>
          <a:bodyPr/>
          <a:lstStyle/>
          <a:p>
            <a:pPr/>
            <a:r>
              <a:t>Top Formula 1 driver Lewis Hamilton, has announced he is leaving Mercedes to sign with …?</a:t>
            </a:r>
            <a:br/>
            <a:r>
              <a:t>a. Ferrari</a:t>
            </a:r>
            <a:br/>
            <a:r>
              <a:t>b. McLaren</a:t>
            </a:r>
            <a:br/>
            <a:r>
              <a:t>c. Red Bull</a:t>
            </a:r>
          </a:p>
        </p:txBody>
      </p:sp>
      <p:sp>
        <p:nvSpPr>
          <p:cNvPr id="315" name="a. Ferrari - Hamilton joined Mercedes from McLaren in 2013 and won six of his seven world titles at the Silver Arrows on his way to a record 103 race wins. His seven crowns are matched only by German Michael Schumacher, who raced for Ferrari from 1996 to"/>
          <p:cNvSpPr txBox="1"/>
          <p:nvPr>
            <p:ph type="body" sz="half" idx="1"/>
          </p:nvPr>
        </p:nvSpPr>
        <p:spPr>
          <a:prstGeom prst="rect">
            <a:avLst/>
          </a:prstGeom>
        </p:spPr>
        <p:txBody>
          <a:bodyPr/>
          <a:lstStyle/>
          <a:p>
            <a:pPr/>
            <a:r>
              <a:t>a. Ferrari - Hamilton joined Mercedes from McLaren in 2013 and won six of his seven world titles at the Silver Arrows on his way to a record 103 race wins. His seven crowns are matched only by German Michael Schumacher, who raced for Ferrari from 1996 to 2006 during a golden era at Maranello and made a comeback at Mercedes.</a:t>
            </a:r>
          </a:p>
        </p:txBody>
      </p:sp>
      <p:sp>
        <p:nvSpPr>
          <p:cNvPr id="316" name="11"/>
          <p:cNvSpPr/>
          <p:nvPr>
            <p:ph type="body" idx="21"/>
          </p:nvPr>
        </p:nvSpPr>
        <p:spPr>
          <a:prstGeom prst="rect">
            <a:avLst/>
          </a:prstGeom>
        </p:spPr>
        <p:txBody>
          <a:bodyPr/>
          <a:lstStyle/>
          <a:p>
            <a:pPr/>
            <a:r>
              <a:t>11</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ID="10" grpId="1" fill="hold">
                                  <p:stCondLst>
                                    <p:cond delay="0"/>
                                  </p:stCondLst>
                                  <p:iterate type="el" backwards="0">
                                    <p:tmAbs val="0"/>
                                  </p:iterate>
                                  <p:childTnLst>
                                    <p:set>
                                      <p:cBhvr>
                                        <p:cTn id="6" fill="hold"/>
                                        <p:tgtEl>
                                          <p:spTgt spid="315"/>
                                        </p:tgtEl>
                                        <p:attrNameLst>
                                          <p:attrName>style.visibility</p:attrName>
                                        </p:attrNameLst>
                                      </p:cBhvr>
                                      <p:to>
                                        <p:strVal val="visible"/>
                                      </p:to>
                                    </p:set>
                                    <p:animEffect filter="fade" transition="in">
                                      <p:cBhvr>
                                        <p:cTn id="7" dur="1000"/>
                                        <p:tgtEl>
                                          <p:spTgt spid="31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315" grpId="1"/>
    </p:bldLst>
  </p:timing>
</p:sld>
</file>

<file path=ppt/slides/slide3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318" name="661937-3957-34.jpg" descr="661937-3957-34.jpg"/>
          <p:cNvPicPr>
            <a:picLocks noChangeAspect="1"/>
          </p:cNvPicPr>
          <p:nvPr>
            <p:ph type="pic" idx="21"/>
          </p:nvPr>
        </p:nvPicPr>
        <p:blipFill>
          <a:blip r:embed="rId2">
            <a:extLst/>
          </a:blip>
          <a:srcRect l="27835" t="0" r="27835" b="0"/>
          <a:stretch>
            <a:fillRect/>
          </a:stretch>
        </p:blipFill>
        <p:spPr>
          <a:xfrm>
            <a:off x="808256" y="1409929"/>
            <a:ext cx="3149601" cy="30607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610" y="0"/>
                </a:moveTo>
                <a:cubicBezTo>
                  <a:pt x="2511" y="0"/>
                  <a:pt x="0" y="2584"/>
                  <a:pt x="0" y="5773"/>
                </a:cubicBezTo>
                <a:lnTo>
                  <a:pt x="0" y="15827"/>
                </a:lnTo>
                <a:cubicBezTo>
                  <a:pt x="0" y="19016"/>
                  <a:pt x="2511" y="21600"/>
                  <a:pt x="5610" y="21600"/>
                </a:cubicBezTo>
                <a:lnTo>
                  <a:pt x="15990" y="21600"/>
                </a:lnTo>
                <a:cubicBezTo>
                  <a:pt x="19089" y="21600"/>
                  <a:pt x="21600" y="19016"/>
                  <a:pt x="21600" y="15827"/>
                </a:cubicBezTo>
                <a:lnTo>
                  <a:pt x="21600" y="5773"/>
                </a:lnTo>
                <a:cubicBezTo>
                  <a:pt x="21600" y="2584"/>
                  <a:pt x="19089" y="0"/>
                  <a:pt x="15990" y="0"/>
                </a:cubicBezTo>
                <a:lnTo>
                  <a:pt x="5610" y="0"/>
                </a:lnTo>
                <a:close/>
              </a:path>
            </a:pathLst>
          </a:custGeom>
        </p:spPr>
      </p:pic>
      <p:sp>
        <p:nvSpPr>
          <p:cNvPr id="319" name="Where would you find this historic site that has special relevance this week?"/>
          <p:cNvSpPr txBox="1"/>
          <p:nvPr>
            <p:ph type="title"/>
          </p:nvPr>
        </p:nvSpPr>
        <p:spPr>
          <a:prstGeom prst="rect">
            <a:avLst/>
          </a:prstGeom>
        </p:spPr>
        <p:txBody>
          <a:bodyPr/>
          <a:lstStyle/>
          <a:p>
            <a:pPr/>
            <a:r>
              <a:t>Where would you find this historic site that has special relevance this week?</a:t>
            </a:r>
          </a:p>
        </p:txBody>
      </p:sp>
      <p:sp>
        <p:nvSpPr>
          <p:cNvPr id="320" name="Waitangi - The Waitangi Treaty Grounds expected an attendance of 40,000 people for the Waitangi Day celebrations."/>
          <p:cNvSpPr txBox="1"/>
          <p:nvPr>
            <p:ph type="body" sz="half" idx="1"/>
          </p:nvPr>
        </p:nvSpPr>
        <p:spPr>
          <a:prstGeom prst="rect">
            <a:avLst/>
          </a:prstGeom>
        </p:spPr>
        <p:txBody>
          <a:bodyPr/>
          <a:lstStyle/>
          <a:p>
            <a:pPr/>
            <a:r>
              <a:t>Waitangi - The Waitangi Treaty Grounds expected an attendance of 40,000 people for the Waitangi Day celebrations.</a:t>
            </a:r>
          </a:p>
        </p:txBody>
      </p:sp>
      <p:sp>
        <p:nvSpPr>
          <p:cNvPr id="321" name="12"/>
          <p:cNvSpPr/>
          <p:nvPr>
            <p:ph type="body" idx="22"/>
          </p:nvPr>
        </p:nvSpPr>
        <p:spPr>
          <a:prstGeom prst="rect">
            <a:avLst/>
          </a:prstGeom>
        </p:spPr>
        <p:txBody>
          <a:bodyPr/>
          <a:lstStyle/>
          <a:p>
            <a:pPr/>
            <a:r>
              <a:t>12</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ID="10" grpId="1" fill="hold">
                                  <p:stCondLst>
                                    <p:cond delay="0"/>
                                  </p:stCondLst>
                                  <p:iterate type="el" backwards="0">
                                    <p:tmAbs val="0"/>
                                  </p:iterate>
                                  <p:childTnLst>
                                    <p:set>
                                      <p:cBhvr>
                                        <p:cTn id="6" fill="hold"/>
                                        <p:tgtEl>
                                          <p:spTgt spid="320"/>
                                        </p:tgtEl>
                                        <p:attrNameLst>
                                          <p:attrName>style.visibility</p:attrName>
                                        </p:attrNameLst>
                                      </p:cBhvr>
                                      <p:to>
                                        <p:strVal val="visible"/>
                                      </p:to>
                                    </p:set>
                                    <p:animEffect filter="fade" transition="in">
                                      <p:cBhvr>
                                        <p:cTn id="7" dur="1000"/>
                                        <p:tgtEl>
                                          <p:spTgt spid="32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320" grpId="1"/>
    </p:bldLst>
  </p:timing>
</p:sld>
</file>

<file path=ppt/slides/slide3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23" name="Which platform has removed music by artists including Taylor Swift, The Weeknd and Olivia Rodrigo? a. Spotify b. Apple Music c. TikTok"/>
          <p:cNvSpPr txBox="1"/>
          <p:nvPr>
            <p:ph type="title"/>
          </p:nvPr>
        </p:nvSpPr>
        <p:spPr>
          <a:prstGeom prst="rect">
            <a:avLst/>
          </a:prstGeom>
        </p:spPr>
        <p:txBody>
          <a:bodyPr/>
          <a:lstStyle/>
          <a:p>
            <a:pPr/>
            <a:r>
              <a:t>Which platform has removed music by artists including Taylor Swift, The Weeknd and Olivia Rodrigo?</a:t>
            </a:r>
            <a:br/>
            <a:r>
              <a:t>a. Spotify</a:t>
            </a:r>
            <a:br/>
            <a:r>
              <a:t>b. Apple Music</a:t>
            </a:r>
            <a:br/>
            <a:r>
              <a:t>c. TikTok</a:t>
            </a:r>
          </a:p>
        </p:txBody>
      </p:sp>
      <p:sp>
        <p:nvSpPr>
          <p:cNvPr id="324" name="c. TikTok - TikTok has removed music by some stars after a row with their record label, Universal Music Group. UMG said TikTok wanted to pay a &quot;fraction&quot; of the rate other social media sites do for access to its songs. All videos which have UMG music on "/>
          <p:cNvSpPr txBox="1"/>
          <p:nvPr>
            <p:ph type="body" sz="half" idx="1"/>
          </p:nvPr>
        </p:nvSpPr>
        <p:spPr>
          <a:prstGeom prst="rect">
            <a:avLst/>
          </a:prstGeom>
        </p:spPr>
        <p:txBody>
          <a:bodyPr/>
          <a:lstStyle/>
          <a:p>
            <a:pPr/>
            <a:r>
              <a:t>c. TikTok - TikTok has removed music by some stars after a row with their record label, Universal Music Group. UMG said TikTok wanted to pay a "fraction" of the rate other social media sites do for access to its songs. All videos which have UMG music on them will be muted and new videos will not be able to be made with those tracks.</a:t>
            </a:r>
          </a:p>
        </p:txBody>
      </p:sp>
      <p:sp>
        <p:nvSpPr>
          <p:cNvPr id="325" name="13"/>
          <p:cNvSpPr/>
          <p:nvPr>
            <p:ph type="body" idx="21"/>
          </p:nvPr>
        </p:nvSpPr>
        <p:spPr>
          <a:prstGeom prst="rect">
            <a:avLst/>
          </a:prstGeom>
        </p:spPr>
        <p:txBody>
          <a:bodyPr/>
          <a:lstStyle/>
          <a:p>
            <a:pPr/>
            <a:r>
              <a:t>13</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ID="10" grpId="1" fill="hold">
                                  <p:stCondLst>
                                    <p:cond delay="0"/>
                                  </p:stCondLst>
                                  <p:iterate type="el" backwards="0">
                                    <p:tmAbs val="0"/>
                                  </p:iterate>
                                  <p:childTnLst>
                                    <p:set>
                                      <p:cBhvr>
                                        <p:cTn id="6" fill="hold"/>
                                        <p:tgtEl>
                                          <p:spTgt spid="324"/>
                                        </p:tgtEl>
                                        <p:attrNameLst>
                                          <p:attrName>style.visibility</p:attrName>
                                        </p:attrNameLst>
                                      </p:cBhvr>
                                      <p:to>
                                        <p:strVal val="visible"/>
                                      </p:to>
                                    </p:set>
                                    <p:animEffect filter="fade" transition="in">
                                      <p:cBhvr>
                                        <p:cTn id="7" dur="1000"/>
                                        <p:tgtEl>
                                          <p:spTgt spid="32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324" grpId="1"/>
    </p:bldLst>
  </p:timing>
</p:sld>
</file>

<file path=ppt/slides/slide3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27" name="Auckland teenager Yanhao Li has created history by winning New Zealand’s first ever Youth Olympic medal in which winter sport? a. Luge b. Speed skating c. Ice figure skating"/>
          <p:cNvSpPr txBox="1"/>
          <p:nvPr>
            <p:ph type="title"/>
          </p:nvPr>
        </p:nvSpPr>
        <p:spPr>
          <a:prstGeom prst="rect">
            <a:avLst/>
          </a:prstGeom>
        </p:spPr>
        <p:txBody>
          <a:bodyPr/>
          <a:lstStyle/>
          <a:p>
            <a:pPr defTabSz="566674">
              <a:defRPr sz="2910"/>
            </a:pPr>
            <a:r>
              <a:t>Auckland teenager Yanhao Li has created history by winning New Zealand’s first ever Youth Olympic medal in which winter sport?</a:t>
            </a:r>
            <a:br/>
            <a:r>
              <a:t>a. Luge</a:t>
            </a:r>
            <a:br/>
            <a:r>
              <a:t>b. Speed skating</a:t>
            </a:r>
            <a:br/>
            <a:r>
              <a:t>c. Ice figure skating </a:t>
            </a:r>
          </a:p>
        </p:txBody>
      </p:sp>
      <p:sp>
        <p:nvSpPr>
          <p:cNvPr id="328" name="c. Ice figure skating - The 15-year-old won a bronze medal at the Youth Olympic Games in Gangwon, South Korea, last week after landing a triple axel for the first time ever in competition. It is New Zealand’s first ever ice figure skating medal at any fo"/>
          <p:cNvSpPr txBox="1"/>
          <p:nvPr>
            <p:ph type="body" sz="half" idx="1"/>
          </p:nvPr>
        </p:nvSpPr>
        <p:spPr>
          <a:prstGeom prst="rect">
            <a:avLst/>
          </a:prstGeom>
        </p:spPr>
        <p:txBody>
          <a:bodyPr/>
          <a:lstStyle/>
          <a:p>
            <a:pPr/>
            <a:r>
              <a:t>c. Ice figure skating - The 15-year-old won a bronze medal at the Youth Olympic Games in Gangwon, South Korea, last week after landing a triple axel for the first time ever in competition. It is New Zealand’s first ever ice figure skating medal at any form of Winter Olympic Games.</a:t>
            </a:r>
          </a:p>
        </p:txBody>
      </p:sp>
      <p:sp>
        <p:nvSpPr>
          <p:cNvPr id="329" name="14"/>
          <p:cNvSpPr/>
          <p:nvPr>
            <p:ph type="body" idx="21"/>
          </p:nvPr>
        </p:nvSpPr>
        <p:spPr>
          <a:prstGeom prst="rect">
            <a:avLst/>
          </a:prstGeom>
        </p:spPr>
        <p:txBody>
          <a:bodyPr/>
          <a:lstStyle/>
          <a:p>
            <a:pPr/>
            <a:r>
              <a:t>14</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ID="10" grpId="1" fill="hold">
                                  <p:stCondLst>
                                    <p:cond delay="0"/>
                                  </p:stCondLst>
                                  <p:iterate type="el" backwards="0">
                                    <p:tmAbs val="0"/>
                                  </p:iterate>
                                  <p:childTnLst>
                                    <p:set>
                                      <p:cBhvr>
                                        <p:cTn id="6" fill="hold"/>
                                        <p:tgtEl>
                                          <p:spTgt spid="328"/>
                                        </p:tgtEl>
                                        <p:attrNameLst>
                                          <p:attrName>style.visibility</p:attrName>
                                        </p:attrNameLst>
                                      </p:cBhvr>
                                      <p:to>
                                        <p:strVal val="visible"/>
                                      </p:to>
                                    </p:set>
                                    <p:animEffect filter="fade" transition="in">
                                      <p:cBhvr>
                                        <p:cTn id="7" dur="1000"/>
                                        <p:tgtEl>
                                          <p:spTgt spid="32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328" grpId="1"/>
    </p:bldLst>
  </p:timing>
</p:sld>
</file>

<file path=ppt/slides/slide3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31" name="Why has Sesame Street’s Elmo been in the news recently? a. He went viral after he asked the internet “How is everybody doing?” b. He has announced a new Elmo movie with cameos from major Hollywood stars c. He is starting his own talk show"/>
          <p:cNvSpPr txBox="1"/>
          <p:nvPr>
            <p:ph type="title"/>
          </p:nvPr>
        </p:nvSpPr>
        <p:spPr>
          <a:prstGeom prst="rect">
            <a:avLst/>
          </a:prstGeom>
        </p:spPr>
        <p:txBody>
          <a:bodyPr/>
          <a:lstStyle/>
          <a:p>
            <a:pPr defTabSz="566674">
              <a:defRPr sz="2910"/>
            </a:pPr>
            <a:r>
              <a:t>Why has Sesame Street’s Elmo been in the news recently?</a:t>
            </a:r>
            <a:br/>
            <a:r>
              <a:t>a. He went viral after he asked the internet “How is everybody doing?”</a:t>
            </a:r>
            <a:br/>
            <a:r>
              <a:t>b. He has announced a new Elmo movie with cameos from major Hollywood stars</a:t>
            </a:r>
            <a:br/>
            <a:r>
              <a:t>c. He is starting his own talk show</a:t>
            </a:r>
          </a:p>
        </p:txBody>
      </p:sp>
      <p:sp>
        <p:nvSpPr>
          <p:cNvPr id="332" name="a. He went viral after he asked the internet “How is everybody doing?” - After his post received 9,000 responses in less than a day, the account posted a follow-up: “Wow! Elmo is glad he asked!” it read. “Elmo learned it is important to ask a friend how "/>
          <p:cNvSpPr txBox="1"/>
          <p:nvPr>
            <p:ph type="body" sz="half" idx="1"/>
          </p:nvPr>
        </p:nvSpPr>
        <p:spPr>
          <a:prstGeom prst="rect">
            <a:avLst/>
          </a:prstGeom>
        </p:spPr>
        <p:txBody>
          <a:bodyPr/>
          <a:lstStyle/>
          <a:p>
            <a:pPr/>
            <a:r>
              <a:t>a. He went viral after he asked the internet “How is everybody doing?” - After his post received 9,000 responses in less than a day, the account posted a follow-up: “Wow! Elmo is glad he asked!” it read. “Elmo learned it is important to ask a friend how they are doing.”</a:t>
            </a:r>
          </a:p>
        </p:txBody>
      </p:sp>
      <p:sp>
        <p:nvSpPr>
          <p:cNvPr id="333" name="15"/>
          <p:cNvSpPr/>
          <p:nvPr>
            <p:ph type="body" idx="21"/>
          </p:nvPr>
        </p:nvSpPr>
        <p:spPr>
          <a:prstGeom prst="rect">
            <a:avLst/>
          </a:prstGeom>
        </p:spPr>
        <p:txBody>
          <a:bodyPr/>
          <a:lstStyle/>
          <a:p>
            <a:pPr/>
            <a:r>
              <a:t>15</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ID="10" grpId="1" fill="hold">
                                  <p:stCondLst>
                                    <p:cond delay="0"/>
                                  </p:stCondLst>
                                  <p:iterate type="el" backwards="0">
                                    <p:tmAbs val="0"/>
                                  </p:iterate>
                                  <p:childTnLst>
                                    <p:set>
                                      <p:cBhvr>
                                        <p:cTn id="6" fill="hold"/>
                                        <p:tgtEl>
                                          <p:spTgt spid="332"/>
                                        </p:tgtEl>
                                        <p:attrNameLst>
                                          <p:attrName>style.visibility</p:attrName>
                                        </p:attrNameLst>
                                      </p:cBhvr>
                                      <p:to>
                                        <p:strVal val="visible"/>
                                      </p:to>
                                    </p:set>
                                    <p:animEffect filter="fade" transition="in">
                                      <p:cBhvr>
                                        <p:cTn id="7" dur="1000"/>
                                        <p:tgtEl>
                                          <p:spTgt spid="33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332" grpId="1"/>
    </p:bldLst>
  </p:timing>
</p:sld>
</file>

<file path=ppt/slides/slide3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335" name="flag-south-korea-L.jpg" descr="flag-south-korea-L.jpg"/>
          <p:cNvPicPr>
            <a:picLocks noChangeAspect="1"/>
          </p:cNvPicPr>
          <p:nvPr>
            <p:ph type="pic" idx="21"/>
          </p:nvPr>
        </p:nvPicPr>
        <p:blipFill>
          <a:blip r:embed="rId2">
            <a:extLst/>
          </a:blip>
          <a:srcRect l="15719" t="0" r="15719" b="0"/>
          <a:stretch>
            <a:fillRect/>
          </a:stretch>
        </p:blipFill>
        <p:spPr>
          <a:xfrm>
            <a:off x="808256" y="1409929"/>
            <a:ext cx="3149601" cy="30607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610" y="0"/>
                </a:moveTo>
                <a:cubicBezTo>
                  <a:pt x="2511" y="0"/>
                  <a:pt x="0" y="2584"/>
                  <a:pt x="0" y="5773"/>
                </a:cubicBezTo>
                <a:lnTo>
                  <a:pt x="0" y="15827"/>
                </a:lnTo>
                <a:cubicBezTo>
                  <a:pt x="0" y="19016"/>
                  <a:pt x="2511" y="21600"/>
                  <a:pt x="5610" y="21600"/>
                </a:cubicBezTo>
                <a:lnTo>
                  <a:pt x="15990" y="21600"/>
                </a:lnTo>
                <a:cubicBezTo>
                  <a:pt x="19089" y="21600"/>
                  <a:pt x="21600" y="19016"/>
                  <a:pt x="21600" y="15827"/>
                </a:cubicBezTo>
                <a:lnTo>
                  <a:pt x="21600" y="5773"/>
                </a:lnTo>
                <a:cubicBezTo>
                  <a:pt x="21600" y="2584"/>
                  <a:pt x="19089" y="0"/>
                  <a:pt x="15990" y="0"/>
                </a:cubicBezTo>
                <a:lnTo>
                  <a:pt x="5610" y="0"/>
                </a:lnTo>
                <a:close/>
              </a:path>
            </a:pathLst>
          </a:custGeom>
        </p:spPr>
      </p:pic>
      <p:sp>
        <p:nvSpPr>
          <p:cNvPr id="336" name="Which country has this flag?"/>
          <p:cNvSpPr txBox="1"/>
          <p:nvPr>
            <p:ph type="title"/>
          </p:nvPr>
        </p:nvSpPr>
        <p:spPr>
          <a:prstGeom prst="rect">
            <a:avLst/>
          </a:prstGeom>
        </p:spPr>
        <p:txBody>
          <a:bodyPr/>
          <a:lstStyle/>
          <a:p>
            <a:pPr/>
            <a:r>
              <a:t>Which country has this flag?</a:t>
            </a:r>
          </a:p>
        </p:txBody>
      </p:sp>
      <p:sp>
        <p:nvSpPr>
          <p:cNvPr id="337" name="South Korea"/>
          <p:cNvSpPr txBox="1"/>
          <p:nvPr>
            <p:ph type="body" sz="half" idx="1"/>
          </p:nvPr>
        </p:nvSpPr>
        <p:spPr>
          <a:prstGeom prst="rect">
            <a:avLst/>
          </a:prstGeom>
        </p:spPr>
        <p:txBody>
          <a:bodyPr/>
          <a:lstStyle/>
          <a:p>
            <a:pPr/>
            <a:r>
              <a:t>South Korea</a:t>
            </a:r>
          </a:p>
        </p:txBody>
      </p:sp>
      <p:sp>
        <p:nvSpPr>
          <p:cNvPr id="338" name="16"/>
          <p:cNvSpPr/>
          <p:nvPr>
            <p:ph type="body" idx="22"/>
          </p:nvPr>
        </p:nvSpPr>
        <p:spPr>
          <a:prstGeom prst="rect">
            <a:avLst/>
          </a:prstGeom>
        </p:spPr>
        <p:txBody>
          <a:bodyPr/>
          <a:lstStyle/>
          <a:p>
            <a:pPr/>
            <a:r>
              <a:t>16</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ID="10" grpId="1" fill="hold">
                                  <p:stCondLst>
                                    <p:cond delay="0"/>
                                  </p:stCondLst>
                                  <p:iterate type="el" backwards="0">
                                    <p:tmAbs val="0"/>
                                  </p:iterate>
                                  <p:childTnLst>
                                    <p:set>
                                      <p:cBhvr>
                                        <p:cTn id="6" fill="hold"/>
                                        <p:tgtEl>
                                          <p:spTgt spid="337"/>
                                        </p:tgtEl>
                                        <p:attrNameLst>
                                          <p:attrName>style.visibility</p:attrName>
                                        </p:attrNameLst>
                                      </p:cBhvr>
                                      <p:to>
                                        <p:strVal val="visible"/>
                                      </p:to>
                                    </p:set>
                                    <p:animEffect filter="fade" transition="in">
                                      <p:cBhvr>
                                        <p:cTn id="7" dur="1000"/>
                                        <p:tgtEl>
                                          <p:spTgt spid="33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337" grpId="1"/>
    </p:bldLst>
  </p:timing>
</p:sld>
</file>

<file path=ppt/slides/slide3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40" name="Which famous cartoon character entered the public domain recently after its copyright protections expired (meaning it belongs to everyone, and can be used without restriction)? a. Bugs Bunny b. Donald Duck c. Mickey Mouse"/>
          <p:cNvSpPr txBox="1"/>
          <p:nvPr>
            <p:ph type="title"/>
          </p:nvPr>
        </p:nvSpPr>
        <p:spPr>
          <a:prstGeom prst="rect">
            <a:avLst/>
          </a:prstGeom>
        </p:spPr>
        <p:txBody>
          <a:bodyPr/>
          <a:lstStyle/>
          <a:p>
            <a:pPr defTabSz="566674">
              <a:defRPr sz="2910"/>
            </a:pPr>
            <a:r>
              <a:t>Which famous cartoon character entered the public domain recently after its copyright protections expired (meaning it belongs to everyone, and can be used without restriction)?</a:t>
            </a:r>
            <a:br/>
            <a:r>
              <a:t>a. Bugs Bunny</a:t>
            </a:r>
            <a:br/>
            <a:r>
              <a:t>b. Donald Duck</a:t>
            </a:r>
            <a:br/>
            <a:r>
              <a:t>c. Mickey Mouse</a:t>
            </a:r>
          </a:p>
        </p:txBody>
      </p:sp>
      <p:sp>
        <p:nvSpPr>
          <p:cNvPr id="341" name="c. Mickey Mouse - Mickey Mouse entered the public domain in January 2024 after Disney's copyright protections expired after 100 years. However, Disney still retains some protections for more modern versions of the character."/>
          <p:cNvSpPr txBox="1"/>
          <p:nvPr>
            <p:ph type="body" sz="half" idx="1"/>
          </p:nvPr>
        </p:nvSpPr>
        <p:spPr>
          <a:prstGeom prst="rect">
            <a:avLst/>
          </a:prstGeom>
        </p:spPr>
        <p:txBody>
          <a:bodyPr/>
          <a:lstStyle/>
          <a:p>
            <a:pPr/>
            <a:r>
              <a:t>c. Mickey Mouse - Mickey Mouse entered the public domain in January 2024 after Disney's copyright protections expired after 100 years. However, Disney still retains some protections for more modern versions of the character.</a:t>
            </a:r>
          </a:p>
        </p:txBody>
      </p:sp>
      <p:sp>
        <p:nvSpPr>
          <p:cNvPr id="342" name="17"/>
          <p:cNvSpPr/>
          <p:nvPr>
            <p:ph type="body" idx="21"/>
          </p:nvPr>
        </p:nvSpPr>
        <p:spPr>
          <a:prstGeom prst="rect">
            <a:avLst/>
          </a:prstGeom>
        </p:spPr>
        <p:txBody>
          <a:bodyPr/>
          <a:lstStyle/>
          <a:p>
            <a:pPr/>
            <a:r>
              <a:t>17</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ID="10" grpId="1" fill="hold">
                                  <p:stCondLst>
                                    <p:cond delay="0"/>
                                  </p:stCondLst>
                                  <p:iterate type="el" backwards="0">
                                    <p:tmAbs val="0"/>
                                  </p:iterate>
                                  <p:childTnLst>
                                    <p:set>
                                      <p:cBhvr>
                                        <p:cTn id="6" fill="hold"/>
                                        <p:tgtEl>
                                          <p:spTgt spid="341"/>
                                        </p:tgtEl>
                                        <p:attrNameLst>
                                          <p:attrName>style.visibility</p:attrName>
                                        </p:attrNameLst>
                                      </p:cBhvr>
                                      <p:to>
                                        <p:strVal val="visible"/>
                                      </p:to>
                                    </p:set>
                                    <p:animEffect filter="fade" transition="in">
                                      <p:cBhvr>
                                        <p:cTn id="7" dur="1000"/>
                                        <p:tgtEl>
                                          <p:spTgt spid="34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341" grpId="1"/>
    </p:bldLst>
  </p:timing>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9" name="Rounded Rectangle"/>
          <p:cNvSpPr/>
          <p:nvPr/>
        </p:nvSpPr>
        <p:spPr>
          <a:xfrm>
            <a:off x="1219200" y="4292600"/>
            <a:ext cx="10553700" cy="4356100"/>
          </a:xfrm>
          <a:prstGeom prst="roundRect">
            <a:avLst>
              <a:gd name="adj" fmla="val 19920"/>
            </a:avLst>
          </a:prstGeom>
          <a:solidFill>
            <a:srgbClr val="FFFFFF"/>
          </a:solidFill>
          <a:ln w="127000">
            <a:solidFill>
              <a:srgbClr val="FFFFFF"/>
            </a:solidFill>
            <a:miter lim="400000"/>
          </a:ln>
          <a:effectLst>
            <a:outerShdw sx="100000" sy="100000" kx="0" ky="0" algn="b" rotWithShape="0" blurRad="127000" dist="127000" dir="2700000">
              <a:srgbClr val="000000">
                <a:alpha val="75000"/>
              </a:srgbClr>
            </a:outerShdw>
          </a:effectLst>
        </p:spPr>
        <p:txBody>
          <a:bodyPr lIns="38100" tIns="38100" rIns="38100" bIns="38100" anchor="ctr"/>
          <a:lstStyle/>
          <a:p>
            <a:pPr>
              <a:defRPr sz="3400">
                <a:solidFill>
                  <a:srgbClr val="FFFFFF"/>
                </a:solidFill>
              </a:defRPr>
            </a:pPr>
          </a:p>
        </p:txBody>
      </p:sp>
      <p:sp>
        <p:nvSpPr>
          <p:cNvPr id="170" name="Rounded Rectangle"/>
          <p:cNvSpPr/>
          <p:nvPr/>
        </p:nvSpPr>
        <p:spPr>
          <a:xfrm>
            <a:off x="1219200" y="1460500"/>
            <a:ext cx="10553700" cy="2413000"/>
          </a:xfrm>
          <a:prstGeom prst="roundRect">
            <a:avLst>
              <a:gd name="adj" fmla="val 35960"/>
            </a:avLst>
          </a:prstGeom>
          <a:solidFill>
            <a:srgbClr val="0096FF"/>
          </a:solidFill>
          <a:ln w="127000">
            <a:solidFill>
              <a:srgbClr val="FFFFFF"/>
            </a:solidFill>
            <a:miter lim="400000"/>
          </a:ln>
          <a:effectLst>
            <a:outerShdw sx="100000" sy="100000" kx="0" ky="0" algn="b" rotWithShape="0" blurRad="127000" dist="127000" dir="2700000">
              <a:srgbClr val="000000">
                <a:alpha val="75000"/>
              </a:srgbClr>
            </a:outerShdw>
          </a:effectLst>
        </p:spPr>
        <p:txBody>
          <a:bodyPr lIns="38100" tIns="38100" rIns="38100" bIns="38100" anchor="ctr"/>
          <a:lstStyle/>
          <a:p>
            <a:pPr>
              <a:defRPr sz="3400">
                <a:solidFill>
                  <a:srgbClr val="FFFFFF"/>
                </a:solidFill>
              </a:defRPr>
            </a:pPr>
          </a:p>
        </p:txBody>
      </p:sp>
      <p:sp>
        <p:nvSpPr>
          <p:cNvPr id="171" name="3"/>
          <p:cNvSpPr/>
          <p:nvPr>
            <p:ph type="body" idx="21"/>
          </p:nvPr>
        </p:nvSpPr>
        <p:spPr>
          <a:prstGeom prst="rect">
            <a:avLst/>
          </a:prstGeom>
        </p:spPr>
        <p:txBody>
          <a:bodyPr/>
          <a:lstStyle/>
          <a:p>
            <a:pPr/>
            <a:r>
              <a:t>3</a:t>
            </a:r>
          </a:p>
        </p:txBody>
      </p:sp>
      <p:sp>
        <p:nvSpPr>
          <p:cNvPr id="172" name="In which sea have attacks on shipping by Houthi forces led to retaliation strikes by the British and United States military?"/>
          <p:cNvSpPr txBox="1"/>
          <p:nvPr>
            <p:ph type="title"/>
          </p:nvPr>
        </p:nvSpPr>
        <p:spPr>
          <a:prstGeom prst="rect">
            <a:avLst/>
          </a:prstGeom>
        </p:spPr>
        <p:txBody>
          <a:bodyPr/>
          <a:lstStyle/>
          <a:p>
            <a:pPr/>
            <a:r>
              <a:t>In which sea have attacks on shipping by Houthi forces led to retaliation strikes by the British and United States military?</a:t>
            </a:r>
          </a:p>
        </p:txBody>
      </p:sp>
      <p:sp>
        <p:nvSpPr>
          <p:cNvPr id="173" name="a. The Red Sea b. The Black Sea c. The Yellow Sea"/>
          <p:cNvSpPr txBox="1"/>
          <p:nvPr>
            <p:ph type="body" sz="half" idx="1"/>
          </p:nvPr>
        </p:nvSpPr>
        <p:spPr>
          <a:prstGeom prst="rect">
            <a:avLst/>
          </a:prstGeom>
        </p:spPr>
        <p:txBody>
          <a:bodyPr/>
          <a:lstStyle/>
          <a:p>
            <a:pPr/>
            <a:r>
              <a:t>a. The Red Sea</a:t>
            </a:r>
            <a:br/>
            <a:r>
              <a:t>b. The Black Sea</a:t>
            </a:r>
            <a:br/>
            <a:r>
              <a:t>c. The Yellow Sea</a:t>
            </a:r>
          </a:p>
        </p:txBody>
      </p:sp>
    </p:spTree>
  </p:cSld>
  <p:clrMapOvr>
    <a:masterClrMapping/>
  </p:clrMapOvr>
  <p:transition xmlns:p14="http://schemas.microsoft.com/office/powerpoint/2010/main" spd="med" advClick="1"/>
</p:sld>
</file>

<file path=ppt/slides/slide4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44" name="A French woman has become the richest female in the world with the makeup brand she inherited increasing in value to $100 billion. What is the name of the brand, the world's largest cosmetics company? a. Chanel   b. Estée Lauder   c. L’Oréal"/>
          <p:cNvSpPr txBox="1"/>
          <p:nvPr>
            <p:ph type="title"/>
          </p:nvPr>
        </p:nvSpPr>
        <p:spPr>
          <a:prstGeom prst="rect">
            <a:avLst/>
          </a:prstGeom>
        </p:spPr>
        <p:txBody>
          <a:bodyPr/>
          <a:lstStyle/>
          <a:p>
            <a:pPr defTabSz="502412">
              <a:defRPr sz="2580"/>
            </a:pPr>
            <a:r>
              <a:t>A French woman has become the richest female in the world with the makeup brand she inherited increasing in value to $100 billion. What is the name of the brand, the world's largest cosmetics company?</a:t>
            </a:r>
            <a:br/>
            <a:r>
              <a:t>a. Chanel  </a:t>
            </a:r>
            <a:br/>
            <a:r>
              <a:t>b. Estée Lauder  </a:t>
            </a:r>
            <a:br/>
            <a:r>
              <a:t>c. L’Oréal</a:t>
            </a:r>
          </a:p>
        </p:txBody>
      </p:sp>
      <p:sp>
        <p:nvSpPr>
          <p:cNvPr id="345" name="c. L'Oréal - The net worth of Ms Bettencourt Meyers, aged 70, of $100bn makes her the 12th richest person in the world. L'Oréal was founded by her grandfather in 1909. She and her family are the single biggest shareholders of L'Oréal with a stake of arou"/>
          <p:cNvSpPr txBox="1"/>
          <p:nvPr>
            <p:ph type="body" sz="half" idx="1"/>
          </p:nvPr>
        </p:nvSpPr>
        <p:spPr>
          <a:prstGeom prst="rect">
            <a:avLst/>
          </a:prstGeom>
        </p:spPr>
        <p:txBody>
          <a:bodyPr/>
          <a:lstStyle/>
          <a:p>
            <a:pPr/>
            <a:r>
              <a:t>c. L'Oréal - The net worth of Ms Bettencourt Meyers, aged 70, of $100bn makes her the 12th richest person in the world. L'Oréal was founded by her grandfather in 1909. She and her family are the single biggest shareholders of L'Oréal with a stake of around 35%.</a:t>
            </a:r>
          </a:p>
        </p:txBody>
      </p:sp>
      <p:sp>
        <p:nvSpPr>
          <p:cNvPr id="346" name="18"/>
          <p:cNvSpPr/>
          <p:nvPr>
            <p:ph type="body" idx="21"/>
          </p:nvPr>
        </p:nvSpPr>
        <p:spPr>
          <a:prstGeom prst="rect">
            <a:avLst/>
          </a:prstGeom>
        </p:spPr>
        <p:txBody>
          <a:bodyPr/>
          <a:lstStyle/>
          <a:p>
            <a:pPr/>
            <a:r>
              <a:t>18</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ID="10" grpId="1" fill="hold">
                                  <p:stCondLst>
                                    <p:cond delay="0"/>
                                  </p:stCondLst>
                                  <p:iterate type="el" backwards="0">
                                    <p:tmAbs val="0"/>
                                  </p:iterate>
                                  <p:childTnLst>
                                    <p:set>
                                      <p:cBhvr>
                                        <p:cTn id="6" fill="hold"/>
                                        <p:tgtEl>
                                          <p:spTgt spid="345"/>
                                        </p:tgtEl>
                                        <p:attrNameLst>
                                          <p:attrName>style.visibility</p:attrName>
                                        </p:attrNameLst>
                                      </p:cBhvr>
                                      <p:to>
                                        <p:strVal val="visible"/>
                                      </p:to>
                                    </p:set>
                                    <p:animEffect filter="fade" transition="in">
                                      <p:cBhvr>
                                        <p:cTn id="7" dur="1000"/>
                                        <p:tgtEl>
                                          <p:spTgt spid="34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345" grpId="1"/>
    </p:bldLst>
  </p:timing>
</p:sld>
</file>

<file path=ppt/slides/slide4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48" name="Which name has taken the title of the most declined baby name in New Zealand, beating 'King' for the first time in 13 years? a. Anarchy b. Prince c. X"/>
          <p:cNvSpPr txBox="1"/>
          <p:nvPr>
            <p:ph type="title"/>
          </p:nvPr>
        </p:nvSpPr>
        <p:spPr>
          <a:prstGeom prst="rect">
            <a:avLst/>
          </a:prstGeom>
        </p:spPr>
        <p:txBody>
          <a:bodyPr/>
          <a:lstStyle/>
          <a:p>
            <a:pPr defTabSz="566674">
              <a:defRPr sz="2910"/>
            </a:pPr>
            <a:r>
              <a:t>Which name has taken the title of the most declined baby name in New Zealand, beating 'King' for the first time in 13 years?</a:t>
            </a:r>
            <a:br/>
            <a:r>
              <a:t>a. Anarchy</a:t>
            </a:r>
            <a:br/>
            <a:r>
              <a:t>b. Prince</a:t>
            </a:r>
            <a:br/>
            <a:r>
              <a:t>c. X</a:t>
            </a:r>
          </a:p>
        </p:txBody>
      </p:sp>
      <p:sp>
        <p:nvSpPr>
          <p:cNvPr id="349" name="b. Prince - The name Prince was declined five times as official titles are not allowed as names. Prince was followed by Bishop, lll, King, Major and Royal - all with three declines. Guidelines are in place in New Zealand to ensure names don't cause offen"/>
          <p:cNvSpPr txBox="1"/>
          <p:nvPr>
            <p:ph type="body" sz="half" idx="1"/>
          </p:nvPr>
        </p:nvSpPr>
        <p:spPr>
          <a:prstGeom prst="rect">
            <a:avLst/>
          </a:prstGeom>
        </p:spPr>
        <p:txBody>
          <a:bodyPr/>
          <a:lstStyle>
            <a:lvl1pPr defTabSz="531622">
              <a:spcBef>
                <a:spcPts val="3400"/>
              </a:spcBef>
              <a:defRPr sz="2730"/>
            </a:lvl1pPr>
          </a:lstStyle>
          <a:p>
            <a:pPr/>
            <a:r>
              <a:t>b. Prince - The name Prince was declined five times as official titles are not allowed as names. Prince was followed by Bishop, lll, King, Major and Royal - all with three declines. Guidelines are in place in New Zealand to ensure names don't cause offence, are a reasonable length and don't represent an official title or rank. The Registrar-General can decline the registration of names which fail to comply with guidelines.</a:t>
            </a:r>
          </a:p>
        </p:txBody>
      </p:sp>
      <p:sp>
        <p:nvSpPr>
          <p:cNvPr id="350" name="19"/>
          <p:cNvSpPr/>
          <p:nvPr>
            <p:ph type="body" idx="21"/>
          </p:nvPr>
        </p:nvSpPr>
        <p:spPr>
          <a:prstGeom prst="rect">
            <a:avLst/>
          </a:prstGeom>
        </p:spPr>
        <p:txBody>
          <a:bodyPr/>
          <a:lstStyle/>
          <a:p>
            <a:pPr/>
            <a:r>
              <a:t>19</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ID="10" grpId="1" fill="hold">
                                  <p:stCondLst>
                                    <p:cond delay="0"/>
                                  </p:stCondLst>
                                  <p:iterate type="el" backwards="0">
                                    <p:tmAbs val="0"/>
                                  </p:iterate>
                                  <p:childTnLst>
                                    <p:set>
                                      <p:cBhvr>
                                        <p:cTn id="6" fill="hold"/>
                                        <p:tgtEl>
                                          <p:spTgt spid="349"/>
                                        </p:tgtEl>
                                        <p:attrNameLst>
                                          <p:attrName>style.visibility</p:attrName>
                                        </p:attrNameLst>
                                      </p:cBhvr>
                                      <p:to>
                                        <p:strVal val="visible"/>
                                      </p:to>
                                    </p:set>
                                    <p:animEffect filter="fade" transition="in">
                                      <p:cBhvr>
                                        <p:cTn id="7" dur="1000"/>
                                        <p:tgtEl>
                                          <p:spTgt spid="34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349" grpId="1"/>
    </p:bldLst>
  </p:timing>
</p:sld>
</file>

<file path=ppt/slides/slide4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352" name="230107.jpeg" descr="230107.jpeg"/>
          <p:cNvPicPr>
            <a:picLocks noChangeAspect="1"/>
          </p:cNvPicPr>
          <p:nvPr>
            <p:ph type="pic" idx="21"/>
          </p:nvPr>
        </p:nvPicPr>
        <p:blipFill>
          <a:blip r:embed="rId2">
            <a:extLst/>
          </a:blip>
          <a:srcRect l="14641" t="0" r="16687" b="0"/>
          <a:stretch>
            <a:fillRect/>
          </a:stretch>
        </p:blipFill>
        <p:spPr>
          <a:xfrm>
            <a:off x="808256" y="1409929"/>
            <a:ext cx="3149601" cy="30607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610" y="0"/>
                </a:moveTo>
                <a:cubicBezTo>
                  <a:pt x="2511" y="0"/>
                  <a:pt x="0" y="2584"/>
                  <a:pt x="0" y="5773"/>
                </a:cubicBezTo>
                <a:lnTo>
                  <a:pt x="0" y="15827"/>
                </a:lnTo>
                <a:cubicBezTo>
                  <a:pt x="0" y="19016"/>
                  <a:pt x="2511" y="21600"/>
                  <a:pt x="5610" y="21600"/>
                </a:cubicBezTo>
                <a:lnTo>
                  <a:pt x="15990" y="21600"/>
                </a:lnTo>
                <a:cubicBezTo>
                  <a:pt x="19089" y="21600"/>
                  <a:pt x="21600" y="19016"/>
                  <a:pt x="21600" y="15827"/>
                </a:cubicBezTo>
                <a:lnTo>
                  <a:pt x="21600" y="5773"/>
                </a:lnTo>
                <a:cubicBezTo>
                  <a:pt x="21600" y="2584"/>
                  <a:pt x="19089" y="0"/>
                  <a:pt x="15990" y="0"/>
                </a:cubicBezTo>
                <a:lnTo>
                  <a:pt x="5610" y="0"/>
                </a:lnTo>
                <a:close/>
              </a:path>
            </a:pathLst>
          </a:custGeom>
        </p:spPr>
      </p:pic>
      <p:sp>
        <p:nvSpPr>
          <p:cNvPr id="353" name="What is the last name of this man who has been in the news?"/>
          <p:cNvSpPr txBox="1"/>
          <p:nvPr>
            <p:ph type="title"/>
          </p:nvPr>
        </p:nvSpPr>
        <p:spPr>
          <a:prstGeom prst="rect">
            <a:avLst/>
          </a:prstGeom>
        </p:spPr>
        <p:txBody>
          <a:bodyPr/>
          <a:lstStyle/>
          <a:p>
            <a:pPr/>
            <a:r>
              <a:t>What is the last name of this man who has been in the news?</a:t>
            </a:r>
          </a:p>
        </p:txBody>
      </p:sp>
      <p:sp>
        <p:nvSpPr>
          <p:cNvPr id="354" name="Musk - A judge in the United States has blocked a $55.8 billion (£44bn) pay deal to Elon Musk by the electric car company Tesla. The lawsuit was filed by a shareholder who argued that the pay-packet was too high. The judge called the compensation &quot;an unf"/>
          <p:cNvSpPr txBox="1"/>
          <p:nvPr>
            <p:ph type="body" sz="half" idx="1"/>
          </p:nvPr>
        </p:nvSpPr>
        <p:spPr>
          <a:prstGeom prst="rect">
            <a:avLst/>
          </a:prstGeom>
        </p:spPr>
        <p:txBody>
          <a:bodyPr/>
          <a:lstStyle>
            <a:lvl1pPr defTabSz="560831">
              <a:spcBef>
                <a:spcPts val="3600"/>
              </a:spcBef>
              <a:defRPr sz="2880"/>
            </a:lvl1pPr>
          </a:lstStyle>
          <a:p>
            <a:pPr/>
            <a:r>
              <a:t>Musk - A judge in the United States has blocked a $55.8 billion (£44bn) pay deal to Elon Musk by the electric car company Tesla. The lawsuit was filed by a shareholder who argued that the pay-packet was too high. The judge called the compensation "an unfathomable sum" that was not fair to shareholders.</a:t>
            </a:r>
          </a:p>
        </p:txBody>
      </p:sp>
      <p:sp>
        <p:nvSpPr>
          <p:cNvPr id="355" name="20"/>
          <p:cNvSpPr/>
          <p:nvPr>
            <p:ph type="body" idx="22"/>
          </p:nvPr>
        </p:nvSpPr>
        <p:spPr>
          <a:prstGeom prst="rect">
            <a:avLst/>
          </a:prstGeom>
        </p:spPr>
        <p:txBody>
          <a:bodyPr/>
          <a:lstStyle/>
          <a:p>
            <a:pPr/>
            <a:r>
              <a:t>20</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ID="10" grpId="1" fill="hold">
                                  <p:stCondLst>
                                    <p:cond delay="0"/>
                                  </p:stCondLst>
                                  <p:iterate type="el" backwards="0">
                                    <p:tmAbs val="0"/>
                                  </p:iterate>
                                  <p:childTnLst>
                                    <p:set>
                                      <p:cBhvr>
                                        <p:cTn id="6" fill="hold"/>
                                        <p:tgtEl>
                                          <p:spTgt spid="354"/>
                                        </p:tgtEl>
                                        <p:attrNameLst>
                                          <p:attrName>style.visibility</p:attrName>
                                        </p:attrNameLst>
                                      </p:cBhvr>
                                      <p:to>
                                        <p:strVal val="visible"/>
                                      </p:to>
                                    </p:set>
                                    <p:animEffect filter="fade" transition="in">
                                      <p:cBhvr>
                                        <p:cTn id="7" dur="1000"/>
                                        <p:tgtEl>
                                          <p:spTgt spid="35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354" grpId="1"/>
    </p:bldLst>
  </p:timing>
</p:sld>
</file>

<file path=ppt/slides/slide4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57" name="The End"/>
          <p:cNvSpPr/>
          <p:nvPr/>
        </p:nvSpPr>
        <p:spPr>
          <a:xfrm>
            <a:off x="2921000" y="3892550"/>
            <a:ext cx="7150100" cy="1955800"/>
          </a:xfrm>
          <a:prstGeom prst="roundRect">
            <a:avLst>
              <a:gd name="adj" fmla="val 44366"/>
            </a:avLst>
          </a:prstGeom>
          <a:solidFill>
            <a:srgbClr val="0096FF"/>
          </a:solidFill>
          <a:ln w="127000">
            <a:solidFill>
              <a:srgbClr val="FFFFFF"/>
            </a:solidFill>
            <a:miter lim="400000"/>
          </a:ln>
          <a:effectLst>
            <a:outerShdw sx="100000" sy="100000" kx="0" ky="0" algn="b" rotWithShape="0" blurRad="127000" dist="127000" dir="2700000">
              <a:srgbClr val="000000">
                <a:alpha val="75000"/>
              </a:srgbClr>
            </a:outerShdw>
          </a:effectLst>
          <a:extLst>
            <a:ext uri="{C572A759-6A51-4108-AA02-DFA0A04FC94B}">
              <ma14:wrappingTextBoxFlag xmlns:ma14="http://schemas.microsoft.com/office/mac/drawingml/2011/main" val="1"/>
            </a:ext>
          </a:extLst>
        </p:spPr>
        <p:txBody>
          <a:bodyPr lIns="38100" tIns="38100" rIns="38100" bIns="38100" anchor="ctr"/>
          <a:lstStyle>
            <a:lvl1pPr>
              <a:defRPr b="1" sz="9600">
                <a:solidFill>
                  <a:srgbClr val="FFFFFF"/>
                </a:solidFill>
                <a:latin typeface="+mn-lt"/>
                <a:ea typeface="+mn-ea"/>
                <a:cs typeface="+mn-cs"/>
                <a:sym typeface="Trebuchet MS"/>
              </a:defRPr>
            </a:lvl1pPr>
          </a:lstStyle>
          <a:p>
            <a:pPr/>
            <a:r>
              <a:t>The End</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5" name="Rounded Rectangle"/>
          <p:cNvSpPr/>
          <p:nvPr/>
        </p:nvSpPr>
        <p:spPr>
          <a:xfrm>
            <a:off x="1219200" y="1460500"/>
            <a:ext cx="10553700" cy="1828800"/>
          </a:xfrm>
          <a:prstGeom prst="roundRect">
            <a:avLst>
              <a:gd name="adj" fmla="val 35647"/>
            </a:avLst>
          </a:prstGeom>
          <a:solidFill>
            <a:srgbClr val="0096FF"/>
          </a:solidFill>
          <a:ln w="127000">
            <a:solidFill>
              <a:srgbClr val="FFFFFF"/>
            </a:solidFill>
            <a:miter lim="400000"/>
          </a:ln>
          <a:effectLst>
            <a:outerShdw sx="100000" sy="100000" kx="0" ky="0" algn="b" rotWithShape="0" blurRad="127000" dist="127000" dir="2700000">
              <a:srgbClr val="000000">
                <a:alpha val="75000"/>
              </a:srgbClr>
            </a:outerShdw>
          </a:effectLst>
        </p:spPr>
        <p:txBody>
          <a:bodyPr lIns="38100" tIns="38100" rIns="38100" bIns="38100" anchor="ctr"/>
          <a:lstStyle/>
          <a:p>
            <a:pPr>
              <a:defRPr sz="3400">
                <a:solidFill>
                  <a:srgbClr val="FFFFFF"/>
                </a:solidFill>
              </a:defRPr>
            </a:pPr>
          </a:p>
        </p:txBody>
      </p:sp>
      <p:pic>
        <p:nvPicPr>
          <p:cNvPr id="176" name="jacinda-ardern-clarke-gayford-wedding-CREDIT-SUPPLIED-130124-1120.jpg" descr="jacinda-ardern-clarke-gayford-wedding-CREDIT-SUPPLIED-130124-1120.jpg"/>
          <p:cNvPicPr>
            <a:picLocks noChangeAspect="1"/>
          </p:cNvPicPr>
          <p:nvPr>
            <p:ph type="pic" idx="21"/>
          </p:nvPr>
        </p:nvPicPr>
        <p:blipFill>
          <a:blip r:embed="rId2">
            <a:extLst/>
          </a:blip>
          <a:srcRect l="1704" t="0" r="4673" b="0"/>
          <a:stretch>
            <a:fillRect/>
          </a:stretch>
        </p:blipFill>
        <p:spPr>
          <a:xfrm>
            <a:off x="1849656" y="3619728"/>
            <a:ext cx="9321801" cy="56896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895" y="0"/>
                </a:moveTo>
                <a:cubicBezTo>
                  <a:pt x="848" y="0"/>
                  <a:pt x="0" y="1390"/>
                  <a:pt x="0" y="3105"/>
                </a:cubicBezTo>
                <a:lnTo>
                  <a:pt x="0" y="18495"/>
                </a:lnTo>
                <a:cubicBezTo>
                  <a:pt x="0" y="20210"/>
                  <a:pt x="848" y="21600"/>
                  <a:pt x="1895" y="21600"/>
                </a:cubicBezTo>
                <a:lnTo>
                  <a:pt x="19705" y="21600"/>
                </a:lnTo>
                <a:cubicBezTo>
                  <a:pt x="20752" y="21600"/>
                  <a:pt x="21600" y="20210"/>
                  <a:pt x="21600" y="18495"/>
                </a:cubicBezTo>
                <a:lnTo>
                  <a:pt x="21600" y="3105"/>
                </a:lnTo>
                <a:cubicBezTo>
                  <a:pt x="21600" y="1390"/>
                  <a:pt x="20752" y="0"/>
                  <a:pt x="19705" y="0"/>
                </a:cubicBezTo>
                <a:lnTo>
                  <a:pt x="1895" y="0"/>
                </a:lnTo>
                <a:close/>
              </a:path>
            </a:pathLst>
          </a:custGeom>
        </p:spPr>
      </p:pic>
      <p:sp>
        <p:nvSpPr>
          <p:cNvPr id="177" name="What is the first name of the man on the right?…"/>
          <p:cNvSpPr txBox="1"/>
          <p:nvPr>
            <p:ph type="title"/>
          </p:nvPr>
        </p:nvSpPr>
        <p:spPr>
          <a:prstGeom prst="rect">
            <a:avLst/>
          </a:prstGeom>
        </p:spPr>
        <p:txBody>
          <a:bodyPr/>
          <a:lstStyle/>
          <a:p>
            <a:pPr/>
            <a:r>
              <a:t>What is the first name of the man on the right?</a:t>
            </a:r>
          </a:p>
          <a:p>
            <a:pPr/>
            <a:r>
              <a:t>a. Simon   b. Clarke   c. Mark</a:t>
            </a:r>
          </a:p>
        </p:txBody>
      </p:sp>
      <p:sp>
        <p:nvSpPr>
          <p:cNvPr id="178" name="4"/>
          <p:cNvSpPr/>
          <p:nvPr>
            <p:ph type="body" idx="22"/>
          </p:nvPr>
        </p:nvSpPr>
        <p:spPr>
          <a:prstGeom prst="rect">
            <a:avLst/>
          </a:prstGeom>
        </p:spPr>
        <p:txBody>
          <a:bodyPr/>
          <a:lstStyle/>
          <a:p>
            <a:pPr/>
            <a:r>
              <a:t>4</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0" name="Rounded Rectangle"/>
          <p:cNvSpPr/>
          <p:nvPr/>
        </p:nvSpPr>
        <p:spPr>
          <a:xfrm>
            <a:off x="1219200" y="4292600"/>
            <a:ext cx="10553700" cy="4356100"/>
          </a:xfrm>
          <a:prstGeom prst="roundRect">
            <a:avLst>
              <a:gd name="adj" fmla="val 19920"/>
            </a:avLst>
          </a:prstGeom>
          <a:solidFill>
            <a:srgbClr val="FFFFFF"/>
          </a:solidFill>
          <a:ln w="127000">
            <a:solidFill>
              <a:srgbClr val="FFFFFF"/>
            </a:solidFill>
            <a:miter lim="400000"/>
          </a:ln>
          <a:effectLst>
            <a:outerShdw sx="100000" sy="100000" kx="0" ky="0" algn="b" rotWithShape="0" blurRad="127000" dist="127000" dir="2700000">
              <a:srgbClr val="000000">
                <a:alpha val="75000"/>
              </a:srgbClr>
            </a:outerShdw>
          </a:effectLst>
        </p:spPr>
        <p:txBody>
          <a:bodyPr lIns="38100" tIns="38100" rIns="38100" bIns="38100" anchor="ctr"/>
          <a:lstStyle/>
          <a:p>
            <a:pPr>
              <a:defRPr sz="3400">
                <a:solidFill>
                  <a:srgbClr val="FFFFFF"/>
                </a:solidFill>
              </a:defRPr>
            </a:pPr>
          </a:p>
        </p:txBody>
      </p:sp>
      <p:sp>
        <p:nvSpPr>
          <p:cNvPr id="181" name="Rounded Rectangle"/>
          <p:cNvSpPr/>
          <p:nvPr/>
        </p:nvSpPr>
        <p:spPr>
          <a:xfrm>
            <a:off x="1219200" y="1460500"/>
            <a:ext cx="10553700" cy="2413000"/>
          </a:xfrm>
          <a:prstGeom prst="roundRect">
            <a:avLst>
              <a:gd name="adj" fmla="val 35960"/>
            </a:avLst>
          </a:prstGeom>
          <a:solidFill>
            <a:srgbClr val="0096FF"/>
          </a:solidFill>
          <a:ln w="127000">
            <a:solidFill>
              <a:srgbClr val="FFFFFF"/>
            </a:solidFill>
            <a:miter lim="400000"/>
          </a:ln>
          <a:effectLst>
            <a:outerShdw sx="100000" sy="100000" kx="0" ky="0" algn="b" rotWithShape="0" blurRad="127000" dist="127000" dir="2700000">
              <a:srgbClr val="000000">
                <a:alpha val="75000"/>
              </a:srgbClr>
            </a:outerShdw>
          </a:effectLst>
        </p:spPr>
        <p:txBody>
          <a:bodyPr lIns="38100" tIns="38100" rIns="38100" bIns="38100" anchor="ctr"/>
          <a:lstStyle/>
          <a:p>
            <a:pPr>
              <a:defRPr sz="3400">
                <a:solidFill>
                  <a:srgbClr val="FFFFFF"/>
                </a:solidFill>
              </a:defRPr>
            </a:pPr>
          </a:p>
        </p:txBody>
      </p:sp>
      <p:sp>
        <p:nvSpPr>
          <p:cNvPr id="182" name="5"/>
          <p:cNvSpPr/>
          <p:nvPr>
            <p:ph type="body" idx="21"/>
          </p:nvPr>
        </p:nvSpPr>
        <p:spPr>
          <a:prstGeom prst="rect">
            <a:avLst/>
          </a:prstGeom>
        </p:spPr>
        <p:txBody>
          <a:bodyPr/>
          <a:lstStyle/>
          <a:p>
            <a:pPr/>
            <a:r>
              <a:t>5</a:t>
            </a:r>
          </a:p>
        </p:txBody>
      </p:sp>
      <p:sp>
        <p:nvSpPr>
          <p:cNvPr id="183" name="Why was Auckland’s Muriwai Beach in the news recently?"/>
          <p:cNvSpPr txBox="1"/>
          <p:nvPr>
            <p:ph type="title"/>
          </p:nvPr>
        </p:nvSpPr>
        <p:spPr>
          <a:prstGeom prst="rect">
            <a:avLst/>
          </a:prstGeom>
        </p:spPr>
        <p:txBody>
          <a:bodyPr/>
          <a:lstStyle/>
          <a:p>
            <a:pPr/>
            <a:r>
              <a:t>Why was Auckland’s Muriwai Beach in the news recently?</a:t>
            </a:r>
          </a:p>
        </p:txBody>
      </p:sp>
      <p:sp>
        <p:nvSpPr>
          <p:cNvPr id="184" name="a. There have been calls for a vehicle ban on the beach after a person died when a ute rolled b. Local Iwi have asked for a temporary pause on fishing in the area c. The Muriwai surf club was damaged in a storm"/>
          <p:cNvSpPr txBox="1"/>
          <p:nvPr>
            <p:ph type="body" sz="half" idx="1"/>
          </p:nvPr>
        </p:nvSpPr>
        <p:spPr>
          <a:prstGeom prst="rect">
            <a:avLst/>
          </a:prstGeom>
        </p:spPr>
        <p:txBody>
          <a:bodyPr/>
          <a:lstStyle/>
          <a:p>
            <a:pPr/>
            <a:r>
              <a:t>a. There have been calls for a vehicle ban on the beach after a person died when a ute rolled</a:t>
            </a:r>
            <a:br/>
            <a:r>
              <a:t>b. Local Iwi have asked for a temporary pause on fishing in the area</a:t>
            </a:r>
            <a:br/>
            <a:r>
              <a:t>c. The Muriwai surf club was damaged in a storm </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6" name="Rounded Rectangle"/>
          <p:cNvSpPr/>
          <p:nvPr/>
        </p:nvSpPr>
        <p:spPr>
          <a:xfrm>
            <a:off x="1219200" y="4292600"/>
            <a:ext cx="10553700" cy="4356100"/>
          </a:xfrm>
          <a:prstGeom prst="roundRect">
            <a:avLst>
              <a:gd name="adj" fmla="val 19920"/>
            </a:avLst>
          </a:prstGeom>
          <a:solidFill>
            <a:srgbClr val="FFFFFF"/>
          </a:solidFill>
          <a:ln w="127000">
            <a:solidFill>
              <a:srgbClr val="FFFFFF"/>
            </a:solidFill>
            <a:miter lim="400000"/>
          </a:ln>
          <a:effectLst>
            <a:outerShdw sx="100000" sy="100000" kx="0" ky="0" algn="b" rotWithShape="0" blurRad="127000" dist="127000" dir="2700000">
              <a:srgbClr val="000000">
                <a:alpha val="75000"/>
              </a:srgbClr>
            </a:outerShdw>
          </a:effectLst>
        </p:spPr>
        <p:txBody>
          <a:bodyPr lIns="38100" tIns="38100" rIns="38100" bIns="38100" anchor="ctr"/>
          <a:lstStyle/>
          <a:p>
            <a:pPr>
              <a:defRPr sz="3400">
                <a:solidFill>
                  <a:srgbClr val="FFFFFF"/>
                </a:solidFill>
              </a:defRPr>
            </a:pPr>
          </a:p>
        </p:txBody>
      </p:sp>
      <p:sp>
        <p:nvSpPr>
          <p:cNvPr id="187" name="Rounded Rectangle"/>
          <p:cNvSpPr/>
          <p:nvPr/>
        </p:nvSpPr>
        <p:spPr>
          <a:xfrm>
            <a:off x="1219200" y="1460500"/>
            <a:ext cx="10553700" cy="2413000"/>
          </a:xfrm>
          <a:prstGeom prst="roundRect">
            <a:avLst>
              <a:gd name="adj" fmla="val 35960"/>
            </a:avLst>
          </a:prstGeom>
          <a:solidFill>
            <a:srgbClr val="0096FF"/>
          </a:solidFill>
          <a:ln w="127000">
            <a:solidFill>
              <a:srgbClr val="FFFFFF"/>
            </a:solidFill>
            <a:miter lim="400000"/>
          </a:ln>
          <a:effectLst>
            <a:outerShdw sx="100000" sy="100000" kx="0" ky="0" algn="b" rotWithShape="0" blurRad="127000" dist="127000" dir="2700000">
              <a:srgbClr val="000000">
                <a:alpha val="75000"/>
              </a:srgbClr>
            </a:outerShdw>
          </a:effectLst>
        </p:spPr>
        <p:txBody>
          <a:bodyPr lIns="38100" tIns="38100" rIns="38100" bIns="38100" anchor="ctr"/>
          <a:lstStyle/>
          <a:p>
            <a:pPr>
              <a:defRPr sz="3400">
                <a:solidFill>
                  <a:srgbClr val="FFFFFF"/>
                </a:solidFill>
              </a:defRPr>
            </a:pPr>
          </a:p>
        </p:txBody>
      </p:sp>
      <p:sp>
        <p:nvSpPr>
          <p:cNvPr id="188" name="6"/>
          <p:cNvSpPr/>
          <p:nvPr>
            <p:ph type="body" idx="21"/>
          </p:nvPr>
        </p:nvSpPr>
        <p:spPr>
          <a:prstGeom prst="rect">
            <a:avLst/>
          </a:prstGeom>
        </p:spPr>
        <p:txBody>
          <a:bodyPr/>
          <a:lstStyle/>
          <a:p>
            <a:pPr/>
            <a:r>
              <a:t>6</a:t>
            </a:r>
          </a:p>
        </p:txBody>
      </p:sp>
      <p:sp>
        <p:nvSpPr>
          <p:cNvPr id="189" name="Which two members of the Royal Family have spent time in hospital recently?"/>
          <p:cNvSpPr txBox="1"/>
          <p:nvPr>
            <p:ph type="title"/>
          </p:nvPr>
        </p:nvSpPr>
        <p:spPr>
          <a:prstGeom prst="rect">
            <a:avLst/>
          </a:prstGeom>
        </p:spPr>
        <p:txBody>
          <a:bodyPr/>
          <a:lstStyle/>
          <a:p>
            <a:pPr/>
            <a:r>
              <a:t>Which two members of the Royal Family have spent time in hospital recently?  </a:t>
            </a:r>
          </a:p>
        </p:txBody>
      </p:sp>
      <p:sp>
        <p:nvSpPr>
          <p:cNvPr id="190" name="a. The King and the Princess of Wales   b. The Prince of Wales and the Queen Consort   c. The King and the Duchess of Sussex"/>
          <p:cNvSpPr txBox="1"/>
          <p:nvPr>
            <p:ph type="body" sz="half" idx="1"/>
          </p:nvPr>
        </p:nvSpPr>
        <p:spPr>
          <a:prstGeom prst="rect">
            <a:avLst/>
          </a:prstGeom>
        </p:spPr>
        <p:txBody>
          <a:bodyPr/>
          <a:lstStyle/>
          <a:p>
            <a:pPr/>
            <a:r>
              <a:t>a. The King and the Princess of Wales  </a:t>
            </a:r>
            <a:br/>
            <a:r>
              <a:t>b. The Prince of Wales and the Queen Consort  </a:t>
            </a:r>
            <a:br/>
            <a:r>
              <a:t>c. The King and the Duchess of Sussex</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2" name="Rounded Rectangle"/>
          <p:cNvSpPr/>
          <p:nvPr/>
        </p:nvSpPr>
        <p:spPr>
          <a:xfrm>
            <a:off x="1219200" y="4292600"/>
            <a:ext cx="10553700" cy="4356100"/>
          </a:xfrm>
          <a:prstGeom prst="roundRect">
            <a:avLst>
              <a:gd name="adj" fmla="val 19920"/>
            </a:avLst>
          </a:prstGeom>
          <a:solidFill>
            <a:srgbClr val="FFFFFF"/>
          </a:solidFill>
          <a:ln w="127000">
            <a:solidFill>
              <a:srgbClr val="FFFFFF"/>
            </a:solidFill>
            <a:miter lim="400000"/>
          </a:ln>
          <a:effectLst>
            <a:outerShdw sx="100000" sy="100000" kx="0" ky="0" algn="b" rotWithShape="0" blurRad="127000" dist="127000" dir="2700000">
              <a:srgbClr val="000000">
                <a:alpha val="75000"/>
              </a:srgbClr>
            </a:outerShdw>
          </a:effectLst>
        </p:spPr>
        <p:txBody>
          <a:bodyPr lIns="38100" tIns="38100" rIns="38100" bIns="38100" anchor="ctr"/>
          <a:lstStyle/>
          <a:p>
            <a:pPr>
              <a:defRPr sz="3400">
                <a:solidFill>
                  <a:srgbClr val="FFFFFF"/>
                </a:solidFill>
              </a:defRPr>
            </a:pPr>
          </a:p>
        </p:txBody>
      </p:sp>
      <p:sp>
        <p:nvSpPr>
          <p:cNvPr id="193" name="Rounded Rectangle"/>
          <p:cNvSpPr/>
          <p:nvPr/>
        </p:nvSpPr>
        <p:spPr>
          <a:xfrm>
            <a:off x="1219200" y="1460500"/>
            <a:ext cx="10553700" cy="2413000"/>
          </a:xfrm>
          <a:prstGeom prst="roundRect">
            <a:avLst>
              <a:gd name="adj" fmla="val 35960"/>
            </a:avLst>
          </a:prstGeom>
          <a:solidFill>
            <a:srgbClr val="0096FF"/>
          </a:solidFill>
          <a:ln w="127000">
            <a:solidFill>
              <a:srgbClr val="FFFFFF"/>
            </a:solidFill>
            <a:miter lim="400000"/>
          </a:ln>
          <a:effectLst>
            <a:outerShdw sx="100000" sy="100000" kx="0" ky="0" algn="b" rotWithShape="0" blurRad="127000" dist="127000" dir="2700000">
              <a:srgbClr val="000000">
                <a:alpha val="75000"/>
              </a:srgbClr>
            </a:outerShdw>
          </a:effectLst>
        </p:spPr>
        <p:txBody>
          <a:bodyPr lIns="38100" tIns="38100" rIns="38100" bIns="38100" anchor="ctr"/>
          <a:lstStyle/>
          <a:p>
            <a:pPr>
              <a:defRPr sz="3400">
                <a:solidFill>
                  <a:srgbClr val="FFFFFF"/>
                </a:solidFill>
              </a:defRPr>
            </a:pPr>
          </a:p>
        </p:txBody>
      </p:sp>
      <p:sp>
        <p:nvSpPr>
          <p:cNvPr id="194" name="7"/>
          <p:cNvSpPr/>
          <p:nvPr>
            <p:ph type="body" idx="21"/>
          </p:nvPr>
        </p:nvSpPr>
        <p:spPr>
          <a:prstGeom prst="rect">
            <a:avLst/>
          </a:prstGeom>
        </p:spPr>
        <p:txBody>
          <a:bodyPr/>
          <a:lstStyle/>
          <a:p>
            <a:pPr/>
            <a:r>
              <a:t>7</a:t>
            </a:r>
          </a:p>
        </p:txBody>
      </p:sp>
      <p:sp>
        <p:nvSpPr>
          <p:cNvPr id="195" name="Which of the following caused the number of new Netflix subscriptions to surge recently?"/>
          <p:cNvSpPr txBox="1"/>
          <p:nvPr>
            <p:ph type="title"/>
          </p:nvPr>
        </p:nvSpPr>
        <p:spPr>
          <a:prstGeom prst="rect">
            <a:avLst/>
          </a:prstGeom>
        </p:spPr>
        <p:txBody>
          <a:bodyPr/>
          <a:lstStyle/>
          <a:p>
            <a:pPr/>
            <a:r>
              <a:t>Which of the following caused the number of new Netflix subscriptions to surge recently? </a:t>
            </a:r>
          </a:p>
        </p:txBody>
      </p:sp>
      <p:sp>
        <p:nvSpPr>
          <p:cNvPr id="196" name="a. The release of series four of Stranger Things   b. The ability to download episodes to watch offline   c. A crack down on password-sharing"/>
          <p:cNvSpPr txBox="1"/>
          <p:nvPr>
            <p:ph type="body" sz="half" idx="1"/>
          </p:nvPr>
        </p:nvSpPr>
        <p:spPr>
          <a:prstGeom prst="rect">
            <a:avLst/>
          </a:prstGeom>
        </p:spPr>
        <p:txBody>
          <a:bodyPr/>
          <a:lstStyle/>
          <a:p>
            <a:pPr/>
            <a:r>
              <a:t>a. The release of series four of Stranger Things  </a:t>
            </a:r>
            <a:br/>
            <a:r>
              <a:t>b. The ability to download episodes to watch offline  </a:t>
            </a:r>
            <a:br/>
            <a:r>
              <a:t>c. A crack down on password-sharing</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8" name="Rounded Rectangle"/>
          <p:cNvSpPr/>
          <p:nvPr/>
        </p:nvSpPr>
        <p:spPr>
          <a:xfrm>
            <a:off x="1219200" y="1460500"/>
            <a:ext cx="10553700" cy="1828800"/>
          </a:xfrm>
          <a:prstGeom prst="roundRect">
            <a:avLst>
              <a:gd name="adj" fmla="val 35647"/>
            </a:avLst>
          </a:prstGeom>
          <a:solidFill>
            <a:srgbClr val="0096FF"/>
          </a:solidFill>
          <a:ln w="127000">
            <a:solidFill>
              <a:srgbClr val="FFFFFF"/>
            </a:solidFill>
            <a:miter lim="400000"/>
          </a:ln>
          <a:effectLst>
            <a:outerShdw sx="100000" sy="100000" kx="0" ky="0" algn="b" rotWithShape="0" blurRad="127000" dist="127000" dir="2700000">
              <a:srgbClr val="000000">
                <a:alpha val="75000"/>
              </a:srgbClr>
            </a:outerShdw>
          </a:effectLst>
        </p:spPr>
        <p:txBody>
          <a:bodyPr lIns="38100" tIns="38100" rIns="38100" bIns="38100" anchor="ctr"/>
          <a:lstStyle/>
          <a:p>
            <a:pPr>
              <a:defRPr sz="3400">
                <a:solidFill>
                  <a:srgbClr val="FFFFFF"/>
                </a:solidFill>
              </a:defRPr>
            </a:pPr>
          </a:p>
        </p:txBody>
      </p:sp>
      <p:pic>
        <p:nvPicPr>
          <p:cNvPr id="199" name="240128-mona-lisa-aa-9584a0.jpeg" descr="240128-mona-lisa-aa-9584a0.jpeg"/>
          <p:cNvPicPr>
            <a:picLocks noChangeAspect="1"/>
          </p:cNvPicPr>
          <p:nvPr>
            <p:ph type="pic" idx="21"/>
          </p:nvPr>
        </p:nvPicPr>
        <p:blipFill>
          <a:blip r:embed="rId2">
            <a:extLst/>
          </a:blip>
          <a:srcRect l="1063" t="0" r="1063" b="0"/>
          <a:stretch>
            <a:fillRect/>
          </a:stretch>
        </p:blipFill>
        <p:spPr>
          <a:xfrm>
            <a:off x="1849656" y="3619728"/>
            <a:ext cx="9321801" cy="56896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895" y="0"/>
                </a:moveTo>
                <a:cubicBezTo>
                  <a:pt x="848" y="0"/>
                  <a:pt x="0" y="1390"/>
                  <a:pt x="0" y="3105"/>
                </a:cubicBezTo>
                <a:lnTo>
                  <a:pt x="0" y="18495"/>
                </a:lnTo>
                <a:cubicBezTo>
                  <a:pt x="0" y="20210"/>
                  <a:pt x="848" y="21600"/>
                  <a:pt x="1895" y="21600"/>
                </a:cubicBezTo>
                <a:lnTo>
                  <a:pt x="19705" y="21600"/>
                </a:lnTo>
                <a:cubicBezTo>
                  <a:pt x="20752" y="21600"/>
                  <a:pt x="21600" y="20210"/>
                  <a:pt x="21600" y="18495"/>
                </a:cubicBezTo>
                <a:lnTo>
                  <a:pt x="21600" y="3105"/>
                </a:lnTo>
                <a:cubicBezTo>
                  <a:pt x="21600" y="1390"/>
                  <a:pt x="20752" y="0"/>
                  <a:pt x="19705" y="0"/>
                </a:cubicBezTo>
                <a:lnTo>
                  <a:pt x="1895" y="0"/>
                </a:lnTo>
                <a:close/>
              </a:path>
            </a:pathLst>
          </a:custGeom>
        </p:spPr>
      </p:pic>
      <p:sp>
        <p:nvSpPr>
          <p:cNvPr id="200" name="What is the name of this famous painting?…"/>
          <p:cNvSpPr txBox="1"/>
          <p:nvPr>
            <p:ph type="title"/>
          </p:nvPr>
        </p:nvSpPr>
        <p:spPr>
          <a:xfrm>
            <a:off x="1384300" y="1523999"/>
            <a:ext cx="10236200" cy="1701801"/>
          </a:xfrm>
          <a:prstGeom prst="rect">
            <a:avLst/>
          </a:prstGeom>
        </p:spPr>
        <p:txBody>
          <a:bodyPr/>
          <a:lstStyle/>
          <a:p>
            <a:pPr>
              <a:defRPr sz="2800"/>
            </a:pPr>
            <a:r>
              <a:t>What is the name of this famous painting?</a:t>
            </a:r>
          </a:p>
          <a:p>
            <a:pPr>
              <a:defRPr sz="2800"/>
            </a:pPr>
            <a:r>
              <a:t>a. Girl with the Pearl Earring</a:t>
            </a:r>
          </a:p>
          <a:p>
            <a:pPr>
              <a:defRPr sz="2800"/>
            </a:pPr>
            <a:r>
              <a:t>b. Mona Lisa</a:t>
            </a:r>
          </a:p>
          <a:p>
            <a:pPr>
              <a:defRPr sz="2800"/>
            </a:pPr>
            <a:r>
              <a:t>c. The Birth of Venus </a:t>
            </a:r>
          </a:p>
        </p:txBody>
      </p:sp>
      <p:sp>
        <p:nvSpPr>
          <p:cNvPr id="201" name="8"/>
          <p:cNvSpPr/>
          <p:nvPr>
            <p:ph type="body" idx="22"/>
          </p:nvPr>
        </p:nvSpPr>
        <p:spPr>
          <a:prstGeom prst="rect">
            <a:avLst/>
          </a:prstGeom>
        </p:spPr>
        <p:txBody>
          <a:bodyPr/>
          <a:lstStyle/>
          <a:p>
            <a:pPr/>
            <a:r>
              <a:t>8</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White">
  <a:themeElements>
    <a:clrScheme name="White">
      <a:dk1>
        <a:srgbClr val="535353"/>
      </a:dk1>
      <a:lt1>
        <a:srgbClr val="2D0053"/>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Trebuchet MS"/>
        <a:ea typeface="Trebuchet MS"/>
        <a:cs typeface="Trebuchet MS"/>
      </a:majorFont>
      <a:minorFont>
        <a:latin typeface="Trebuchet MS"/>
        <a:ea typeface="Trebuchet MS"/>
        <a:cs typeface="Trebuchet MS"/>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808785"/>
        </a:solidFill>
        <a:ln w="12700" cap="flat">
          <a:noFill/>
          <a:miter lim="400000"/>
        </a:ln>
        <a:effectLst/>
        <a:sp3d/>
      </a:spPr>
      <a:bodyPr rot="0" spcFirstLastPara="1" vertOverflow="overflow" horzOverflow="overflow" vert="horz" wrap="square" lIns="38100" tIns="38100" rIns="38100" bIns="381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3400" u="none" kumimoji="0" normalizeH="0">
            <a:ln>
              <a:noFill/>
            </a:ln>
            <a:solidFill>
              <a:srgbClr val="FFFFFF"/>
            </a:solidFill>
            <a:effectLst/>
            <a:uFillTx/>
            <a:latin typeface="Gill Sans Light"/>
            <a:ea typeface="Gill Sans Light"/>
            <a:cs typeface="Gill Sans Light"/>
            <a:sym typeface="Gill Sans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535353"/>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4000" u="none" kumimoji="0" normalizeH="0">
            <a:ln>
              <a:noFill/>
            </a:ln>
            <a:solidFill>
              <a:srgbClr val="535353"/>
            </a:solidFill>
            <a:effectLst/>
            <a:uFillTx/>
            <a:latin typeface="Gill Sans Light"/>
            <a:ea typeface="Gill Sans Light"/>
            <a:cs typeface="Gill Sans Light"/>
            <a:sym typeface="Gill Sans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Trebuchet MS"/>
        <a:ea typeface="Trebuchet MS"/>
        <a:cs typeface="Trebuchet MS"/>
      </a:majorFont>
      <a:minorFont>
        <a:latin typeface="Trebuchet MS"/>
        <a:ea typeface="Trebuchet MS"/>
        <a:cs typeface="Trebuchet MS"/>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808785"/>
        </a:solidFill>
        <a:ln w="12700" cap="flat">
          <a:noFill/>
          <a:miter lim="400000"/>
        </a:ln>
        <a:effectLst/>
        <a:sp3d/>
      </a:spPr>
      <a:bodyPr rot="0" spcFirstLastPara="1" vertOverflow="overflow" horzOverflow="overflow" vert="horz" wrap="square" lIns="38100" tIns="38100" rIns="38100" bIns="381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3400" u="none" kumimoji="0" normalizeH="0">
            <a:ln>
              <a:noFill/>
            </a:ln>
            <a:solidFill>
              <a:srgbClr val="FFFFFF"/>
            </a:solidFill>
            <a:effectLst/>
            <a:uFillTx/>
            <a:latin typeface="Gill Sans Light"/>
            <a:ea typeface="Gill Sans Light"/>
            <a:cs typeface="Gill Sans Light"/>
            <a:sym typeface="Gill Sans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535353"/>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4000" u="none" kumimoji="0" normalizeH="0">
            <a:ln>
              <a:noFill/>
            </a:ln>
            <a:solidFill>
              <a:srgbClr val="535353"/>
            </a:solidFill>
            <a:effectLst/>
            <a:uFillTx/>
            <a:latin typeface="Gill Sans Light"/>
            <a:ea typeface="Gill Sans Light"/>
            <a:cs typeface="Gill Sans Light"/>
            <a:sym typeface="Gill Sans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