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embeddedFontLst>
    <p:embeddedFont>
      <p:font typeface="Playfair Display"/>
      <p:regular r:id="rId16"/>
      <p:bold r:id="rId17"/>
      <p:italic r:id="rId18"/>
      <p:boldItalic r:id="rId19"/>
    </p:embeddedFont>
    <p:embeddedFont>
      <p:font typeface="Montserrat"/>
      <p:regular r:id="rId20"/>
      <p:bold r:id="rId21"/>
      <p:italic r:id="rId22"/>
      <p:boldItalic r:id="rId23"/>
    </p:embeddedFont>
    <p:embeddedFont>
      <p:font typeface="Oswald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Oswald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5" Type="http://schemas.openxmlformats.org/officeDocument/2006/relationships/font" Target="fonts/Oswald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PlayfairDisplay-bold.fntdata"/><Relationship Id="rId16" Type="http://schemas.openxmlformats.org/officeDocument/2006/relationships/font" Target="fonts/PlayfairDisplay-regular.fntdata"/><Relationship Id="rId19" Type="http://schemas.openxmlformats.org/officeDocument/2006/relationships/font" Target="fonts/PlayfairDisplay-boldItalic.fntdata"/><Relationship Id="rId18" Type="http://schemas.openxmlformats.org/officeDocument/2006/relationships/font" Target="fonts/PlayfairDisplay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Google Shape;45;p1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11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" name="Google Shape;47;p11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" name="Google Shape;48;p1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7" name="Google Shape;87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8" name="Google Shape;88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p3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6" name="Google Shape;9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4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b="0" i="0" sz="18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 b="0" i="0" sz="14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"/>
              <a:t>All About Me</a:t>
            </a:r>
            <a:endParaRPr/>
          </a:p>
        </p:txBody>
      </p:sp>
      <p:sp>
        <p:nvSpPr>
          <p:cNvPr id="104" name="Google Shape;104;p25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Mr Jason Shin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110" name="Google Shape;110;p26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 was born in Seoul, South Korea in 1993 and my family moved to New Zealand when I was 3.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 used to live in Christchurch and came to Auckland in 2006. I am basically a Kiwi.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My parents and older brother live in New Zealand and most of my relatives live in Korea. I have some relatives living in USA.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 graduated from the University of Auckland, BA with a major in English and minor in Writing Studies.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 did a Graduate Diploma in Primary Teaching.</a:t>
            </a:r>
            <a:endParaRPr/>
          </a:p>
        </p:txBody>
      </p:sp>
      <p:sp>
        <p:nvSpPr>
          <p:cNvPr id="111" name="Google Shape;111;p26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112" name="Google Shape;11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8725" y="1335025"/>
            <a:ext cx="1516799" cy="17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3425" y="3117250"/>
            <a:ext cx="1786874" cy="1240392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6"/>
          <p:cNvSpPr txBox="1"/>
          <p:nvPr/>
        </p:nvSpPr>
        <p:spPr>
          <a:xfrm>
            <a:off x="4703025" y="4045675"/>
            <a:ext cx="390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5" name="Google Shape;11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6750" y="3117250"/>
            <a:ext cx="1565424" cy="115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33425" y="1335025"/>
            <a:ext cx="2127399" cy="173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Work Experience at MHJC</a:t>
            </a:r>
            <a:endParaRPr/>
          </a:p>
        </p:txBody>
      </p:sp>
      <p:sp>
        <p:nvSpPr>
          <p:cNvPr id="122" name="Google Shape;122;p27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Science teacher at Mission Heights Junior College in 2023. (Year 7-8)</a:t>
            </a:r>
            <a:endParaRPr sz="11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English and global studies teacher at Mission Heights Junior College in 2024.</a:t>
            </a:r>
            <a:endParaRPr sz="11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English (Year 8-9)</a:t>
            </a:r>
            <a:endParaRPr sz="11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Global studies (Year 7)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Taught workshop to teachers of using various digital educational tools to help with teaching and learning.</a:t>
            </a:r>
            <a:endParaRPr sz="1100"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Took the role of being a marker for Mathex for the year 6 students from the primary schools.</a:t>
            </a:r>
            <a:endParaRPr sz="1100"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Assisted teaching and getting students to complete tasks in hard technology and food technology.</a:t>
            </a:r>
            <a:endParaRPr sz="1100"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Did DEEPS: Maths essentials, D&amp;D, Minecraft, comic.</a:t>
            </a:r>
            <a:endParaRPr sz="1100"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Assisted with basketball teams and Maori / Pasifika.</a:t>
            </a:r>
            <a:endParaRPr sz="1100"/>
          </a:p>
        </p:txBody>
      </p:sp>
      <p:sp>
        <p:nvSpPr>
          <p:cNvPr id="123" name="Google Shape;123;p27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124" name="Google Shape;12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3425" y="1350200"/>
            <a:ext cx="3788149" cy="31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00" y="226400"/>
            <a:ext cx="2374700" cy="38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8"/>
          <p:cNvSpPr txBox="1"/>
          <p:nvPr/>
        </p:nvSpPr>
        <p:spPr>
          <a:xfrm>
            <a:off x="1024375" y="4242275"/>
            <a:ext cx="113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Family</a:t>
            </a:r>
            <a:endParaRPr b="0" i="0" sz="1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1" name="Google Shape;131;p28"/>
          <p:cNvSpPr txBox="1"/>
          <p:nvPr/>
        </p:nvSpPr>
        <p:spPr>
          <a:xfrm>
            <a:off x="3950150" y="4309775"/>
            <a:ext cx="113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Friends</a:t>
            </a:r>
            <a:endParaRPr b="0" i="0" sz="1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2" name="Google Shape;13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3850" y="226400"/>
            <a:ext cx="2512649" cy="38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8"/>
          <p:cNvSpPr txBox="1"/>
          <p:nvPr/>
        </p:nvSpPr>
        <p:spPr>
          <a:xfrm>
            <a:off x="6875925" y="4309775"/>
            <a:ext cx="113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Travelling</a:t>
            </a:r>
            <a:endParaRPr b="0" i="0" sz="1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4" name="Google Shape;13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8750" y="226400"/>
            <a:ext cx="3559075" cy="384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Interests</a:t>
            </a:r>
            <a:endParaRPr/>
          </a:p>
        </p:txBody>
      </p:sp>
      <p:pic>
        <p:nvPicPr>
          <p:cNvPr id="140" name="Google Shape;14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213400"/>
            <a:ext cx="3798400" cy="17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00" y="2309300"/>
            <a:ext cx="3798400" cy="17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9"/>
          <p:cNvSpPr txBox="1"/>
          <p:nvPr/>
        </p:nvSpPr>
        <p:spPr>
          <a:xfrm>
            <a:off x="1755150" y="2039775"/>
            <a:ext cx="138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TV shows/Film</a:t>
            </a:r>
            <a:endParaRPr b="0" i="0" sz="1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3" name="Google Shape;143;p29"/>
          <p:cNvSpPr txBox="1"/>
          <p:nvPr/>
        </p:nvSpPr>
        <p:spPr>
          <a:xfrm>
            <a:off x="6105775" y="2039775"/>
            <a:ext cx="113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Music</a:t>
            </a:r>
            <a:endParaRPr b="0" i="0" sz="1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4" name="Google Shape;144;p29"/>
          <p:cNvSpPr txBox="1"/>
          <p:nvPr/>
        </p:nvSpPr>
        <p:spPr>
          <a:xfrm>
            <a:off x="1802600" y="4079550"/>
            <a:ext cx="113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Games</a:t>
            </a:r>
            <a:endParaRPr b="0" i="0" sz="1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5" name="Google Shape;14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8825" y="3057175"/>
            <a:ext cx="1690875" cy="127590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9"/>
          <p:cNvSpPr txBox="1"/>
          <p:nvPr/>
        </p:nvSpPr>
        <p:spPr>
          <a:xfrm>
            <a:off x="7047775" y="2503075"/>
            <a:ext cx="176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Enjoy teaching literacy </a:t>
            </a:r>
            <a:endParaRPr b="0" i="0" sz="1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7" name="Google Shape;147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14900" y="2890225"/>
            <a:ext cx="1690875" cy="13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9"/>
          <p:cNvSpPr txBox="1"/>
          <p:nvPr/>
        </p:nvSpPr>
        <p:spPr>
          <a:xfrm>
            <a:off x="4472600" y="2595475"/>
            <a:ext cx="183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Have interest in science </a:t>
            </a:r>
            <a:endParaRPr b="0" i="0" sz="1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9" name="Google Shape;149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62500" y="213400"/>
            <a:ext cx="4547174" cy="175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I would like to know from you (What type of learner you are)</a:t>
            </a:r>
            <a:endParaRPr/>
          </a:p>
        </p:txBody>
      </p:sp>
      <p:sp>
        <p:nvSpPr>
          <p:cNvPr id="155" name="Google Shape;155;p30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/>
              <a:t>Visual</a:t>
            </a:r>
            <a:endParaRPr/>
          </a:p>
        </p:txBody>
      </p:sp>
      <p:pic>
        <p:nvPicPr>
          <p:cNvPr id="156" name="Google Shape;15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150" y="1372850"/>
            <a:ext cx="3676600" cy="127882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 txBox="1"/>
          <p:nvPr/>
        </p:nvSpPr>
        <p:spPr>
          <a:xfrm>
            <a:off x="1752125" y="2783325"/>
            <a:ext cx="113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Visual</a:t>
            </a:r>
            <a:endParaRPr b="0" i="0" sz="1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8" name="Google Shape;15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2300" y="1372850"/>
            <a:ext cx="3845875" cy="127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0"/>
          <p:cNvSpPr txBox="1"/>
          <p:nvPr/>
        </p:nvSpPr>
        <p:spPr>
          <a:xfrm>
            <a:off x="5885988" y="2867250"/>
            <a:ext cx="113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Audio</a:t>
            </a:r>
            <a:endParaRPr b="0" i="0" sz="1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0" name="Google Shape;16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61075" y="2867250"/>
            <a:ext cx="3079925" cy="131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0"/>
          <p:cNvSpPr txBox="1"/>
          <p:nvPr/>
        </p:nvSpPr>
        <p:spPr>
          <a:xfrm>
            <a:off x="3574788" y="4270250"/>
            <a:ext cx="113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Kinaesthetic</a:t>
            </a:r>
            <a:endParaRPr b="0" i="0" sz="12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Teaching Philosophy</a:t>
            </a:r>
            <a:endParaRPr/>
          </a:p>
        </p:txBody>
      </p:sp>
      <p:sp>
        <p:nvSpPr>
          <p:cNvPr id="167" name="Google Shape;167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I am a high expectations teacher i.e. you take ownership of work and routines.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I believe that everybody in this class should feel that our space is a good place to learn.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I believe that you are here at school to learn and take advantage of opportunities.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I hope you have a wonderful time at MHJC by doing your best and following instructions.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If not, it will be not be a much more difficult year.</a:t>
            </a:r>
            <a:endParaRPr/>
          </a:p>
        </p:txBody>
      </p:sp>
      <p:pic>
        <p:nvPicPr>
          <p:cNvPr id="168" name="Google Shape;16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3875" y="665250"/>
            <a:ext cx="5719500" cy="381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Favourite Teaching Quotes</a:t>
            </a:r>
            <a:endParaRPr/>
          </a:p>
        </p:txBody>
      </p:sp>
      <p:pic>
        <p:nvPicPr>
          <p:cNvPr id="174" name="Google Shape;17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875" y="152400"/>
            <a:ext cx="2858726" cy="233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875" y="2571750"/>
            <a:ext cx="5792599" cy="17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9000" y="152400"/>
            <a:ext cx="2781476" cy="23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32875" y="152400"/>
            <a:ext cx="2858725" cy="23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32875" y="2634825"/>
            <a:ext cx="2858724" cy="16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" sz="9600"/>
              <a:t>Q + A</a:t>
            </a:r>
            <a:endParaRPr sz="9600"/>
          </a:p>
        </p:txBody>
      </p:sp>
      <p:pic>
        <p:nvPicPr>
          <p:cNvPr id="184" name="Google Shape;18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7825" y="152400"/>
            <a:ext cx="5223775" cy="482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