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entury Gothic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entury Gothic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entury Gothic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entury Gothic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entury Gothic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entury Gothic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entury Gothic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entury Gothic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entury Gothic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3CACA"/>
          </a:solidFill>
        </a:fill>
      </a:tcStyle>
    </a:wholeTbl>
    <a:band2H>
      <a:tcTxStyle b="def" i="def"/>
      <a:tcStyle>
        <a:tcBdr/>
        <a:fill>
          <a:solidFill>
            <a:srgbClr val="F2E7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5E5CB"/>
          </a:solidFill>
        </a:fill>
      </a:tcStyle>
    </a:wholeTbl>
    <a:band2H>
      <a:tcTxStyle b="def" i="def"/>
      <a:tcStyle>
        <a:tcBdr/>
        <a:fill>
          <a:solidFill>
            <a:srgbClr val="FAF3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D1DE"/>
          </a:solidFill>
        </a:fill>
      </a:tcStyle>
    </a:wholeTbl>
    <a:band2H>
      <a:tcTxStyle b="def" i="def"/>
      <a:tcStyle>
        <a:tcBdr/>
        <a:fill>
          <a:solidFill>
            <a:srgbClr val="EFE9E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>
              <a:alpha val="20000"/>
            </a:srgbClr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508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3" name="Shape 173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notesStyle>
    <a:lvl1pPr latinLnBrk="0">
      <a:defRPr sz="1200">
        <a:solidFill>
          <a:srgbClr val="FFFFFF"/>
        </a:solidFill>
        <a:latin typeface="+mn-lt"/>
        <a:ea typeface="+mn-ea"/>
        <a:cs typeface="+mn-cs"/>
        <a:sym typeface="Century Gothic"/>
      </a:defRPr>
    </a:lvl1pPr>
    <a:lvl2pPr indent="228600" latinLnBrk="0">
      <a:defRPr sz="1200">
        <a:solidFill>
          <a:srgbClr val="FFFFFF"/>
        </a:solidFill>
        <a:latin typeface="+mn-lt"/>
        <a:ea typeface="+mn-ea"/>
        <a:cs typeface="+mn-cs"/>
        <a:sym typeface="Century Gothic"/>
      </a:defRPr>
    </a:lvl2pPr>
    <a:lvl3pPr indent="457200" latinLnBrk="0">
      <a:defRPr sz="1200">
        <a:solidFill>
          <a:srgbClr val="FFFFFF"/>
        </a:solidFill>
        <a:latin typeface="+mn-lt"/>
        <a:ea typeface="+mn-ea"/>
        <a:cs typeface="+mn-cs"/>
        <a:sym typeface="Century Gothic"/>
      </a:defRPr>
    </a:lvl3pPr>
    <a:lvl4pPr indent="685800" latinLnBrk="0">
      <a:defRPr sz="1200">
        <a:solidFill>
          <a:srgbClr val="FFFFFF"/>
        </a:solidFill>
        <a:latin typeface="+mn-lt"/>
        <a:ea typeface="+mn-ea"/>
        <a:cs typeface="+mn-cs"/>
        <a:sym typeface="Century Gothic"/>
      </a:defRPr>
    </a:lvl4pPr>
    <a:lvl5pPr indent="914400" latinLnBrk="0">
      <a:defRPr sz="1200">
        <a:solidFill>
          <a:srgbClr val="FFFFFF"/>
        </a:solidFill>
        <a:latin typeface="+mn-lt"/>
        <a:ea typeface="+mn-ea"/>
        <a:cs typeface="+mn-cs"/>
        <a:sym typeface="Century Gothic"/>
      </a:defRPr>
    </a:lvl5pPr>
    <a:lvl6pPr indent="1143000" latinLnBrk="0">
      <a:defRPr sz="1200">
        <a:solidFill>
          <a:srgbClr val="FFFFFF"/>
        </a:solidFill>
        <a:latin typeface="+mn-lt"/>
        <a:ea typeface="+mn-ea"/>
        <a:cs typeface="+mn-cs"/>
        <a:sym typeface="Century Gothic"/>
      </a:defRPr>
    </a:lvl6pPr>
    <a:lvl7pPr indent="1371600" latinLnBrk="0">
      <a:defRPr sz="1200">
        <a:solidFill>
          <a:srgbClr val="FFFFFF"/>
        </a:solidFill>
        <a:latin typeface="+mn-lt"/>
        <a:ea typeface="+mn-ea"/>
        <a:cs typeface="+mn-cs"/>
        <a:sym typeface="Century Gothic"/>
      </a:defRPr>
    </a:lvl7pPr>
    <a:lvl8pPr indent="1600200" latinLnBrk="0">
      <a:defRPr sz="1200">
        <a:solidFill>
          <a:srgbClr val="FFFFFF"/>
        </a:solidFill>
        <a:latin typeface="+mn-lt"/>
        <a:ea typeface="+mn-ea"/>
        <a:cs typeface="+mn-cs"/>
        <a:sym typeface="Century Gothic"/>
      </a:defRPr>
    </a:lvl8pPr>
    <a:lvl9pPr indent="1828800" latinLnBrk="0">
      <a:defRPr sz="1200">
        <a:solidFill>
          <a:srgbClr val="FFFFFF"/>
        </a:solidFill>
        <a:latin typeface="+mn-lt"/>
        <a:ea typeface="+mn-ea"/>
        <a:cs typeface="+mn-cs"/>
        <a:sym typeface="Century Gothic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Text"/>
          <p:cNvSpPr txBox="1"/>
          <p:nvPr>
            <p:ph type="title"/>
          </p:nvPr>
        </p:nvSpPr>
        <p:spPr>
          <a:xfrm>
            <a:off x="866441" y="1447800"/>
            <a:ext cx="6620969" cy="3329582"/>
          </a:xfrm>
          <a:prstGeom prst="rect">
            <a:avLst/>
          </a:prstGeom>
        </p:spPr>
        <p:txBody>
          <a:bodyPr anchor="b">
            <a:normAutofit fontScale="100000" lnSpcReduction="0"/>
          </a:bodyPr>
          <a:lstStyle>
            <a:lvl1pPr>
              <a:defRPr sz="7200"/>
            </a:lvl1pPr>
          </a:lstStyle>
          <a:p>
            <a:pPr/>
            <a:r>
              <a:t>Title Text</a:t>
            </a:r>
          </a:p>
        </p:txBody>
      </p:sp>
      <p:sp>
        <p:nvSpPr>
          <p:cNvPr id="18" name="Body Level One…"/>
          <p:cNvSpPr txBox="1"/>
          <p:nvPr>
            <p:ph type="body" sz="quarter" idx="1"/>
          </p:nvPr>
        </p:nvSpPr>
        <p:spPr>
          <a:xfrm>
            <a:off x="866441" y="4777380"/>
            <a:ext cx="6620969" cy="861421"/>
          </a:xfrm>
          <a:prstGeom prst="rect">
            <a:avLst/>
          </a:prstGeom>
        </p:spPr>
        <p:txBody>
          <a:bodyPr/>
          <a:lstStyle>
            <a:lvl1pPr marL="0" indent="0">
              <a:buClrTx/>
              <a:buSzTx/>
              <a:buNone/>
              <a:defRPr cap="all">
                <a:solidFill>
                  <a:srgbClr val="8AD0D6"/>
                </a:solidFill>
              </a:defRPr>
            </a:lvl1pPr>
            <a:lvl2pPr marL="0" indent="457200">
              <a:buClrTx/>
              <a:buSzTx/>
              <a:buNone/>
              <a:defRPr cap="all">
                <a:solidFill>
                  <a:srgbClr val="8AD0D6"/>
                </a:solidFill>
              </a:defRPr>
            </a:lvl2pPr>
            <a:lvl3pPr marL="0" indent="914400">
              <a:buClrTx/>
              <a:buSzTx/>
              <a:buNone/>
              <a:defRPr cap="all">
                <a:solidFill>
                  <a:srgbClr val="8AD0D6"/>
                </a:solidFill>
              </a:defRPr>
            </a:lvl3pPr>
            <a:lvl4pPr marL="0" indent="1371600">
              <a:buClrTx/>
              <a:buSzTx/>
              <a:buNone/>
              <a:defRPr cap="all">
                <a:solidFill>
                  <a:srgbClr val="8AD0D6"/>
                </a:solidFill>
              </a:defRPr>
            </a:lvl4pPr>
            <a:lvl5pPr marL="0" indent="1828800">
              <a:buClrTx/>
              <a:buSzTx/>
              <a:buNone/>
              <a:defRPr cap="all">
                <a:solidFill>
                  <a:srgbClr val="8AD0D6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itle Text"/>
          <p:cNvSpPr txBox="1"/>
          <p:nvPr>
            <p:ph type="title"/>
          </p:nvPr>
        </p:nvSpPr>
        <p:spPr>
          <a:xfrm>
            <a:off x="866443" y="4800586"/>
            <a:ext cx="6620968" cy="566739"/>
          </a:xfrm>
          <a:prstGeom prst="rect">
            <a:avLst/>
          </a:prstGeom>
        </p:spPr>
        <p:txBody>
          <a:bodyPr anchor="b">
            <a:normAutofit fontScale="100000" lnSpcReduction="0"/>
          </a:bodyPr>
          <a:lstStyle>
            <a:lvl1pPr>
              <a:defRPr sz="2400"/>
            </a:lvl1pPr>
          </a:lstStyle>
          <a:p>
            <a:pPr/>
            <a:r>
              <a:t>Title Text</a:t>
            </a:r>
          </a:p>
        </p:txBody>
      </p:sp>
      <p:sp>
        <p:nvSpPr>
          <p:cNvPr id="99" name="Picture Placeholder 2"/>
          <p:cNvSpPr/>
          <p:nvPr>
            <p:ph type="pic" sz="half" idx="13"/>
          </p:nvPr>
        </p:nvSpPr>
        <p:spPr>
          <a:xfrm>
            <a:off x="866441" y="685799"/>
            <a:ext cx="6620969" cy="3640668"/>
          </a:xfrm>
          <a:prstGeom prst="rect">
            <a:avLst/>
          </a:prstGeom>
          <a:effectLst>
            <a:outerShdw sx="100000" sy="100000" kx="0" ky="0" algn="b" rotWithShape="0" blurRad="50800" dist="50800" dir="5400000">
              <a:srgbClr val="000000">
                <a:alpha val="43000"/>
              </a:srgbClr>
            </a:outerShdw>
          </a:effectLst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100" name="Body Level One…"/>
          <p:cNvSpPr txBox="1"/>
          <p:nvPr>
            <p:ph type="body" sz="quarter" idx="1"/>
          </p:nvPr>
        </p:nvSpPr>
        <p:spPr>
          <a:xfrm>
            <a:off x="866443" y="5367325"/>
            <a:ext cx="6620966" cy="493713"/>
          </a:xfrm>
          <a:prstGeom prst="rect">
            <a:avLst/>
          </a:prstGeom>
        </p:spPr>
        <p:txBody>
          <a:bodyPr/>
          <a:lstStyle>
            <a:lvl1pPr marL="0" indent="0">
              <a:buClrTx/>
              <a:buSzTx/>
              <a:buNone/>
              <a:defRPr sz="1200"/>
            </a:lvl1pPr>
            <a:lvl2pPr marL="0" indent="457200">
              <a:buClrTx/>
              <a:buSzTx/>
              <a:buNone/>
              <a:defRPr sz="1200"/>
            </a:lvl2pPr>
            <a:lvl3pPr marL="0" indent="914400">
              <a:buClrTx/>
              <a:buSzTx/>
              <a:buNone/>
              <a:defRPr sz="1200"/>
            </a:lvl3pPr>
            <a:lvl4pPr marL="0" indent="1371600">
              <a:buClrTx/>
              <a:buSzTx/>
              <a:buNone/>
              <a:defRPr sz="1200"/>
            </a:lvl4pPr>
            <a:lvl5pPr marL="0" indent="1828800">
              <a:buClrTx/>
              <a:buSzTx/>
              <a:buNone/>
              <a:defRPr sz="1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Title Text"/>
          <p:cNvSpPr txBox="1"/>
          <p:nvPr>
            <p:ph type="title"/>
          </p:nvPr>
        </p:nvSpPr>
        <p:spPr>
          <a:xfrm>
            <a:off x="866441" y="1447800"/>
            <a:ext cx="6620969" cy="1981200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defRPr sz="4800"/>
            </a:lvl1pPr>
          </a:lstStyle>
          <a:p>
            <a:pPr/>
            <a:r>
              <a:t>Title Text</a:t>
            </a:r>
          </a:p>
        </p:txBody>
      </p:sp>
      <p:sp>
        <p:nvSpPr>
          <p:cNvPr id="109" name="Body Level One…"/>
          <p:cNvSpPr txBox="1"/>
          <p:nvPr>
            <p:ph type="body" sz="half" idx="1"/>
          </p:nvPr>
        </p:nvSpPr>
        <p:spPr>
          <a:xfrm>
            <a:off x="866441" y="3657600"/>
            <a:ext cx="6620969" cy="2362200"/>
          </a:xfrm>
          <a:prstGeom prst="rect">
            <a:avLst/>
          </a:prstGeom>
        </p:spPr>
        <p:txBody>
          <a:bodyPr anchor="ctr"/>
          <a:lstStyle>
            <a:lvl1pPr marL="0" indent="0">
              <a:buClrTx/>
              <a:buSzTx/>
              <a:buNone/>
              <a:defRPr sz="1800"/>
            </a:lvl1pPr>
            <a:lvl2pPr marL="0" indent="457200">
              <a:buClrTx/>
              <a:buSzTx/>
              <a:buNone/>
              <a:defRPr sz="1800"/>
            </a:lvl2pPr>
            <a:lvl3pPr marL="0" indent="914400">
              <a:buClrTx/>
              <a:buSzTx/>
              <a:buNone/>
              <a:defRPr sz="1800"/>
            </a:lvl3pPr>
            <a:lvl4pPr marL="0" indent="1371600">
              <a:buClrTx/>
              <a:buSzTx/>
              <a:buNone/>
              <a:defRPr sz="1800"/>
            </a:lvl4pPr>
            <a:lvl5pPr marL="0" indent="1828800">
              <a:buClrTx/>
              <a:buSzTx/>
              <a:buNone/>
              <a:defRPr sz="1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itle Text"/>
          <p:cNvSpPr txBox="1"/>
          <p:nvPr>
            <p:ph type="title"/>
          </p:nvPr>
        </p:nvSpPr>
        <p:spPr>
          <a:xfrm>
            <a:off x="1181408" y="1447800"/>
            <a:ext cx="6001050" cy="2323375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defRPr sz="4800"/>
            </a:lvl1pPr>
          </a:lstStyle>
          <a:p>
            <a:pPr/>
            <a:r>
              <a:t>Title Text</a:t>
            </a:r>
          </a:p>
        </p:txBody>
      </p:sp>
      <p:sp>
        <p:nvSpPr>
          <p:cNvPr id="118" name="Body Level One…"/>
          <p:cNvSpPr txBox="1"/>
          <p:nvPr>
            <p:ph type="body" sz="quarter" idx="1"/>
          </p:nvPr>
        </p:nvSpPr>
        <p:spPr>
          <a:xfrm>
            <a:off x="1448177" y="3771174"/>
            <a:ext cx="5461159" cy="342175"/>
          </a:xfrm>
          <a:prstGeom prst="rect">
            <a:avLst/>
          </a:prstGeom>
        </p:spPr>
        <p:txBody>
          <a:bodyPr/>
          <a:lstStyle>
            <a:lvl1pPr marL="0" indent="0">
              <a:buClrTx/>
              <a:buSzTx/>
              <a:buNone/>
              <a:defRPr cap="small" sz="1400">
                <a:solidFill>
                  <a:srgbClr val="8AD0D6"/>
                </a:solidFill>
              </a:defRPr>
            </a:lvl1pPr>
            <a:lvl2pPr marL="0" indent="457200">
              <a:buClrTx/>
              <a:buSzTx/>
              <a:buNone/>
              <a:defRPr cap="small" sz="1400">
                <a:solidFill>
                  <a:srgbClr val="8AD0D6"/>
                </a:solidFill>
              </a:defRPr>
            </a:lvl2pPr>
            <a:lvl3pPr marL="0" indent="914400">
              <a:buClrTx/>
              <a:buSzTx/>
              <a:buNone/>
              <a:defRPr cap="small" sz="1400">
                <a:solidFill>
                  <a:srgbClr val="8AD0D6"/>
                </a:solidFill>
              </a:defRPr>
            </a:lvl3pPr>
            <a:lvl4pPr marL="0" indent="1371600">
              <a:buClrTx/>
              <a:buSzTx/>
              <a:buNone/>
              <a:defRPr cap="small" sz="1400">
                <a:solidFill>
                  <a:srgbClr val="8AD0D6"/>
                </a:solidFill>
              </a:defRPr>
            </a:lvl4pPr>
            <a:lvl5pPr marL="0" indent="1828800">
              <a:buClrTx/>
              <a:buSzTx/>
              <a:buNone/>
              <a:defRPr cap="small" sz="1400">
                <a:solidFill>
                  <a:srgbClr val="8AD0D6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9" name="Text Placeholder 3"/>
          <p:cNvSpPr/>
          <p:nvPr>
            <p:ph type="body" sz="quarter" idx="13"/>
          </p:nvPr>
        </p:nvSpPr>
        <p:spPr>
          <a:xfrm>
            <a:off x="866441" y="4350656"/>
            <a:ext cx="6620969" cy="1676401"/>
          </a:xfrm>
          <a:prstGeom prst="rect">
            <a:avLst/>
          </a:prstGeom>
        </p:spPr>
        <p:txBody>
          <a:bodyPr anchor="ctr"/>
          <a:lstStyle/>
          <a:p>
            <a:pPr marL="0" indent="0">
              <a:buClrTx/>
              <a:buSzTx/>
              <a:buNone/>
              <a:defRPr sz="1800"/>
            </a:pPr>
          </a:p>
        </p:txBody>
      </p:sp>
      <p:sp>
        <p:nvSpPr>
          <p:cNvPr id="120" name="TextBox 11"/>
          <p:cNvSpPr txBox="1"/>
          <p:nvPr/>
        </p:nvSpPr>
        <p:spPr>
          <a:xfrm>
            <a:off x="719616" y="971252"/>
            <a:ext cx="510152" cy="18187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r">
              <a:defRPr sz="12200">
                <a:solidFill>
                  <a:srgbClr val="8AD0D6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“</a:t>
            </a:r>
          </a:p>
        </p:txBody>
      </p:sp>
      <p:sp>
        <p:nvSpPr>
          <p:cNvPr id="121" name="TextBox 14"/>
          <p:cNvSpPr txBox="1"/>
          <p:nvPr/>
        </p:nvSpPr>
        <p:spPr>
          <a:xfrm>
            <a:off x="7045409" y="2613786"/>
            <a:ext cx="510152" cy="18187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r">
              <a:defRPr sz="12200">
                <a:solidFill>
                  <a:srgbClr val="8AD0D6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”</a:t>
            </a:r>
          </a:p>
        </p:txBody>
      </p:sp>
      <p:sp>
        <p:nvSpPr>
          <p:cNvPr id="12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Title Text"/>
          <p:cNvSpPr txBox="1"/>
          <p:nvPr>
            <p:ph type="title"/>
          </p:nvPr>
        </p:nvSpPr>
        <p:spPr>
          <a:xfrm>
            <a:off x="866441" y="3124200"/>
            <a:ext cx="6620969" cy="1653181"/>
          </a:xfrm>
          <a:prstGeom prst="rect">
            <a:avLst/>
          </a:prstGeom>
        </p:spPr>
        <p:txBody>
          <a:bodyPr anchor="b">
            <a:normAutofit fontScale="100000" lnSpcReduction="0"/>
          </a:bodyPr>
          <a:lstStyle>
            <a:lvl1pPr>
              <a:defRPr sz="4000"/>
            </a:lvl1pPr>
          </a:lstStyle>
          <a:p>
            <a:pPr/>
            <a:r>
              <a:t>Title Text</a:t>
            </a:r>
          </a:p>
        </p:txBody>
      </p:sp>
      <p:sp>
        <p:nvSpPr>
          <p:cNvPr id="130" name="Body Level One…"/>
          <p:cNvSpPr txBox="1"/>
          <p:nvPr>
            <p:ph type="body" sz="quarter" idx="1"/>
          </p:nvPr>
        </p:nvSpPr>
        <p:spPr>
          <a:xfrm>
            <a:off x="866441" y="4777380"/>
            <a:ext cx="6620969" cy="860401"/>
          </a:xfrm>
          <a:prstGeom prst="rect">
            <a:avLst/>
          </a:prstGeom>
        </p:spPr>
        <p:txBody>
          <a:bodyPr/>
          <a:lstStyle>
            <a:lvl1pPr marL="0" indent="0">
              <a:buClrTx/>
              <a:buSzTx/>
              <a:buNone/>
              <a:defRPr>
                <a:solidFill>
                  <a:srgbClr val="8AD0D6"/>
                </a:solidFill>
              </a:defRPr>
            </a:lvl1pPr>
            <a:lvl2pPr marL="0" indent="457200">
              <a:buClrTx/>
              <a:buSzTx/>
              <a:buNone/>
              <a:defRPr>
                <a:solidFill>
                  <a:srgbClr val="8AD0D6"/>
                </a:solidFill>
              </a:defRPr>
            </a:lvl2pPr>
            <a:lvl3pPr marL="0" indent="914400">
              <a:buClrTx/>
              <a:buSzTx/>
              <a:buNone/>
              <a:defRPr>
                <a:solidFill>
                  <a:srgbClr val="8AD0D6"/>
                </a:solidFill>
              </a:defRPr>
            </a:lvl3pPr>
            <a:lvl4pPr marL="0" indent="1371600">
              <a:buClrTx/>
              <a:buSzTx/>
              <a:buNone/>
              <a:defRPr>
                <a:solidFill>
                  <a:srgbClr val="8AD0D6"/>
                </a:solidFill>
              </a:defRPr>
            </a:lvl4pPr>
            <a:lvl5pPr marL="0" indent="1828800">
              <a:buClrTx/>
              <a:buSzTx/>
              <a:buNone/>
              <a:defRPr>
                <a:solidFill>
                  <a:srgbClr val="8AD0D6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Title Text"/>
          <p:cNvSpPr txBox="1"/>
          <p:nvPr>
            <p:ph type="title"/>
          </p:nvPr>
        </p:nvSpPr>
        <p:spPr>
          <a:xfrm>
            <a:off x="484709" y="452718"/>
            <a:ext cx="7055382" cy="1400531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139" name="Body Level One…"/>
          <p:cNvSpPr txBox="1"/>
          <p:nvPr>
            <p:ph type="body" sz="quarter" idx="1"/>
          </p:nvPr>
        </p:nvSpPr>
        <p:spPr>
          <a:xfrm>
            <a:off x="474834" y="1981200"/>
            <a:ext cx="2210725" cy="576263"/>
          </a:xfrm>
          <a:prstGeom prst="rect">
            <a:avLst/>
          </a:prstGeom>
        </p:spPr>
        <p:txBody>
          <a:bodyPr anchor="b"/>
          <a:lstStyle>
            <a:lvl1pPr marL="0" indent="0">
              <a:buClrTx/>
              <a:buSzTx/>
              <a:buNone/>
              <a:defRPr sz="2400">
                <a:solidFill>
                  <a:srgbClr val="8AD0D6"/>
                </a:solidFill>
              </a:defRPr>
            </a:lvl1pPr>
            <a:lvl2pPr marL="0" indent="457200">
              <a:buClrTx/>
              <a:buSzTx/>
              <a:buNone/>
              <a:defRPr sz="2400">
                <a:solidFill>
                  <a:srgbClr val="8AD0D6"/>
                </a:solidFill>
              </a:defRPr>
            </a:lvl2pPr>
            <a:lvl3pPr marL="0" indent="914400">
              <a:buClrTx/>
              <a:buSzTx/>
              <a:buNone/>
              <a:defRPr sz="2400">
                <a:solidFill>
                  <a:srgbClr val="8AD0D6"/>
                </a:solidFill>
              </a:defRPr>
            </a:lvl3pPr>
            <a:lvl4pPr marL="0" indent="1371600">
              <a:buClrTx/>
              <a:buSzTx/>
              <a:buNone/>
              <a:defRPr sz="2400">
                <a:solidFill>
                  <a:srgbClr val="8AD0D6"/>
                </a:solidFill>
              </a:defRPr>
            </a:lvl4pPr>
            <a:lvl5pPr marL="0" indent="1828800">
              <a:buClrTx/>
              <a:buSzTx/>
              <a:buNone/>
              <a:defRPr sz="2400">
                <a:solidFill>
                  <a:srgbClr val="8AD0D6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0" name="Text Placeholder 3"/>
          <p:cNvSpPr/>
          <p:nvPr>
            <p:ph type="body" sz="quarter" idx="13"/>
          </p:nvPr>
        </p:nvSpPr>
        <p:spPr>
          <a:xfrm>
            <a:off x="489475" y="2667000"/>
            <a:ext cx="2196085" cy="3589338"/>
          </a:xfrm>
          <a:prstGeom prst="rect">
            <a:avLst/>
          </a:prstGeom>
        </p:spPr>
        <p:txBody>
          <a:bodyPr/>
          <a:lstStyle/>
          <a:p>
            <a:pPr marL="0" indent="0">
              <a:buClrTx/>
              <a:buSzTx/>
              <a:buNone/>
              <a:defRPr sz="1400"/>
            </a:pPr>
          </a:p>
        </p:txBody>
      </p:sp>
      <p:sp>
        <p:nvSpPr>
          <p:cNvPr id="141" name="Text Placeholder 4"/>
          <p:cNvSpPr/>
          <p:nvPr>
            <p:ph type="body" sz="quarter" idx="14"/>
          </p:nvPr>
        </p:nvSpPr>
        <p:spPr>
          <a:xfrm>
            <a:off x="2913503" y="1981199"/>
            <a:ext cx="2202755" cy="576264"/>
          </a:xfrm>
          <a:prstGeom prst="rect">
            <a:avLst/>
          </a:prstGeom>
        </p:spPr>
        <p:txBody>
          <a:bodyPr anchor="b"/>
          <a:lstStyle/>
          <a:p>
            <a:pPr marL="0" indent="0">
              <a:buClrTx/>
              <a:buSzTx/>
              <a:buNone/>
              <a:defRPr sz="2400">
                <a:solidFill>
                  <a:srgbClr val="8AD0D6"/>
                </a:solidFill>
              </a:defRPr>
            </a:pPr>
          </a:p>
        </p:txBody>
      </p:sp>
      <p:sp>
        <p:nvSpPr>
          <p:cNvPr id="142" name="Text Placeholder 3"/>
          <p:cNvSpPr/>
          <p:nvPr>
            <p:ph type="body" sz="quarter" idx="15"/>
          </p:nvPr>
        </p:nvSpPr>
        <p:spPr>
          <a:xfrm>
            <a:off x="2905585" y="2667000"/>
            <a:ext cx="2210673" cy="3589338"/>
          </a:xfrm>
          <a:prstGeom prst="rect">
            <a:avLst/>
          </a:prstGeom>
        </p:spPr>
        <p:txBody>
          <a:bodyPr/>
          <a:lstStyle/>
          <a:p>
            <a:pPr marL="0" indent="0">
              <a:buClrTx/>
              <a:buSzTx/>
              <a:buNone/>
              <a:defRPr sz="1400"/>
            </a:pPr>
          </a:p>
        </p:txBody>
      </p:sp>
      <p:sp>
        <p:nvSpPr>
          <p:cNvPr id="143" name="Text Placeholder 4"/>
          <p:cNvSpPr/>
          <p:nvPr>
            <p:ph type="body" sz="quarter" idx="16"/>
          </p:nvPr>
        </p:nvSpPr>
        <p:spPr>
          <a:xfrm>
            <a:off x="5344917" y="1981199"/>
            <a:ext cx="2199659" cy="576264"/>
          </a:xfrm>
          <a:prstGeom prst="rect">
            <a:avLst/>
          </a:prstGeom>
        </p:spPr>
        <p:txBody>
          <a:bodyPr anchor="b"/>
          <a:lstStyle/>
          <a:p>
            <a:pPr marL="0" indent="0">
              <a:buClrTx/>
              <a:buSzTx/>
              <a:buNone/>
              <a:defRPr sz="2400">
                <a:solidFill>
                  <a:srgbClr val="8AD0D6"/>
                </a:solidFill>
              </a:defRPr>
            </a:pPr>
          </a:p>
        </p:txBody>
      </p:sp>
      <p:sp>
        <p:nvSpPr>
          <p:cNvPr id="144" name="Text Placeholder 3"/>
          <p:cNvSpPr/>
          <p:nvPr>
            <p:ph type="body" sz="quarter" idx="17"/>
          </p:nvPr>
        </p:nvSpPr>
        <p:spPr>
          <a:xfrm>
            <a:off x="5344917" y="2667000"/>
            <a:ext cx="2199659" cy="3589338"/>
          </a:xfrm>
          <a:prstGeom prst="rect">
            <a:avLst/>
          </a:prstGeom>
        </p:spPr>
        <p:txBody>
          <a:bodyPr/>
          <a:lstStyle/>
          <a:p>
            <a:pPr marL="0" indent="0">
              <a:buClrTx/>
              <a:buSzTx/>
              <a:buNone/>
              <a:defRPr sz="1400"/>
            </a:pPr>
          </a:p>
        </p:txBody>
      </p:sp>
      <p:sp>
        <p:nvSpPr>
          <p:cNvPr id="145" name="Straight Connector 16"/>
          <p:cNvSpPr/>
          <p:nvPr/>
        </p:nvSpPr>
        <p:spPr>
          <a:xfrm flipH="1">
            <a:off x="2795334" y="2133600"/>
            <a:ext cx="1" cy="3962401"/>
          </a:xfrm>
          <a:prstGeom prst="line">
            <a:avLst/>
          </a:prstGeom>
          <a:ln w="12700" cap="rnd">
            <a:solidFill>
              <a:srgbClr val="8AD0D6">
                <a:alpha val="40000"/>
              </a:srgbClr>
            </a:solidFill>
          </a:ln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46" name="Straight Connector 17"/>
          <p:cNvSpPr/>
          <p:nvPr/>
        </p:nvSpPr>
        <p:spPr>
          <a:xfrm flipH="1">
            <a:off x="5223030" y="2133600"/>
            <a:ext cx="1" cy="3966883"/>
          </a:xfrm>
          <a:prstGeom prst="line">
            <a:avLst/>
          </a:prstGeom>
          <a:ln w="12700" cap="rnd">
            <a:solidFill>
              <a:srgbClr val="8AD0D6">
                <a:alpha val="40000"/>
              </a:srgbClr>
            </a:solidFill>
          </a:ln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4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Title Text"/>
          <p:cNvSpPr txBox="1"/>
          <p:nvPr>
            <p:ph type="title"/>
          </p:nvPr>
        </p:nvSpPr>
        <p:spPr>
          <a:xfrm>
            <a:off x="484709" y="452718"/>
            <a:ext cx="7055382" cy="1400531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155" name="Body Level One…"/>
          <p:cNvSpPr txBox="1"/>
          <p:nvPr>
            <p:ph type="body" sz="quarter" idx="1"/>
          </p:nvPr>
        </p:nvSpPr>
        <p:spPr>
          <a:xfrm>
            <a:off x="489475" y="4250949"/>
            <a:ext cx="2205613" cy="576263"/>
          </a:xfrm>
          <a:prstGeom prst="rect">
            <a:avLst/>
          </a:prstGeom>
        </p:spPr>
        <p:txBody>
          <a:bodyPr anchor="b"/>
          <a:lstStyle>
            <a:lvl1pPr marL="0" indent="0">
              <a:buClrTx/>
              <a:buSzTx/>
              <a:buNone/>
              <a:defRPr sz="2400">
                <a:solidFill>
                  <a:srgbClr val="8AD0D6"/>
                </a:solidFill>
              </a:defRPr>
            </a:lvl1pPr>
            <a:lvl2pPr marL="0" indent="457200">
              <a:buClrTx/>
              <a:buSzTx/>
              <a:buNone/>
              <a:defRPr sz="2400">
                <a:solidFill>
                  <a:srgbClr val="8AD0D6"/>
                </a:solidFill>
              </a:defRPr>
            </a:lvl2pPr>
            <a:lvl3pPr marL="0" indent="914400">
              <a:buClrTx/>
              <a:buSzTx/>
              <a:buNone/>
              <a:defRPr sz="2400">
                <a:solidFill>
                  <a:srgbClr val="8AD0D6"/>
                </a:solidFill>
              </a:defRPr>
            </a:lvl3pPr>
            <a:lvl4pPr marL="0" indent="1371600">
              <a:buClrTx/>
              <a:buSzTx/>
              <a:buNone/>
              <a:defRPr sz="2400">
                <a:solidFill>
                  <a:srgbClr val="8AD0D6"/>
                </a:solidFill>
              </a:defRPr>
            </a:lvl4pPr>
            <a:lvl5pPr marL="0" indent="1828800">
              <a:buClrTx/>
              <a:buSzTx/>
              <a:buNone/>
              <a:defRPr sz="2400">
                <a:solidFill>
                  <a:srgbClr val="8AD0D6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56" name="Picture Placeholder 2"/>
          <p:cNvSpPr/>
          <p:nvPr>
            <p:ph type="pic" sz="quarter" idx="13"/>
          </p:nvPr>
        </p:nvSpPr>
        <p:spPr>
          <a:xfrm>
            <a:off x="489474" y="2209800"/>
            <a:ext cx="2205614" cy="1524000"/>
          </a:xfrm>
          <a:prstGeom prst="rect">
            <a:avLst/>
          </a:prstGeom>
          <a:effectLst>
            <a:outerShdw sx="100000" sy="100000" kx="0" ky="0" algn="b" rotWithShape="0" blurRad="50800" dist="50800" dir="5400000">
              <a:srgbClr val="000000">
                <a:alpha val="43000"/>
              </a:srgbClr>
            </a:outerShdw>
          </a:effectLst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157" name="Text Placeholder 3"/>
          <p:cNvSpPr/>
          <p:nvPr>
            <p:ph type="body" sz="quarter" idx="14"/>
          </p:nvPr>
        </p:nvSpPr>
        <p:spPr>
          <a:xfrm>
            <a:off x="489474" y="4827211"/>
            <a:ext cx="2205614" cy="659190"/>
          </a:xfrm>
          <a:prstGeom prst="rect">
            <a:avLst/>
          </a:prstGeom>
        </p:spPr>
        <p:txBody>
          <a:bodyPr/>
          <a:lstStyle/>
          <a:p>
            <a:pPr marL="0" indent="0">
              <a:buClrTx/>
              <a:buSzTx/>
              <a:buNone/>
              <a:defRPr sz="1400"/>
            </a:pPr>
          </a:p>
        </p:txBody>
      </p:sp>
      <p:sp>
        <p:nvSpPr>
          <p:cNvPr id="158" name="Text Placeholder 4"/>
          <p:cNvSpPr/>
          <p:nvPr>
            <p:ph type="body" sz="quarter" idx="15"/>
          </p:nvPr>
        </p:nvSpPr>
        <p:spPr>
          <a:xfrm>
            <a:off x="2917792" y="4250949"/>
            <a:ext cx="2198467" cy="576263"/>
          </a:xfrm>
          <a:prstGeom prst="rect">
            <a:avLst/>
          </a:prstGeom>
        </p:spPr>
        <p:txBody>
          <a:bodyPr anchor="b"/>
          <a:lstStyle/>
          <a:p>
            <a:pPr marL="0" indent="0">
              <a:buClrTx/>
              <a:buSzTx/>
              <a:buNone/>
              <a:defRPr sz="2400">
                <a:solidFill>
                  <a:srgbClr val="8AD0D6"/>
                </a:solidFill>
              </a:defRPr>
            </a:pPr>
          </a:p>
        </p:txBody>
      </p:sp>
      <p:sp>
        <p:nvSpPr>
          <p:cNvPr id="159" name="Picture Placeholder 2"/>
          <p:cNvSpPr/>
          <p:nvPr>
            <p:ph type="pic" sz="quarter" idx="16"/>
          </p:nvPr>
        </p:nvSpPr>
        <p:spPr>
          <a:xfrm>
            <a:off x="2917791" y="2209800"/>
            <a:ext cx="2198467" cy="1524000"/>
          </a:xfrm>
          <a:prstGeom prst="rect">
            <a:avLst/>
          </a:prstGeom>
          <a:effectLst>
            <a:outerShdw sx="100000" sy="100000" kx="0" ky="0" algn="b" rotWithShape="0" blurRad="50800" dist="50800" dir="5400000">
              <a:srgbClr val="000000">
                <a:alpha val="43000"/>
              </a:srgbClr>
            </a:outerShdw>
          </a:effectLst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160" name="Text Placeholder 3"/>
          <p:cNvSpPr/>
          <p:nvPr>
            <p:ph type="body" sz="quarter" idx="17"/>
          </p:nvPr>
        </p:nvSpPr>
        <p:spPr>
          <a:xfrm>
            <a:off x="2916776" y="4827211"/>
            <a:ext cx="2201379" cy="659190"/>
          </a:xfrm>
          <a:prstGeom prst="rect">
            <a:avLst/>
          </a:prstGeom>
        </p:spPr>
        <p:txBody>
          <a:bodyPr/>
          <a:lstStyle/>
          <a:p>
            <a:pPr marL="0" indent="0">
              <a:buClrTx/>
              <a:buSzTx/>
              <a:buNone/>
              <a:defRPr sz="1400"/>
            </a:pPr>
          </a:p>
        </p:txBody>
      </p:sp>
      <p:sp>
        <p:nvSpPr>
          <p:cNvPr id="161" name="Text Placeholder 4"/>
          <p:cNvSpPr/>
          <p:nvPr>
            <p:ph type="body" sz="quarter" idx="18"/>
          </p:nvPr>
        </p:nvSpPr>
        <p:spPr>
          <a:xfrm>
            <a:off x="5344917" y="4250949"/>
            <a:ext cx="2199659" cy="576263"/>
          </a:xfrm>
          <a:prstGeom prst="rect">
            <a:avLst/>
          </a:prstGeom>
        </p:spPr>
        <p:txBody>
          <a:bodyPr anchor="b"/>
          <a:lstStyle/>
          <a:p>
            <a:pPr marL="0" indent="0">
              <a:buClrTx/>
              <a:buSzTx/>
              <a:buNone/>
              <a:defRPr sz="2400">
                <a:solidFill>
                  <a:srgbClr val="8AD0D6"/>
                </a:solidFill>
              </a:defRPr>
            </a:pPr>
          </a:p>
        </p:txBody>
      </p:sp>
      <p:sp>
        <p:nvSpPr>
          <p:cNvPr id="162" name="Picture Placeholder 2"/>
          <p:cNvSpPr/>
          <p:nvPr>
            <p:ph type="pic" sz="quarter" idx="19"/>
          </p:nvPr>
        </p:nvSpPr>
        <p:spPr>
          <a:xfrm>
            <a:off x="5344916" y="2209800"/>
            <a:ext cx="2199658" cy="1524000"/>
          </a:xfrm>
          <a:prstGeom prst="rect">
            <a:avLst/>
          </a:prstGeom>
          <a:effectLst>
            <a:outerShdw sx="100000" sy="100000" kx="0" ky="0" algn="b" rotWithShape="0" blurRad="50800" dist="50800" dir="5400000">
              <a:srgbClr val="000000">
                <a:alpha val="43000"/>
              </a:srgbClr>
            </a:outerShdw>
          </a:effectLst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163" name="Text Placeholder 3"/>
          <p:cNvSpPr/>
          <p:nvPr>
            <p:ph type="body" sz="quarter" idx="20"/>
          </p:nvPr>
        </p:nvSpPr>
        <p:spPr>
          <a:xfrm>
            <a:off x="5344824" y="4827208"/>
            <a:ext cx="2202572" cy="659190"/>
          </a:xfrm>
          <a:prstGeom prst="rect">
            <a:avLst/>
          </a:prstGeom>
        </p:spPr>
        <p:txBody>
          <a:bodyPr/>
          <a:lstStyle/>
          <a:p>
            <a:pPr marL="0" indent="0">
              <a:buClrTx/>
              <a:buSzTx/>
              <a:buNone/>
              <a:defRPr sz="1400"/>
            </a:pPr>
          </a:p>
        </p:txBody>
      </p:sp>
      <p:sp>
        <p:nvSpPr>
          <p:cNvPr id="164" name="Straight Connector 18"/>
          <p:cNvSpPr/>
          <p:nvPr/>
        </p:nvSpPr>
        <p:spPr>
          <a:xfrm flipH="1">
            <a:off x="2795334" y="2133600"/>
            <a:ext cx="1" cy="3962401"/>
          </a:xfrm>
          <a:prstGeom prst="line">
            <a:avLst/>
          </a:prstGeom>
          <a:ln w="12700" cap="rnd">
            <a:solidFill>
              <a:srgbClr val="8AD0D6">
                <a:alpha val="40000"/>
              </a:srgbClr>
            </a:solidFill>
          </a:ln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65" name="Straight Connector 19"/>
          <p:cNvSpPr/>
          <p:nvPr/>
        </p:nvSpPr>
        <p:spPr>
          <a:xfrm flipH="1">
            <a:off x="5223030" y="2133600"/>
            <a:ext cx="1" cy="3966883"/>
          </a:xfrm>
          <a:prstGeom prst="line">
            <a:avLst/>
          </a:prstGeom>
          <a:ln w="12700" cap="rnd">
            <a:solidFill>
              <a:srgbClr val="8AD0D6">
                <a:alpha val="40000"/>
              </a:srgbClr>
            </a:solidFill>
          </a:ln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6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Text"/>
          <p:cNvSpPr txBox="1"/>
          <p:nvPr>
            <p:ph type="title"/>
          </p:nvPr>
        </p:nvSpPr>
        <p:spPr>
          <a:xfrm>
            <a:off x="484709" y="452718"/>
            <a:ext cx="7055382" cy="1400531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27" name="Body Level One…"/>
          <p:cNvSpPr txBox="1"/>
          <p:nvPr>
            <p:ph type="body" idx="1"/>
          </p:nvPr>
        </p:nvSpPr>
        <p:spPr>
          <a:xfrm>
            <a:off x="827699" y="2052925"/>
            <a:ext cx="6711655" cy="4195482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itle Text"/>
          <p:cNvSpPr txBox="1"/>
          <p:nvPr>
            <p:ph type="title"/>
          </p:nvPr>
        </p:nvSpPr>
        <p:spPr>
          <a:xfrm>
            <a:off x="866443" y="2861734"/>
            <a:ext cx="6620968" cy="1915648"/>
          </a:xfrm>
          <a:prstGeom prst="rect">
            <a:avLst/>
          </a:prstGeom>
        </p:spPr>
        <p:txBody>
          <a:bodyPr anchor="b">
            <a:normAutofit fontScale="100000" lnSpcReduction="0"/>
          </a:bodyPr>
          <a:lstStyle>
            <a:lvl1pPr>
              <a:defRPr sz="4000"/>
            </a:lvl1pPr>
          </a:lstStyle>
          <a:p>
            <a:pPr/>
            <a:r>
              <a:t>Title Text</a:t>
            </a:r>
          </a:p>
        </p:txBody>
      </p:sp>
      <p:sp>
        <p:nvSpPr>
          <p:cNvPr id="36" name="Body Level One…"/>
          <p:cNvSpPr txBox="1"/>
          <p:nvPr>
            <p:ph type="body" sz="quarter" idx="1"/>
          </p:nvPr>
        </p:nvSpPr>
        <p:spPr>
          <a:xfrm>
            <a:off x="866441" y="4777380"/>
            <a:ext cx="6620969" cy="860401"/>
          </a:xfrm>
          <a:prstGeom prst="rect">
            <a:avLst/>
          </a:prstGeom>
        </p:spPr>
        <p:txBody>
          <a:bodyPr/>
          <a:lstStyle>
            <a:lvl1pPr marL="0" indent="0">
              <a:buClrTx/>
              <a:buSzTx/>
              <a:buNone/>
              <a:defRPr cap="all">
                <a:solidFill>
                  <a:srgbClr val="8AD0D6"/>
                </a:solidFill>
              </a:defRPr>
            </a:lvl1pPr>
            <a:lvl2pPr marL="0" indent="457200">
              <a:buClrTx/>
              <a:buSzTx/>
              <a:buNone/>
              <a:defRPr cap="all">
                <a:solidFill>
                  <a:srgbClr val="8AD0D6"/>
                </a:solidFill>
              </a:defRPr>
            </a:lvl2pPr>
            <a:lvl3pPr marL="0" indent="914400">
              <a:buClrTx/>
              <a:buSzTx/>
              <a:buNone/>
              <a:defRPr cap="all">
                <a:solidFill>
                  <a:srgbClr val="8AD0D6"/>
                </a:solidFill>
              </a:defRPr>
            </a:lvl3pPr>
            <a:lvl4pPr marL="0" indent="1371600">
              <a:buClrTx/>
              <a:buSzTx/>
              <a:buNone/>
              <a:defRPr cap="all">
                <a:solidFill>
                  <a:srgbClr val="8AD0D6"/>
                </a:solidFill>
              </a:defRPr>
            </a:lvl4pPr>
            <a:lvl5pPr marL="0" indent="1828800">
              <a:buClrTx/>
              <a:buSzTx/>
              <a:buNone/>
              <a:defRPr cap="all">
                <a:solidFill>
                  <a:srgbClr val="8AD0D6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itle Text"/>
          <p:cNvSpPr txBox="1"/>
          <p:nvPr>
            <p:ph type="title"/>
          </p:nvPr>
        </p:nvSpPr>
        <p:spPr>
          <a:xfrm>
            <a:off x="484709" y="452718"/>
            <a:ext cx="7055382" cy="1400531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45" name="Body Level One…"/>
          <p:cNvSpPr txBox="1"/>
          <p:nvPr>
            <p:ph type="body" sz="half" idx="1"/>
          </p:nvPr>
        </p:nvSpPr>
        <p:spPr>
          <a:xfrm>
            <a:off x="827699" y="2060575"/>
            <a:ext cx="3298114" cy="4195764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 marL="778681" indent="-321474">
              <a:defRPr sz="1800"/>
            </a:lvl2pPr>
            <a:lvl3pPr marL="1208335" indent="-293919">
              <a:defRPr sz="1800"/>
            </a:lvl3pPr>
            <a:lvl4pPr marL="1714529" indent="-342906">
              <a:defRPr sz="1800"/>
            </a:lvl4pPr>
            <a:lvl5pPr marL="2171736" indent="-342906">
              <a:defRPr sz="1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itle Text"/>
          <p:cNvSpPr txBox="1"/>
          <p:nvPr>
            <p:ph type="title"/>
          </p:nvPr>
        </p:nvSpPr>
        <p:spPr>
          <a:xfrm>
            <a:off x="484709" y="452718"/>
            <a:ext cx="7055382" cy="1400531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54" name="Body Level One…"/>
          <p:cNvSpPr txBox="1"/>
          <p:nvPr>
            <p:ph type="body" sz="quarter" idx="1"/>
          </p:nvPr>
        </p:nvSpPr>
        <p:spPr>
          <a:xfrm>
            <a:off x="827699" y="1905000"/>
            <a:ext cx="3298113" cy="576263"/>
          </a:xfrm>
          <a:prstGeom prst="rect">
            <a:avLst/>
          </a:prstGeom>
        </p:spPr>
        <p:txBody>
          <a:bodyPr anchor="b"/>
          <a:lstStyle>
            <a:lvl1pPr marL="0" indent="0">
              <a:buClrTx/>
              <a:buSzTx/>
              <a:buNone/>
              <a:defRPr sz="2400">
                <a:solidFill>
                  <a:srgbClr val="8AD0D6"/>
                </a:solidFill>
              </a:defRPr>
            </a:lvl1pPr>
            <a:lvl2pPr marL="0" indent="457200">
              <a:buClrTx/>
              <a:buSzTx/>
              <a:buNone/>
              <a:defRPr sz="2400">
                <a:solidFill>
                  <a:srgbClr val="8AD0D6"/>
                </a:solidFill>
              </a:defRPr>
            </a:lvl2pPr>
            <a:lvl3pPr marL="0" indent="914400">
              <a:buClrTx/>
              <a:buSzTx/>
              <a:buNone/>
              <a:defRPr sz="2400">
                <a:solidFill>
                  <a:srgbClr val="8AD0D6"/>
                </a:solidFill>
              </a:defRPr>
            </a:lvl3pPr>
            <a:lvl4pPr marL="0" indent="1371600">
              <a:buClrTx/>
              <a:buSzTx/>
              <a:buNone/>
              <a:defRPr sz="2400">
                <a:solidFill>
                  <a:srgbClr val="8AD0D6"/>
                </a:solidFill>
              </a:defRPr>
            </a:lvl4pPr>
            <a:lvl5pPr marL="0" indent="1828800">
              <a:buClrTx/>
              <a:buSzTx/>
              <a:buNone/>
              <a:defRPr sz="2400">
                <a:solidFill>
                  <a:srgbClr val="8AD0D6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5" name="Text Placeholder 4"/>
          <p:cNvSpPr/>
          <p:nvPr>
            <p:ph type="body" sz="quarter" idx="13"/>
          </p:nvPr>
        </p:nvSpPr>
        <p:spPr>
          <a:xfrm>
            <a:off x="4241975" y="1904999"/>
            <a:ext cx="3298114" cy="576264"/>
          </a:xfrm>
          <a:prstGeom prst="rect">
            <a:avLst/>
          </a:prstGeom>
        </p:spPr>
        <p:txBody>
          <a:bodyPr anchor="b"/>
          <a:lstStyle/>
          <a:p>
            <a:pPr marL="0" indent="0">
              <a:buClrTx/>
              <a:buSzTx/>
              <a:buNone/>
              <a:defRPr sz="2400">
                <a:solidFill>
                  <a:srgbClr val="8AD0D6"/>
                </a:solidFill>
              </a:defRPr>
            </a:pPr>
          </a:p>
        </p:txBody>
      </p:sp>
      <p:sp>
        <p:nvSpPr>
          <p:cNvPr id="5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Title Text"/>
          <p:cNvSpPr txBox="1"/>
          <p:nvPr>
            <p:ph type="title"/>
          </p:nvPr>
        </p:nvSpPr>
        <p:spPr>
          <a:xfrm>
            <a:off x="484709" y="452718"/>
            <a:ext cx="7055382" cy="1400531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6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itle Text"/>
          <p:cNvSpPr txBox="1"/>
          <p:nvPr>
            <p:ph type="title"/>
          </p:nvPr>
        </p:nvSpPr>
        <p:spPr>
          <a:xfrm>
            <a:off x="866441" y="1447800"/>
            <a:ext cx="2551463" cy="1447800"/>
          </a:xfrm>
          <a:prstGeom prst="rect">
            <a:avLst/>
          </a:prstGeom>
        </p:spPr>
        <p:txBody>
          <a:bodyPr anchor="b">
            <a:normAutofit fontScale="100000" lnSpcReduction="0"/>
          </a:bodyPr>
          <a:lstStyle>
            <a:lvl1pPr>
              <a:defRPr sz="2400"/>
            </a:lvl1pPr>
          </a:lstStyle>
          <a:p>
            <a:pPr/>
            <a:r>
              <a:t>Title Text</a:t>
            </a:r>
          </a:p>
        </p:txBody>
      </p:sp>
      <p:sp>
        <p:nvSpPr>
          <p:cNvPr id="79" name="Body Level One…"/>
          <p:cNvSpPr txBox="1"/>
          <p:nvPr>
            <p:ph type="body" sz="half" idx="1"/>
          </p:nvPr>
        </p:nvSpPr>
        <p:spPr>
          <a:xfrm>
            <a:off x="3589397" y="1447800"/>
            <a:ext cx="3898014" cy="4572000"/>
          </a:xfrm>
          <a:prstGeom prst="rect">
            <a:avLst/>
          </a:prstGeom>
        </p:spPr>
        <p:txBody>
          <a:bodyPr anchor="ctr"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0" name="Text Placeholder 3"/>
          <p:cNvSpPr/>
          <p:nvPr>
            <p:ph type="body" sz="quarter" idx="13"/>
          </p:nvPr>
        </p:nvSpPr>
        <p:spPr>
          <a:xfrm>
            <a:off x="866440" y="3129281"/>
            <a:ext cx="2551464" cy="2895600"/>
          </a:xfrm>
          <a:prstGeom prst="rect">
            <a:avLst/>
          </a:prstGeom>
        </p:spPr>
        <p:txBody>
          <a:bodyPr/>
          <a:lstStyle/>
          <a:p>
            <a:pPr marL="0" indent="0">
              <a:buClrTx/>
              <a:buSzTx/>
              <a:buNone/>
              <a:defRPr sz="1400"/>
            </a:pPr>
          </a:p>
        </p:txBody>
      </p:sp>
      <p:sp>
        <p:nvSpPr>
          <p:cNvPr id="8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itle Text"/>
          <p:cNvSpPr txBox="1"/>
          <p:nvPr>
            <p:ph type="title"/>
          </p:nvPr>
        </p:nvSpPr>
        <p:spPr>
          <a:xfrm>
            <a:off x="865655" y="1854192"/>
            <a:ext cx="3820676" cy="1574809"/>
          </a:xfrm>
          <a:prstGeom prst="rect">
            <a:avLst/>
          </a:prstGeom>
        </p:spPr>
        <p:txBody>
          <a:bodyPr anchor="b">
            <a:normAutofit fontScale="100000" lnSpcReduction="0"/>
          </a:bodyPr>
          <a:lstStyle>
            <a:lvl1pPr>
              <a:defRPr sz="3600"/>
            </a:lvl1pPr>
          </a:lstStyle>
          <a:p>
            <a:pPr/>
            <a:r>
              <a:t>Title Text</a:t>
            </a:r>
          </a:p>
        </p:txBody>
      </p:sp>
      <p:sp>
        <p:nvSpPr>
          <p:cNvPr id="89" name="Picture Placeholder 2"/>
          <p:cNvSpPr/>
          <p:nvPr>
            <p:ph type="pic" sz="quarter" idx="13"/>
          </p:nvPr>
        </p:nvSpPr>
        <p:spPr>
          <a:xfrm>
            <a:off x="5213517" y="1143000"/>
            <a:ext cx="2400926" cy="4572000"/>
          </a:xfrm>
          <a:prstGeom prst="rect">
            <a:avLst/>
          </a:prstGeom>
          <a:effectLst>
            <a:outerShdw sx="100000" sy="100000" kx="0" ky="0" algn="b" rotWithShape="0" blurRad="50800" dist="50800" dir="5400000">
              <a:srgbClr val="000000">
                <a:alpha val="43000"/>
              </a:srgbClr>
            </a:outerShdw>
          </a:effectLst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90" name="Body Level One…"/>
          <p:cNvSpPr txBox="1"/>
          <p:nvPr>
            <p:ph type="body" sz="quarter" idx="1"/>
          </p:nvPr>
        </p:nvSpPr>
        <p:spPr>
          <a:xfrm>
            <a:off x="866441" y="3657600"/>
            <a:ext cx="3814729" cy="1371600"/>
          </a:xfrm>
          <a:prstGeom prst="rect">
            <a:avLst/>
          </a:prstGeom>
        </p:spPr>
        <p:txBody>
          <a:bodyPr/>
          <a:lstStyle>
            <a:lvl1pPr marL="0" indent="0">
              <a:buClrTx/>
              <a:buSzTx/>
              <a:buNone/>
              <a:defRPr sz="1400"/>
            </a:lvl1pPr>
            <a:lvl2pPr marL="0" indent="457200">
              <a:buClrTx/>
              <a:buSzTx/>
              <a:buNone/>
              <a:defRPr sz="1400"/>
            </a:lvl2pPr>
            <a:lvl3pPr marL="0" indent="914400">
              <a:buClrTx/>
              <a:buSzTx/>
              <a:buNone/>
              <a:defRPr sz="1400"/>
            </a:lvl3pPr>
            <a:lvl4pPr marL="0" indent="1371600">
              <a:buClrTx/>
              <a:buSzTx/>
              <a:buNone/>
              <a:defRPr sz="1400"/>
            </a:lvl4pPr>
            <a:lvl5pPr marL="0" indent="1828800">
              <a:buClrTx/>
              <a:buSzTx/>
              <a:buNone/>
              <a:defRPr sz="1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5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21"/>
          <p:cNvSpPr/>
          <p:nvPr/>
        </p:nvSpPr>
        <p:spPr>
          <a:xfrm>
            <a:off x="6299432" y="1676400"/>
            <a:ext cx="2819401" cy="2819400"/>
          </a:xfrm>
          <a:prstGeom prst="ellipse">
            <a:avLst/>
          </a:prstGeom>
          <a:gradFill>
            <a:gsLst>
              <a:gs pos="0">
                <a:srgbClr val="50B9C1">
                  <a:alpha val="7000"/>
                </a:srgbClr>
              </a:gs>
              <a:gs pos="36000">
                <a:srgbClr val="50B9C1">
                  <a:alpha val="6000"/>
                </a:srgbClr>
              </a:gs>
              <a:gs pos="69000">
                <a:srgbClr val="50B9C1">
                  <a:alpha val="0"/>
                </a:srgbClr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3" name="Oval 22"/>
          <p:cNvSpPr/>
          <p:nvPr/>
        </p:nvSpPr>
        <p:spPr>
          <a:xfrm>
            <a:off x="5689832" y="-457201"/>
            <a:ext cx="1600201" cy="1600201"/>
          </a:xfrm>
          <a:prstGeom prst="ellipse">
            <a:avLst/>
          </a:prstGeom>
          <a:gradFill>
            <a:gsLst>
              <a:gs pos="0">
                <a:srgbClr val="50B9C1">
                  <a:alpha val="14000"/>
                </a:srgbClr>
              </a:gs>
              <a:gs pos="36000">
                <a:srgbClr val="50B9C1">
                  <a:alpha val="7000"/>
                </a:srgbClr>
              </a:gs>
              <a:gs pos="73000">
                <a:srgbClr val="50B9C1">
                  <a:alpha val="0"/>
                </a:srgbClr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4" name="Oval 23"/>
          <p:cNvSpPr/>
          <p:nvPr/>
        </p:nvSpPr>
        <p:spPr>
          <a:xfrm>
            <a:off x="6299432" y="6096000"/>
            <a:ext cx="990601" cy="990600"/>
          </a:xfrm>
          <a:prstGeom prst="ellipse">
            <a:avLst/>
          </a:prstGeom>
          <a:gradFill>
            <a:gsLst>
              <a:gs pos="0">
                <a:srgbClr val="50B9C1">
                  <a:alpha val="9000"/>
                </a:srgbClr>
              </a:gs>
              <a:gs pos="36000">
                <a:srgbClr val="50B9C1">
                  <a:alpha val="5000"/>
                </a:srgbClr>
              </a:gs>
              <a:gs pos="66000">
                <a:srgbClr val="50B9C1">
                  <a:alpha val="0"/>
                </a:srgbClr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5" name="Oval 19"/>
          <p:cNvSpPr/>
          <p:nvPr/>
        </p:nvSpPr>
        <p:spPr>
          <a:xfrm>
            <a:off x="-153988" y="2666999"/>
            <a:ext cx="4191001" cy="4191001"/>
          </a:xfrm>
          <a:prstGeom prst="ellipse">
            <a:avLst/>
          </a:prstGeom>
          <a:gradFill>
            <a:gsLst>
              <a:gs pos="0">
                <a:srgbClr val="50B9C1">
                  <a:alpha val="11000"/>
                </a:srgbClr>
              </a:gs>
              <a:gs pos="36000">
                <a:srgbClr val="50B9C1">
                  <a:alpha val="10000"/>
                </a:srgbClr>
              </a:gs>
              <a:gs pos="75000">
                <a:srgbClr val="50B9C1">
                  <a:alpha val="0"/>
                </a:srgbClr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6" name="Oval 20"/>
          <p:cNvSpPr/>
          <p:nvPr/>
        </p:nvSpPr>
        <p:spPr>
          <a:xfrm>
            <a:off x="-839788" y="2895600"/>
            <a:ext cx="2362201" cy="2362200"/>
          </a:xfrm>
          <a:prstGeom prst="ellipse">
            <a:avLst/>
          </a:prstGeom>
          <a:gradFill>
            <a:gsLst>
              <a:gs pos="0">
                <a:srgbClr val="50B9C1">
                  <a:alpha val="8000"/>
                </a:srgbClr>
              </a:gs>
              <a:gs pos="36000">
                <a:srgbClr val="50B9C1">
                  <a:alpha val="8000"/>
                </a:srgbClr>
              </a:gs>
              <a:gs pos="72000">
                <a:srgbClr val="50B9C1">
                  <a:alpha val="0"/>
                </a:srgbClr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7" name="Rectangle 18"/>
          <p:cNvSpPr/>
          <p:nvPr/>
        </p:nvSpPr>
        <p:spPr>
          <a:xfrm>
            <a:off x="7745644" y="0"/>
            <a:ext cx="685801" cy="1099458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45000"/>
              </a:srgbClr>
            </a:outerShdw>
          </a:effectLst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8" name="Title Text"/>
          <p:cNvSpPr txBox="1"/>
          <p:nvPr>
            <p:ph type="title"/>
          </p:nvPr>
        </p:nvSpPr>
        <p:spPr>
          <a:xfrm>
            <a:off x="457200" y="274637"/>
            <a:ext cx="8229600" cy="13255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/>
          <a:lstStyle/>
          <a:p>
            <a:pPr/>
            <a:r>
              <a:t>Title Text</a:t>
            </a:r>
          </a:p>
        </p:txBody>
      </p:sp>
      <p:sp>
        <p:nvSpPr>
          <p:cNvPr id="9" name="Body Level One…"/>
          <p:cNvSpPr txBox="1"/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" name="Slide Number"/>
          <p:cNvSpPr txBox="1"/>
          <p:nvPr>
            <p:ph type="sldNum" sz="quarter" idx="2"/>
          </p:nvPr>
        </p:nvSpPr>
        <p:spPr>
          <a:xfrm>
            <a:off x="7831694" y="540183"/>
            <a:ext cx="498288" cy="523240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b">
            <a:spAutoFit/>
          </a:bodyPr>
          <a:lstStyle>
            <a:lvl1pPr algn="ctr">
              <a:defRPr sz="2800"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</p:sldLayoutIdLst>
  <p:transition xmlns:p14="http://schemas.microsoft.com/office/powerpoint/2010/main" spd="med" advClick="1"/>
  <p:txStyles>
    <p:titleStyle>
      <a:lvl1pPr marL="0" marR="0" indent="0" algn="l" defTabSz="45720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200" u="none">
          <a:solidFill>
            <a:srgbClr val="EBEBEB"/>
          </a:solidFill>
          <a:uFillTx/>
          <a:latin typeface="+mn-lt"/>
          <a:ea typeface="+mn-ea"/>
          <a:cs typeface="+mn-cs"/>
          <a:sym typeface="Century Gothic"/>
        </a:defRPr>
      </a:lvl1pPr>
      <a:lvl2pPr marL="0" marR="0" indent="0" algn="l" defTabSz="45720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200" u="none">
          <a:solidFill>
            <a:srgbClr val="EBEBEB"/>
          </a:solidFill>
          <a:uFillTx/>
          <a:latin typeface="+mn-lt"/>
          <a:ea typeface="+mn-ea"/>
          <a:cs typeface="+mn-cs"/>
          <a:sym typeface="Century Gothic"/>
        </a:defRPr>
      </a:lvl2pPr>
      <a:lvl3pPr marL="0" marR="0" indent="0" algn="l" defTabSz="45720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200" u="none">
          <a:solidFill>
            <a:srgbClr val="EBEBEB"/>
          </a:solidFill>
          <a:uFillTx/>
          <a:latin typeface="+mn-lt"/>
          <a:ea typeface="+mn-ea"/>
          <a:cs typeface="+mn-cs"/>
          <a:sym typeface="Century Gothic"/>
        </a:defRPr>
      </a:lvl3pPr>
      <a:lvl4pPr marL="0" marR="0" indent="0" algn="l" defTabSz="45720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200" u="none">
          <a:solidFill>
            <a:srgbClr val="EBEBEB"/>
          </a:solidFill>
          <a:uFillTx/>
          <a:latin typeface="+mn-lt"/>
          <a:ea typeface="+mn-ea"/>
          <a:cs typeface="+mn-cs"/>
          <a:sym typeface="Century Gothic"/>
        </a:defRPr>
      </a:lvl4pPr>
      <a:lvl5pPr marL="0" marR="0" indent="0" algn="l" defTabSz="45720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200" u="none">
          <a:solidFill>
            <a:srgbClr val="EBEBEB"/>
          </a:solidFill>
          <a:uFillTx/>
          <a:latin typeface="+mn-lt"/>
          <a:ea typeface="+mn-ea"/>
          <a:cs typeface="+mn-cs"/>
          <a:sym typeface="Century Gothic"/>
        </a:defRPr>
      </a:lvl5pPr>
      <a:lvl6pPr marL="0" marR="0" indent="0" algn="l" defTabSz="45720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200" u="none">
          <a:solidFill>
            <a:srgbClr val="EBEBEB"/>
          </a:solidFill>
          <a:uFillTx/>
          <a:latin typeface="+mn-lt"/>
          <a:ea typeface="+mn-ea"/>
          <a:cs typeface="+mn-cs"/>
          <a:sym typeface="Century Gothic"/>
        </a:defRPr>
      </a:lvl6pPr>
      <a:lvl7pPr marL="0" marR="0" indent="0" algn="l" defTabSz="45720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200" u="none">
          <a:solidFill>
            <a:srgbClr val="EBEBEB"/>
          </a:solidFill>
          <a:uFillTx/>
          <a:latin typeface="+mn-lt"/>
          <a:ea typeface="+mn-ea"/>
          <a:cs typeface="+mn-cs"/>
          <a:sym typeface="Century Gothic"/>
        </a:defRPr>
      </a:lvl7pPr>
      <a:lvl8pPr marL="0" marR="0" indent="0" algn="l" defTabSz="45720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200" u="none">
          <a:solidFill>
            <a:srgbClr val="EBEBEB"/>
          </a:solidFill>
          <a:uFillTx/>
          <a:latin typeface="+mn-lt"/>
          <a:ea typeface="+mn-ea"/>
          <a:cs typeface="+mn-cs"/>
          <a:sym typeface="Century Gothic"/>
        </a:defRPr>
      </a:lvl8pPr>
      <a:lvl9pPr marL="0" marR="0" indent="0" algn="l" defTabSz="45720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200" u="none">
          <a:solidFill>
            <a:srgbClr val="EBEBEB"/>
          </a:solidFill>
          <a:uFillTx/>
          <a:latin typeface="+mn-lt"/>
          <a:ea typeface="+mn-ea"/>
          <a:cs typeface="+mn-cs"/>
          <a:sym typeface="Century Gothic"/>
        </a:defRPr>
      </a:lvl9pPr>
    </p:titleStyle>
    <p:bodyStyle>
      <a:lvl1pPr marL="342906" marR="0" indent="-342906" algn="l" defTabSz="457206" rtl="0" latinLnBrk="0">
        <a:lnSpc>
          <a:spcPct val="100000"/>
        </a:lnSpc>
        <a:spcBef>
          <a:spcPts val="1000"/>
        </a:spcBef>
        <a:spcAft>
          <a:spcPts val="0"/>
        </a:spcAft>
        <a:buClr>
          <a:srgbClr val="8AD0D6"/>
        </a:buClr>
        <a:buSzPct val="80000"/>
        <a:buFontTx/>
        <a:buChar char=""/>
        <a:tabLst/>
        <a:defRPr b="0" baseline="0" cap="none" i="0" spc="0" strike="noStrike" sz="2000" u="none">
          <a:solidFill>
            <a:srgbClr val="FFFFFF"/>
          </a:solidFill>
          <a:uFillTx/>
          <a:latin typeface="+mn-lt"/>
          <a:ea typeface="+mn-ea"/>
          <a:cs typeface="+mn-cs"/>
          <a:sym typeface="Century Gothic"/>
        </a:defRPr>
      </a:lvl1pPr>
      <a:lvl2pPr marL="774712" marR="0" indent="-317505" algn="l" defTabSz="457206" rtl="0" latinLnBrk="0">
        <a:lnSpc>
          <a:spcPct val="100000"/>
        </a:lnSpc>
        <a:spcBef>
          <a:spcPts val="1000"/>
        </a:spcBef>
        <a:spcAft>
          <a:spcPts val="0"/>
        </a:spcAft>
        <a:buClr>
          <a:srgbClr val="8AD0D6"/>
        </a:buClr>
        <a:buSzPct val="80000"/>
        <a:buFontTx/>
        <a:buChar char=""/>
        <a:tabLst/>
        <a:defRPr b="0" baseline="0" cap="none" i="0" spc="0" strike="noStrike" sz="2000" u="none">
          <a:solidFill>
            <a:srgbClr val="FFFFFF"/>
          </a:solidFill>
          <a:uFillTx/>
          <a:latin typeface="+mn-lt"/>
          <a:ea typeface="+mn-ea"/>
          <a:cs typeface="+mn-cs"/>
          <a:sym typeface="Century Gothic"/>
        </a:defRPr>
      </a:lvl2pPr>
      <a:lvl3pPr marL="1200170" marR="0" indent="-285754" algn="l" defTabSz="457206" rtl="0" latinLnBrk="0">
        <a:lnSpc>
          <a:spcPct val="100000"/>
        </a:lnSpc>
        <a:spcBef>
          <a:spcPts val="1000"/>
        </a:spcBef>
        <a:spcAft>
          <a:spcPts val="0"/>
        </a:spcAft>
        <a:buClr>
          <a:srgbClr val="8AD0D6"/>
        </a:buClr>
        <a:buSzPct val="80000"/>
        <a:buFontTx/>
        <a:buChar char=""/>
        <a:tabLst/>
        <a:defRPr b="0" baseline="0" cap="none" i="0" spc="0" strike="noStrike" sz="2000" u="none">
          <a:solidFill>
            <a:srgbClr val="FFFFFF"/>
          </a:solidFill>
          <a:uFillTx/>
          <a:latin typeface="+mn-lt"/>
          <a:ea typeface="+mn-ea"/>
          <a:cs typeface="+mn-cs"/>
          <a:sym typeface="Century Gothic"/>
        </a:defRPr>
      </a:lvl3pPr>
      <a:lvl4pPr marL="1698200" marR="0" indent="-326577" algn="l" defTabSz="457206" rtl="0" latinLnBrk="0">
        <a:lnSpc>
          <a:spcPct val="100000"/>
        </a:lnSpc>
        <a:spcBef>
          <a:spcPts val="1000"/>
        </a:spcBef>
        <a:spcAft>
          <a:spcPts val="0"/>
        </a:spcAft>
        <a:buClr>
          <a:srgbClr val="8AD0D6"/>
        </a:buClr>
        <a:buSzPct val="80000"/>
        <a:buFontTx/>
        <a:buChar char=""/>
        <a:tabLst/>
        <a:defRPr b="0" baseline="0" cap="none" i="0" spc="0" strike="noStrike" sz="2000" u="none">
          <a:solidFill>
            <a:srgbClr val="FFFFFF"/>
          </a:solidFill>
          <a:uFillTx/>
          <a:latin typeface="+mn-lt"/>
          <a:ea typeface="+mn-ea"/>
          <a:cs typeface="+mn-cs"/>
          <a:sym typeface="Century Gothic"/>
        </a:defRPr>
      </a:lvl4pPr>
      <a:lvl5pPr marL="2155407" marR="0" indent="-326577" algn="l" defTabSz="457206" rtl="0" latinLnBrk="0">
        <a:lnSpc>
          <a:spcPct val="100000"/>
        </a:lnSpc>
        <a:spcBef>
          <a:spcPts val="1000"/>
        </a:spcBef>
        <a:spcAft>
          <a:spcPts val="0"/>
        </a:spcAft>
        <a:buClr>
          <a:srgbClr val="8AD0D6"/>
        </a:buClr>
        <a:buSzPct val="80000"/>
        <a:buFontTx/>
        <a:buChar char=""/>
        <a:tabLst/>
        <a:defRPr b="0" baseline="0" cap="none" i="0" spc="0" strike="noStrike" sz="2000" u="none">
          <a:solidFill>
            <a:srgbClr val="FFFFFF"/>
          </a:solidFill>
          <a:uFillTx/>
          <a:latin typeface="+mn-lt"/>
          <a:ea typeface="+mn-ea"/>
          <a:cs typeface="+mn-cs"/>
          <a:sym typeface="Century Gothic"/>
        </a:defRPr>
      </a:lvl5pPr>
      <a:lvl6pPr marL="2612615" marR="0" indent="-326577" algn="l" defTabSz="457206" rtl="0" latinLnBrk="0">
        <a:lnSpc>
          <a:spcPct val="100000"/>
        </a:lnSpc>
        <a:spcBef>
          <a:spcPts val="1000"/>
        </a:spcBef>
        <a:spcAft>
          <a:spcPts val="0"/>
        </a:spcAft>
        <a:buClr>
          <a:srgbClr val="8AD0D6"/>
        </a:buClr>
        <a:buSzPct val="80000"/>
        <a:buFontTx/>
        <a:buChar char=""/>
        <a:tabLst/>
        <a:defRPr b="0" baseline="0" cap="none" i="0" spc="0" strike="noStrike" sz="2000" u="none">
          <a:solidFill>
            <a:srgbClr val="FFFFFF"/>
          </a:solidFill>
          <a:uFillTx/>
          <a:latin typeface="+mn-lt"/>
          <a:ea typeface="+mn-ea"/>
          <a:cs typeface="+mn-cs"/>
          <a:sym typeface="Century Gothic"/>
        </a:defRPr>
      </a:lvl6pPr>
      <a:lvl7pPr marL="3069822" marR="0" indent="-326577" algn="l" defTabSz="457206" rtl="0" latinLnBrk="0">
        <a:lnSpc>
          <a:spcPct val="100000"/>
        </a:lnSpc>
        <a:spcBef>
          <a:spcPts val="1000"/>
        </a:spcBef>
        <a:spcAft>
          <a:spcPts val="0"/>
        </a:spcAft>
        <a:buClr>
          <a:srgbClr val="8AD0D6"/>
        </a:buClr>
        <a:buSzPct val="80000"/>
        <a:buFontTx/>
        <a:buChar char=""/>
        <a:tabLst/>
        <a:defRPr b="0" baseline="0" cap="none" i="0" spc="0" strike="noStrike" sz="2000" u="none">
          <a:solidFill>
            <a:srgbClr val="FFFFFF"/>
          </a:solidFill>
          <a:uFillTx/>
          <a:latin typeface="+mn-lt"/>
          <a:ea typeface="+mn-ea"/>
          <a:cs typeface="+mn-cs"/>
          <a:sym typeface="Century Gothic"/>
        </a:defRPr>
      </a:lvl7pPr>
      <a:lvl8pPr marL="3527030" marR="0" indent="-326577" algn="l" defTabSz="457206" rtl="0" latinLnBrk="0">
        <a:lnSpc>
          <a:spcPct val="100000"/>
        </a:lnSpc>
        <a:spcBef>
          <a:spcPts val="1000"/>
        </a:spcBef>
        <a:spcAft>
          <a:spcPts val="0"/>
        </a:spcAft>
        <a:buClr>
          <a:srgbClr val="8AD0D6"/>
        </a:buClr>
        <a:buSzPct val="80000"/>
        <a:buFontTx/>
        <a:buChar char=""/>
        <a:tabLst/>
        <a:defRPr b="0" baseline="0" cap="none" i="0" spc="0" strike="noStrike" sz="2000" u="none">
          <a:solidFill>
            <a:srgbClr val="FFFFFF"/>
          </a:solidFill>
          <a:uFillTx/>
          <a:latin typeface="+mn-lt"/>
          <a:ea typeface="+mn-ea"/>
          <a:cs typeface="+mn-cs"/>
          <a:sym typeface="Century Gothic"/>
        </a:defRPr>
      </a:lvl8pPr>
      <a:lvl9pPr marL="3984237" marR="0" indent="-326576" algn="l" defTabSz="457206" rtl="0" latinLnBrk="0">
        <a:lnSpc>
          <a:spcPct val="100000"/>
        </a:lnSpc>
        <a:spcBef>
          <a:spcPts val="1000"/>
        </a:spcBef>
        <a:spcAft>
          <a:spcPts val="0"/>
        </a:spcAft>
        <a:buClr>
          <a:srgbClr val="8AD0D6"/>
        </a:buClr>
        <a:buSzPct val="80000"/>
        <a:buFontTx/>
        <a:buChar char=""/>
        <a:tabLst/>
        <a:defRPr b="0" baseline="0" cap="none" i="0" spc="0" strike="noStrike" sz="2000" u="none">
          <a:solidFill>
            <a:srgbClr val="FFFFFF"/>
          </a:solidFill>
          <a:uFillTx/>
          <a:latin typeface="+mn-lt"/>
          <a:ea typeface="+mn-ea"/>
          <a:cs typeface="+mn-cs"/>
          <a:sym typeface="Century Gothic"/>
        </a:defRPr>
      </a:lvl9pPr>
    </p:bodyStyle>
    <p:other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chemeClr val="tx1"/>
          </a:solidFill>
          <a:uFillTx/>
          <a:latin typeface="+mn-lt"/>
          <a:ea typeface="+mn-ea"/>
          <a:cs typeface="+mn-cs"/>
          <a:sym typeface="Century Gothic"/>
        </a:defRPr>
      </a:lvl1pPr>
      <a:lvl2pPr marL="0" marR="0" indent="457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chemeClr val="tx1"/>
          </a:solidFill>
          <a:uFillTx/>
          <a:latin typeface="+mn-lt"/>
          <a:ea typeface="+mn-ea"/>
          <a:cs typeface="+mn-cs"/>
          <a:sym typeface="Century Gothic"/>
        </a:defRPr>
      </a:lvl2pPr>
      <a:lvl3pPr marL="0" marR="0" indent="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chemeClr val="tx1"/>
          </a:solidFill>
          <a:uFillTx/>
          <a:latin typeface="+mn-lt"/>
          <a:ea typeface="+mn-ea"/>
          <a:cs typeface="+mn-cs"/>
          <a:sym typeface="Century Gothic"/>
        </a:defRPr>
      </a:lvl3pPr>
      <a:lvl4pPr marL="0" marR="0" indent="1371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chemeClr val="tx1"/>
          </a:solidFill>
          <a:uFillTx/>
          <a:latin typeface="+mn-lt"/>
          <a:ea typeface="+mn-ea"/>
          <a:cs typeface="+mn-cs"/>
          <a:sym typeface="Century Gothic"/>
        </a:defRPr>
      </a:lvl4pPr>
      <a:lvl5pPr marL="0" marR="0" indent="18288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chemeClr val="tx1"/>
          </a:solidFill>
          <a:uFillTx/>
          <a:latin typeface="+mn-lt"/>
          <a:ea typeface="+mn-ea"/>
          <a:cs typeface="+mn-cs"/>
          <a:sym typeface="Century Gothic"/>
        </a:defRPr>
      </a:lvl5pPr>
      <a:lvl6pPr marL="0" marR="0" indent="22860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chemeClr val="tx1"/>
          </a:solidFill>
          <a:uFillTx/>
          <a:latin typeface="+mn-lt"/>
          <a:ea typeface="+mn-ea"/>
          <a:cs typeface="+mn-cs"/>
          <a:sym typeface="Century Gothic"/>
        </a:defRPr>
      </a:lvl6pPr>
      <a:lvl7pPr marL="0" marR="0" indent="2743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chemeClr val="tx1"/>
          </a:solidFill>
          <a:uFillTx/>
          <a:latin typeface="+mn-lt"/>
          <a:ea typeface="+mn-ea"/>
          <a:cs typeface="+mn-cs"/>
          <a:sym typeface="Century Gothic"/>
        </a:defRPr>
      </a:lvl7pPr>
      <a:lvl8pPr marL="0" marR="0" indent="3200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chemeClr val="tx1"/>
          </a:solidFill>
          <a:uFillTx/>
          <a:latin typeface="+mn-lt"/>
          <a:ea typeface="+mn-ea"/>
          <a:cs typeface="+mn-cs"/>
          <a:sym typeface="Century Gothic"/>
        </a:defRPr>
      </a:lvl8pPr>
      <a:lvl9pPr marL="0" marR="0" indent="3657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chemeClr val="tx1"/>
          </a:solidFill>
          <a:uFillTx/>
          <a:latin typeface="+mn-lt"/>
          <a:ea typeface="+mn-ea"/>
          <a:cs typeface="+mn-cs"/>
          <a:sym typeface="Century Gothic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5.pn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youtube.com/watch?v=eh-0knDpn5g" TargetMode="External"/><Relationship Id="rId3" Type="http://schemas.openxmlformats.org/officeDocument/2006/relationships/image" Target="../media/image1.jpe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youtube.com/watch?v=UScSfeBtfWQ" TargetMode="External"/><Relationship Id="rId3" Type="http://schemas.openxmlformats.org/officeDocument/2006/relationships/image" Target="../media/image2.png"/><Relationship Id="rId4" Type="http://schemas.openxmlformats.org/officeDocument/2006/relationships/hyperlink" Target="https://youtu.be/NMd8L63OQJc" TargetMode="External"/><Relationship Id="rId5" Type="http://schemas.openxmlformats.org/officeDocument/2006/relationships/image" Target="../media/image3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youtube.com/watch?v=UeTbHEwlHbQ" TargetMode="External"/><Relationship Id="rId3" Type="http://schemas.openxmlformats.org/officeDocument/2006/relationships/image" Target="../media/image4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Title 4"/>
          <p:cNvSpPr txBox="1"/>
          <p:nvPr>
            <p:ph type="ctrTitle"/>
          </p:nvPr>
        </p:nvSpPr>
        <p:spPr>
          <a:xfrm>
            <a:off x="866441" y="1447800"/>
            <a:ext cx="6620969" cy="3329582"/>
          </a:xfrm>
          <a:prstGeom prst="rect">
            <a:avLst/>
          </a:prstGeom>
        </p:spPr>
        <p:txBody>
          <a:bodyPr/>
          <a:lstStyle/>
          <a:p>
            <a:pPr/>
            <a:r>
              <a:t>Word Association</a:t>
            </a:r>
          </a:p>
        </p:txBody>
      </p:sp>
      <p:sp>
        <p:nvSpPr>
          <p:cNvPr id="176" name="Subtitle 1"/>
          <p:cNvSpPr txBox="1"/>
          <p:nvPr>
            <p:ph type="subTitle" sz="quarter" idx="1"/>
          </p:nvPr>
        </p:nvSpPr>
        <p:spPr>
          <a:xfrm>
            <a:off x="866441" y="4777380"/>
            <a:ext cx="6620969" cy="861421"/>
          </a:xfrm>
          <a:prstGeom prst="rect">
            <a:avLst/>
          </a:prstGeom>
        </p:spPr>
        <p:txBody>
          <a:bodyPr/>
          <a:lstStyle>
            <a:lvl1pPr defTabSz="406914">
              <a:spcBef>
                <a:spcPts val="800"/>
              </a:spcBef>
              <a:defRPr cap="none" sz="2492"/>
            </a:lvl1pPr>
          </a:lstStyle>
          <a:p>
            <a:pPr/>
            <a:r>
              <a:t>Write down the word and a word/phrase/idea you associate with it.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" name="Picture 3" descr="Pictur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95942" y="159203"/>
            <a:ext cx="8846457" cy="4356881"/>
          </a:xfrm>
          <a:prstGeom prst="rect">
            <a:avLst/>
          </a:prstGeom>
          <a:ln w="12700">
            <a:miter lim="400000"/>
          </a:ln>
        </p:spPr>
      </p:pic>
      <p:sp>
        <p:nvSpPr>
          <p:cNvPr id="208" name="TextBox 4"/>
          <p:cNvSpPr txBox="1"/>
          <p:nvPr/>
        </p:nvSpPr>
        <p:spPr>
          <a:xfrm>
            <a:off x="365034" y="4833256"/>
            <a:ext cx="8355875" cy="713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4000">
                <a:solidFill>
                  <a:srgbClr val="FFFFFF"/>
                </a:solidFill>
              </a:defRPr>
            </a:lvl1pPr>
          </a:lstStyle>
          <a:p>
            <a:pPr/>
            <a:r>
              <a:t>Why are these posters powerful?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Title 3"/>
          <p:cNvSpPr txBox="1"/>
          <p:nvPr>
            <p:ph type="ctrTitle"/>
          </p:nvPr>
        </p:nvSpPr>
        <p:spPr>
          <a:xfrm>
            <a:off x="866441" y="1447800"/>
            <a:ext cx="6620969" cy="3329582"/>
          </a:xfrm>
          <a:prstGeom prst="rect">
            <a:avLst/>
          </a:prstGeom>
        </p:spPr>
        <p:txBody>
          <a:bodyPr/>
          <a:lstStyle/>
          <a:p>
            <a:pPr/>
            <a:r>
              <a:t>Static Image</a:t>
            </a:r>
          </a:p>
        </p:txBody>
      </p:sp>
      <p:sp>
        <p:nvSpPr>
          <p:cNvPr id="211" name="Subtitle 4"/>
          <p:cNvSpPr txBox="1"/>
          <p:nvPr>
            <p:ph type="subTitle" sz="quarter" idx="1"/>
          </p:nvPr>
        </p:nvSpPr>
        <p:spPr>
          <a:xfrm>
            <a:off x="866441" y="4777380"/>
            <a:ext cx="6620969" cy="861421"/>
          </a:xfrm>
          <a:prstGeom prst="rect">
            <a:avLst/>
          </a:prstGeom>
        </p:spPr>
        <p:txBody>
          <a:bodyPr/>
          <a:lstStyle/>
          <a:p>
            <a:pPr/>
            <a:r>
              <a:t>General Admin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Title 1"/>
          <p:cNvSpPr txBox="1"/>
          <p:nvPr>
            <p:ph type="ctrTitle"/>
          </p:nvPr>
        </p:nvSpPr>
        <p:spPr>
          <a:xfrm>
            <a:off x="959476" y="1013223"/>
            <a:ext cx="6858001" cy="925854"/>
          </a:xfrm>
          <a:prstGeom prst="rect">
            <a:avLst/>
          </a:prstGeom>
        </p:spPr>
        <p:txBody>
          <a:bodyPr/>
          <a:lstStyle>
            <a:lvl1pPr defTabSz="342905">
              <a:defRPr sz="5400"/>
            </a:lvl1pPr>
          </a:lstStyle>
          <a:p>
            <a:pPr/>
            <a:r>
              <a:t>Static Image </a:t>
            </a:r>
          </a:p>
        </p:txBody>
      </p:sp>
      <p:sp>
        <p:nvSpPr>
          <p:cNvPr id="214" name="Subtitle 2"/>
          <p:cNvSpPr txBox="1"/>
          <p:nvPr>
            <p:ph type="subTitle" sz="half" idx="1"/>
          </p:nvPr>
        </p:nvSpPr>
        <p:spPr>
          <a:xfrm>
            <a:off x="1143000" y="2383396"/>
            <a:ext cx="6858000" cy="3448319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defRPr sz="3800"/>
            </a:pPr>
            <a:r>
              <a:t>NCEA Level 1</a:t>
            </a:r>
            <a:endParaRPr sz="1700"/>
          </a:p>
          <a:p>
            <a:pPr>
              <a:lnSpc>
                <a:spcPct val="80000"/>
              </a:lnSpc>
              <a:defRPr sz="3800" u="sng"/>
            </a:pPr>
            <a:r>
              <a:t>3 credits</a:t>
            </a:r>
            <a:endParaRPr sz="1700"/>
          </a:p>
          <a:p>
            <a:pPr>
              <a:lnSpc>
                <a:spcPct val="80000"/>
              </a:lnSpc>
              <a:defRPr sz="1700" u="sng"/>
            </a:pPr>
          </a:p>
          <a:p>
            <a:pPr>
              <a:lnSpc>
                <a:spcPct val="80000"/>
              </a:lnSpc>
            </a:pPr>
            <a:r>
              <a:t>Task: you will create a visual text (a poster) that raises awareness of the threat to New Zealand’s sea, land, wildlife and economy due to pollution.</a:t>
            </a:r>
            <a:endParaRPr sz="1700"/>
          </a:p>
          <a:p>
            <a:pPr>
              <a:lnSpc>
                <a:spcPct val="80000"/>
              </a:lnSpc>
              <a:defRPr sz="1700"/>
            </a:pPr>
          </a:p>
          <a:p>
            <a:pPr>
              <a:lnSpc>
                <a:spcPct val="80000"/>
              </a:lnSpc>
              <a:defRPr sz="1800"/>
            </a:pPr>
            <a:r>
              <a:t>What are the </a:t>
            </a:r>
            <a:r>
              <a:rPr b="1"/>
              <a:t>keywords</a:t>
            </a:r>
            <a:r>
              <a:t> in our assessment task?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Title 1"/>
          <p:cNvSpPr txBox="1"/>
          <p:nvPr>
            <p:ph type="title"/>
          </p:nvPr>
        </p:nvSpPr>
        <p:spPr>
          <a:xfrm>
            <a:off x="484709" y="452717"/>
            <a:ext cx="7055382" cy="1400532"/>
          </a:xfrm>
          <a:prstGeom prst="rect">
            <a:avLst/>
          </a:prstGeom>
        </p:spPr>
        <p:txBody>
          <a:bodyPr/>
          <a:lstStyle/>
          <a:p>
            <a:pPr/>
            <a:r>
              <a:t>Static Image</a:t>
            </a:r>
          </a:p>
        </p:txBody>
      </p:sp>
      <p:sp>
        <p:nvSpPr>
          <p:cNvPr id="217" name="Content Placeholder 2"/>
          <p:cNvSpPr txBox="1"/>
          <p:nvPr>
            <p:ph type="body" idx="1"/>
          </p:nvPr>
        </p:nvSpPr>
        <p:spPr>
          <a:xfrm>
            <a:off x="484710" y="1632010"/>
            <a:ext cx="7938193" cy="4195483"/>
          </a:xfrm>
          <a:prstGeom prst="rect">
            <a:avLst/>
          </a:prstGeom>
        </p:spPr>
        <p:txBody>
          <a:bodyPr/>
          <a:lstStyle/>
          <a:p>
            <a:pPr>
              <a:defRPr sz="2800"/>
            </a:pPr>
            <a:r>
              <a:t>You will read the poem </a:t>
            </a:r>
            <a:r>
              <a:rPr i="1"/>
              <a:t>Warned</a:t>
            </a:r>
          </a:p>
          <a:p>
            <a:pPr>
              <a:defRPr sz="2800"/>
            </a:pPr>
            <a:r>
              <a:t>You will show viewers what </a:t>
            </a:r>
            <a:r>
              <a:rPr b="1"/>
              <a:t>problems</a:t>
            </a:r>
            <a:r>
              <a:t> are caused by </a:t>
            </a:r>
            <a:r>
              <a:rPr b="1"/>
              <a:t>pollution</a:t>
            </a:r>
            <a:r>
              <a:t> in New Zealand </a:t>
            </a:r>
          </a:p>
          <a:p>
            <a:pPr marL="0" indent="0">
              <a:buSzTx/>
              <a:buFont typeface="Wingdings 3"/>
              <a:buNone/>
              <a:defRPr b="1" sz="2800"/>
            </a:pPr>
          </a:p>
          <a:p>
            <a:pPr marL="0" indent="0">
              <a:buSzTx/>
              <a:buFont typeface="Wingdings 3"/>
              <a:buNone/>
              <a:defRPr b="1" sz="2800"/>
            </a:pPr>
            <a:r>
              <a:t>AND/OR</a:t>
            </a:r>
            <a:r>
              <a:rPr b="0"/>
              <a:t> </a:t>
            </a:r>
            <a:endParaRPr b="0"/>
          </a:p>
          <a:p>
            <a:pPr>
              <a:defRPr sz="2800"/>
            </a:pPr>
            <a:r>
              <a:t>You will show what the </a:t>
            </a:r>
            <a:r>
              <a:rPr b="1"/>
              <a:t>consequences</a:t>
            </a:r>
            <a:r>
              <a:t> may be in the </a:t>
            </a:r>
            <a:r>
              <a:rPr b="1"/>
              <a:t>future</a:t>
            </a:r>
            <a:r>
              <a:t> if we don’t take </a:t>
            </a:r>
            <a:r>
              <a:rPr b="1"/>
              <a:t>action</a:t>
            </a:r>
            <a:r>
              <a:t> now 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Title 3"/>
          <p:cNvSpPr txBox="1"/>
          <p:nvPr>
            <p:ph type="title"/>
          </p:nvPr>
        </p:nvSpPr>
        <p:spPr>
          <a:xfrm>
            <a:off x="296573" y="1786131"/>
            <a:ext cx="3602608" cy="1200151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pPr/>
            <a:r>
              <a:t>Static Image </a:t>
            </a:r>
          </a:p>
        </p:txBody>
      </p:sp>
      <p:pic>
        <p:nvPicPr>
          <p:cNvPr id="220" name="Content Placeholder 6" descr="Content Placeholder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268683" y="394701"/>
            <a:ext cx="2917372" cy="2385381"/>
          </a:xfrm>
          <a:prstGeom prst="rect">
            <a:avLst/>
          </a:prstGeom>
          <a:ln w="12700">
            <a:miter lim="400000"/>
          </a:ln>
        </p:spPr>
      </p:pic>
      <p:graphicFrame>
        <p:nvGraphicFramePr>
          <p:cNvPr id="221" name="Table 7"/>
          <p:cNvGraphicFramePr/>
          <p:nvPr/>
        </p:nvGraphicFramePr>
        <p:xfrm>
          <a:off x="296574" y="3270567"/>
          <a:ext cx="8411997" cy="3079845"/>
        </p:xfrm>
        <a:graphic xmlns:a="http://schemas.openxmlformats.org/drawingml/2006/main">
          <a:graphicData uri="http://schemas.openxmlformats.org/drawingml/2006/table">
            <a:tbl>
              <a:tblPr firstCol="0" firstRow="1" lastCol="0" lastRow="0" bandCol="0" bandRow="1" rtl="0">
                <a:tableStyleId>{4C3C2611-4C71-4FC5-86AE-919BDF0F9419}</a:tableStyleId>
              </a:tblPr>
              <a:tblGrid>
                <a:gridCol w="3346512"/>
                <a:gridCol w="5065485"/>
              </a:tblGrid>
              <a:tr h="448063">
                <a:tc>
                  <a:txBody>
                    <a:bodyPr/>
                    <a:lstStyle/>
                    <a:p>
                      <a:pPr algn="l" defTabSz="457206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2400">
                          <a:solidFill>
                            <a:srgbClr val="FFFFFF"/>
                          </a:solidFill>
                        </a:rPr>
                        <a:t>Task</a:t>
                      </a:r>
                    </a:p>
                  </a:txBody>
                  <a:tcPr marL="34290" marR="34290" marT="34290" marB="34290" anchor="t" anchorCtr="0" horzOverflow="overflow"/>
                </a:tc>
                <a:tc>
                  <a:txBody>
                    <a:bodyPr/>
                    <a:lstStyle/>
                    <a:p>
                      <a:pPr algn="l" defTabSz="457206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2400">
                          <a:solidFill>
                            <a:srgbClr val="FFFFFF"/>
                          </a:solidFill>
                        </a:rPr>
                        <a:t>Deadline</a:t>
                      </a:r>
                    </a:p>
                  </a:txBody>
                  <a:tcPr marL="34290" marR="34290" marT="34290" marB="34290" anchor="t" anchorCtr="0" horzOverflow="overflow"/>
                </a:tc>
              </a:tr>
              <a:tr h="657945">
                <a:tc>
                  <a:txBody>
                    <a:bodyPr/>
                    <a:lstStyle/>
                    <a:p>
                      <a:pPr algn="l" defTabSz="457206">
                        <a:defRPr sz="1800"/>
                      </a:pPr>
                      <a:r>
                        <a:rPr sz="2400"/>
                        <a:t>A3 Planning Sheet</a:t>
                      </a:r>
                    </a:p>
                  </a:txBody>
                  <a:tcPr marL="34290" marR="34290" marT="34290" marB="34290" anchor="t" anchorCtr="0" horzOverflow="overflow"/>
                </a:tc>
                <a:tc>
                  <a:txBody>
                    <a:bodyPr/>
                    <a:lstStyle/>
                    <a:p>
                      <a:pPr algn="l" defTabSz="457206">
                        <a:defRPr sz="1800"/>
                      </a:pPr>
                      <a:r>
                        <a:rPr sz="2400"/>
                        <a:t>Friday Week 7</a:t>
                      </a:r>
                    </a:p>
                  </a:txBody>
                  <a:tcPr marL="34290" marR="34290" marT="34290" marB="34290" anchor="t" anchorCtr="0" horzOverflow="overflow"/>
                </a:tc>
              </a:tr>
              <a:tr h="657945">
                <a:tc>
                  <a:txBody>
                    <a:bodyPr/>
                    <a:lstStyle/>
                    <a:p>
                      <a:pPr algn="l" defTabSz="457206">
                        <a:defRPr sz="1800"/>
                      </a:pPr>
                      <a:r>
                        <a:rPr sz="2400"/>
                        <a:t>A4 Draft Ideas</a:t>
                      </a:r>
                    </a:p>
                  </a:txBody>
                  <a:tcPr marL="34290" marR="34290" marT="34290" marB="34290" anchor="t" anchorCtr="0" horzOverflow="overflow"/>
                </a:tc>
                <a:tc>
                  <a:txBody>
                    <a:bodyPr/>
                    <a:lstStyle/>
                    <a:p>
                      <a:pPr algn="l" defTabSz="457206">
                        <a:defRPr sz="1800"/>
                      </a:pPr>
                      <a:r>
                        <a:rPr sz="2400"/>
                        <a:t>Tuesday Week 8 (homework)</a:t>
                      </a:r>
                    </a:p>
                  </a:txBody>
                  <a:tcPr marL="34290" marR="34290" marT="34290" marB="34290" anchor="t" anchorCtr="0" horzOverflow="overflow"/>
                </a:tc>
              </a:tr>
              <a:tr h="657945">
                <a:tc>
                  <a:txBody>
                    <a:bodyPr/>
                    <a:lstStyle/>
                    <a:p>
                      <a:pPr algn="l" defTabSz="457206">
                        <a:defRPr sz="1800"/>
                      </a:pPr>
                      <a:r>
                        <a:rPr sz="2400"/>
                        <a:t>A3 Good copy</a:t>
                      </a:r>
                    </a:p>
                  </a:txBody>
                  <a:tcPr marL="34290" marR="34290" marT="34290" marB="34290" anchor="t" anchorCtr="0" horzOverflow="overflow"/>
                </a:tc>
                <a:tc>
                  <a:txBody>
                    <a:bodyPr/>
                    <a:lstStyle/>
                    <a:p>
                      <a:pPr algn="l" defTabSz="457206">
                        <a:defRPr sz="1800"/>
                      </a:pPr>
                      <a:r>
                        <a:rPr sz="2400"/>
                        <a:t>Friday Week 9</a:t>
                      </a:r>
                    </a:p>
                  </a:txBody>
                  <a:tcPr marL="34290" marR="34290" marT="34290" marB="34290" anchor="t" anchorCtr="0" horzOverflow="overflow"/>
                </a:tc>
              </a:tr>
              <a:tr h="657945">
                <a:tc>
                  <a:txBody>
                    <a:bodyPr/>
                    <a:lstStyle/>
                    <a:p>
                      <a:pPr algn="l" defTabSz="457206">
                        <a:defRPr sz="1800"/>
                      </a:pPr>
                      <a:r>
                        <a:rPr sz="2400"/>
                        <a:t>A3 Resub</a:t>
                      </a:r>
                    </a:p>
                  </a:txBody>
                  <a:tcPr marL="34290" marR="34290" marT="34290" marB="34290" anchor="t" anchorCtr="0" horzOverflow="overflow"/>
                </a:tc>
                <a:tc>
                  <a:txBody>
                    <a:bodyPr/>
                    <a:lstStyle/>
                    <a:p>
                      <a:pPr algn="l" defTabSz="457206">
                        <a:defRPr sz="1800"/>
                      </a:pPr>
                      <a:r>
                        <a:rPr sz="2400"/>
                        <a:t>Mid week 10</a:t>
                      </a:r>
                    </a:p>
                  </a:txBody>
                  <a:tcPr marL="34290" marR="34290" marT="34290" marB="34290" anchor="t" anchorCtr="0" horzOverflow="overflow"/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" name="Text Box 4"/>
          <p:cNvGrpSpPr/>
          <p:nvPr/>
        </p:nvGrpSpPr>
        <p:grpSpPr>
          <a:xfrm>
            <a:off x="451756" y="1607366"/>
            <a:ext cx="8155214" cy="4822464"/>
            <a:chOff x="0" y="0"/>
            <a:chExt cx="8155213" cy="4822463"/>
          </a:xfrm>
        </p:grpSpPr>
        <p:sp>
          <p:nvSpPr>
            <p:cNvPr id="223" name="Rectangle"/>
            <p:cNvSpPr/>
            <p:nvPr/>
          </p:nvSpPr>
          <p:spPr>
            <a:xfrm>
              <a:off x="0" y="-1"/>
              <a:ext cx="8155214" cy="4822465"/>
            </a:xfrm>
            <a:prstGeom prst="rect">
              <a:avLst/>
            </a:prstGeom>
            <a:solidFill>
              <a:srgbClr val="FFFFFF"/>
            </a:solidFill>
            <a:ln w="635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lnSpc>
                  <a:spcPct val="115000"/>
                </a:lnSpc>
                <a:spcBef>
                  <a:spcPts val="800"/>
                </a:spcBef>
                <a:defRPr sz="3200"/>
              </a:pPr>
            </a:p>
          </p:txBody>
        </p:sp>
        <p:sp>
          <p:nvSpPr>
            <p:cNvPr id="224" name="For my static image assessment, I have to create a p______ that raises a__________ of the threat of pollution to N___ Z______’s sea, land, wildlife and economy. My p________ has to show people what p________ are caused by pollution and/or what the c__________ may be in the f_______ if we don’t take action now.…"/>
            <p:cNvSpPr txBox="1"/>
            <p:nvPr/>
          </p:nvSpPr>
          <p:spPr>
            <a:xfrm>
              <a:off x="45720" y="-1"/>
              <a:ext cx="8063774" cy="352615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>
                <a:lnSpc>
                  <a:spcPct val="115000"/>
                </a:lnSpc>
                <a:spcBef>
                  <a:spcPts val="800"/>
                </a:spcBef>
                <a:defRPr sz="2400"/>
              </a:pPr>
              <a:r>
                <a:t>For my static image assessment, I have to create a p______ that raises a__________ of the threat of pollution to N___ Z______’s sea, land, wildlife and economy. My p________ has to show people what p________ are caused by pollution and/or what the c__________ may be in the f_______ if we don’t take action now.</a:t>
              </a:r>
              <a:endParaRPr sz="3200"/>
            </a:p>
            <a:p>
              <a:pPr>
                <a:lnSpc>
                  <a:spcPct val="115000"/>
                </a:lnSpc>
                <a:spcBef>
                  <a:spcPts val="800"/>
                </a:spcBef>
                <a:defRPr sz="2400"/>
              </a:pPr>
              <a:r>
                <a:t>I might focus my poster on…</a:t>
              </a:r>
            </a:p>
          </p:txBody>
        </p:sp>
      </p:grpSp>
      <p:sp>
        <p:nvSpPr>
          <p:cNvPr id="226" name="TextBox 5"/>
          <p:cNvSpPr txBox="1"/>
          <p:nvPr/>
        </p:nvSpPr>
        <p:spPr>
          <a:xfrm>
            <a:off x="497475" y="435429"/>
            <a:ext cx="6655892" cy="955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2800">
                <a:solidFill>
                  <a:srgbClr val="FFFFFF"/>
                </a:solidFill>
              </a:defRPr>
            </a:lvl1pPr>
          </a:lstStyle>
          <a:p>
            <a:pPr/>
            <a:r>
              <a:t>Complete the paragraph and jot down some initial planning ideas: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Title 1"/>
          <p:cNvSpPr txBox="1"/>
          <p:nvPr>
            <p:ph type="title"/>
          </p:nvPr>
        </p:nvSpPr>
        <p:spPr>
          <a:xfrm>
            <a:off x="237966" y="380146"/>
            <a:ext cx="7425578" cy="1400532"/>
          </a:xfrm>
          <a:prstGeom prst="rect">
            <a:avLst/>
          </a:prstGeom>
        </p:spPr>
        <p:txBody>
          <a:bodyPr/>
          <a:lstStyle>
            <a:lvl1pPr algn="ctr">
              <a:defRPr b="1" sz="5400"/>
            </a:lvl1pPr>
          </a:lstStyle>
          <a:p>
            <a:pPr/>
            <a:r>
              <a:t>Word Association</a:t>
            </a:r>
          </a:p>
        </p:txBody>
      </p:sp>
      <p:sp>
        <p:nvSpPr>
          <p:cNvPr id="179" name="Content Placeholder 2"/>
          <p:cNvSpPr txBox="1"/>
          <p:nvPr>
            <p:ph type="body" idx="1"/>
          </p:nvPr>
        </p:nvSpPr>
        <p:spPr>
          <a:xfrm>
            <a:off x="513737" y="1780676"/>
            <a:ext cx="8456092" cy="3109234"/>
          </a:xfrm>
          <a:prstGeom prst="rect">
            <a:avLst/>
          </a:prstGeom>
        </p:spPr>
        <p:txBody>
          <a:bodyPr numCol="2" spcCol="719999"/>
          <a:lstStyle/>
          <a:p>
            <a:pPr marL="320183" indent="-320183" defTabSz="379481">
              <a:spcBef>
                <a:spcPts val="800"/>
              </a:spcBef>
              <a:buAutoNum type="arabicPeriod" startAt="1"/>
              <a:defRPr sz="3320"/>
            </a:pPr>
            <a:r>
              <a:t>New Zealand</a:t>
            </a:r>
          </a:p>
          <a:p>
            <a:pPr marL="320183" indent="-320183" defTabSz="379481">
              <a:spcBef>
                <a:spcPts val="800"/>
              </a:spcBef>
              <a:buAutoNum type="arabicPeriod" startAt="1"/>
              <a:defRPr sz="3320"/>
            </a:pPr>
            <a:r>
              <a:t>Nature</a:t>
            </a:r>
          </a:p>
          <a:p>
            <a:pPr marL="320183" indent="-320183" defTabSz="379481">
              <a:spcBef>
                <a:spcPts val="800"/>
              </a:spcBef>
              <a:buAutoNum type="arabicPeriod" startAt="1"/>
              <a:defRPr sz="3320"/>
            </a:pPr>
            <a:r>
              <a:t>Rivers</a:t>
            </a:r>
          </a:p>
          <a:p>
            <a:pPr marL="320183" indent="-320183" defTabSz="379481">
              <a:spcBef>
                <a:spcPts val="800"/>
              </a:spcBef>
              <a:buAutoNum type="arabicPeriod" startAt="1"/>
              <a:defRPr sz="3320"/>
            </a:pPr>
            <a:r>
              <a:t>Oceans</a:t>
            </a:r>
          </a:p>
          <a:p>
            <a:pPr marL="320183" indent="-320183" defTabSz="379481">
              <a:spcBef>
                <a:spcPts val="800"/>
              </a:spcBef>
              <a:buAutoNum type="arabicPeriod" startAt="1"/>
              <a:defRPr sz="3320"/>
            </a:pPr>
            <a:r>
              <a:t>Farming</a:t>
            </a:r>
          </a:p>
          <a:p>
            <a:pPr marL="320183" indent="-320183" defTabSz="379481">
              <a:spcBef>
                <a:spcPts val="800"/>
              </a:spcBef>
              <a:buAutoNum type="arabicPeriod" startAt="1"/>
              <a:defRPr sz="3320"/>
            </a:pPr>
            <a:r>
              <a:t>Plastic</a:t>
            </a:r>
          </a:p>
          <a:p>
            <a:pPr marL="320183" indent="-320183" defTabSz="379481">
              <a:spcBef>
                <a:spcPts val="800"/>
              </a:spcBef>
              <a:buAutoNum type="arabicPeriod" startAt="1"/>
              <a:defRPr sz="3320"/>
            </a:pPr>
            <a:r>
              <a:t>Landfill</a:t>
            </a:r>
          </a:p>
          <a:p>
            <a:pPr marL="320183" indent="-320183" defTabSz="379481">
              <a:spcBef>
                <a:spcPts val="800"/>
              </a:spcBef>
              <a:buAutoNum type="arabicPeriod" startAt="1"/>
              <a:defRPr sz="3320"/>
            </a:pPr>
            <a:r>
              <a:t>Glass</a:t>
            </a:r>
          </a:p>
          <a:p>
            <a:pPr marL="320183" indent="-320183" defTabSz="379481">
              <a:spcBef>
                <a:spcPts val="800"/>
              </a:spcBef>
              <a:buAutoNum type="arabicPeriod" startAt="1"/>
              <a:defRPr sz="3320"/>
            </a:pPr>
            <a:r>
              <a:t>Garbage</a:t>
            </a:r>
          </a:p>
          <a:p>
            <a:pPr marL="320183" indent="-320183" defTabSz="379481">
              <a:spcBef>
                <a:spcPts val="800"/>
              </a:spcBef>
              <a:buAutoNum type="arabicPeriod" startAt="1"/>
              <a:defRPr sz="3320"/>
            </a:pPr>
            <a:r>
              <a:t>Pollution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9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7" dur="500"/>
                                        <p:tgtEl>
                                          <p:spTgt spid="17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0" presetID="9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10" dur="500"/>
                                        <p:tgtEl>
                                          <p:spTgt spid="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ID="9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15" dur="500"/>
                                        <p:tgtEl>
                                          <p:spTgt spid="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ID="9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20" dur="500"/>
                                        <p:tgtEl>
                                          <p:spTgt spid="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ID="9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25" dur="500"/>
                                        <p:tgtEl>
                                          <p:spTgt spid="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Class="entr" nodeType="clickEffect" presetID="9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30" dur="500"/>
                                        <p:tgtEl>
                                          <p:spTgt spid="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nodeType="clickEffect" presetID="9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35" dur="500"/>
                                        <p:tgtEl>
                                          <p:spTgt spid="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Class="entr" nodeType="clickEffect" presetID="9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1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40" dur="500"/>
                                        <p:tgtEl>
                                          <p:spTgt spid="1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Class="entr" nodeType="clickEffect" presetID="9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4" fill="hold"/>
                                        <p:tgtEl>
                                          <p:spTgt spid="1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45" dur="500"/>
                                        <p:tgtEl>
                                          <p:spTgt spid="1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Class="entr" nodeType="clickEffect" presetID="9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9" fill="hold"/>
                                        <p:tgtEl>
                                          <p:spTgt spid="1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50" dur="500"/>
                                        <p:tgtEl>
                                          <p:spTgt spid="1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Class="entr" nodeType="clickEffect" presetID="9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4" fill="hold"/>
                                        <p:tgtEl>
                                          <p:spTgt spid="17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55" dur="500"/>
                                        <p:tgtEl>
                                          <p:spTgt spid="17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1" animBg="1" rev="0" advAuto="0" spid="179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Title 1"/>
          <p:cNvSpPr txBox="1"/>
          <p:nvPr>
            <p:ph type="title"/>
          </p:nvPr>
        </p:nvSpPr>
        <p:spPr>
          <a:xfrm>
            <a:off x="484709" y="452717"/>
            <a:ext cx="7055382" cy="1400532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pPr/>
            <a:r>
              <a:t>What do you think of when you think of NZ’s environment?</a:t>
            </a:r>
          </a:p>
        </p:txBody>
      </p:sp>
      <p:grpSp>
        <p:nvGrpSpPr>
          <p:cNvPr id="184" name="Text Box 2"/>
          <p:cNvGrpSpPr/>
          <p:nvPr/>
        </p:nvGrpSpPr>
        <p:grpSpPr>
          <a:xfrm>
            <a:off x="1109434" y="2033041"/>
            <a:ext cx="7265307" cy="4048444"/>
            <a:chOff x="0" y="0"/>
            <a:chExt cx="7265306" cy="4048442"/>
          </a:xfrm>
        </p:grpSpPr>
        <p:sp>
          <p:nvSpPr>
            <p:cNvPr id="182" name="Rectangle"/>
            <p:cNvSpPr/>
            <p:nvPr/>
          </p:nvSpPr>
          <p:spPr>
            <a:xfrm>
              <a:off x="0" y="-1"/>
              <a:ext cx="7265307" cy="4048444"/>
            </a:xfrm>
            <a:prstGeom prst="rect">
              <a:avLst/>
            </a:prstGeom>
            <a:solidFill>
              <a:srgbClr val="FFFFFF"/>
            </a:solidFill>
            <a:ln w="635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lnSpc>
                  <a:spcPct val="107000"/>
                </a:lnSpc>
                <a:spcBef>
                  <a:spcPts val="800"/>
                </a:spcBef>
                <a:defRPr sz="1100"/>
              </a:pPr>
            </a:p>
          </p:txBody>
        </p:sp>
        <p:sp>
          <p:nvSpPr>
            <p:cNvPr id="183" name="NZ Environment"/>
            <p:cNvSpPr txBox="1"/>
            <p:nvPr/>
          </p:nvSpPr>
          <p:spPr>
            <a:xfrm>
              <a:off x="45720" y="1895951"/>
              <a:ext cx="7173867" cy="2565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lnSpc>
                  <a:spcPct val="107000"/>
                </a:lnSpc>
                <a:spcBef>
                  <a:spcPts val="800"/>
                </a:spcBef>
                <a:defRPr b="1" sz="1100"/>
              </a:lvl1pPr>
            </a:lstStyle>
            <a:p>
              <a:pPr/>
              <a:r>
                <a:t>NZ Environment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Title 1"/>
          <p:cNvSpPr txBox="1"/>
          <p:nvPr>
            <p:ph type="title"/>
          </p:nvPr>
        </p:nvSpPr>
        <p:spPr>
          <a:xfrm>
            <a:off x="484709" y="452717"/>
            <a:ext cx="7055382" cy="1400532"/>
          </a:xfrm>
          <a:prstGeom prst="rect">
            <a:avLst/>
          </a:prstGeom>
        </p:spPr>
        <p:txBody>
          <a:bodyPr/>
          <a:lstStyle/>
          <a:p>
            <a:pPr/>
            <a:r>
              <a:t>New Zealand – 100% Pure</a:t>
            </a:r>
          </a:p>
        </p:txBody>
      </p:sp>
      <p:sp>
        <p:nvSpPr>
          <p:cNvPr id="187" name="Content Placeholder 2"/>
          <p:cNvSpPr txBox="1"/>
          <p:nvPr>
            <p:ph type="body" idx="1"/>
          </p:nvPr>
        </p:nvSpPr>
        <p:spPr>
          <a:xfrm>
            <a:off x="656573" y="1443324"/>
            <a:ext cx="6711654" cy="4195483"/>
          </a:xfrm>
          <a:prstGeom prst="rect">
            <a:avLst/>
          </a:prstGeom>
        </p:spPr>
        <p:txBody>
          <a:bodyPr/>
          <a:lstStyle/>
          <a:p>
            <a:pPr/>
            <a:r>
              <a:t>How does this video present New Zealand?</a:t>
            </a:r>
          </a:p>
        </p:txBody>
      </p:sp>
      <p:pic>
        <p:nvPicPr>
          <p:cNvPr id="188" name="Picture 2" descr="Picture 2">
            <a:hlinkClick r:id="rId2" invalidUrl="" action="" tgtFrame="" tooltip="" history="1" highlightClick="0" endSnd="0"/>
          </p:cNvPr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435926" y="2100952"/>
            <a:ext cx="6372307" cy="371202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Title 1"/>
          <p:cNvSpPr txBox="1"/>
          <p:nvPr>
            <p:ph type="title"/>
          </p:nvPr>
        </p:nvSpPr>
        <p:spPr>
          <a:xfrm>
            <a:off x="223452" y="401072"/>
            <a:ext cx="7440092" cy="1600207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pPr/>
            <a:r>
              <a:t>Discuss: Is New Zealand a “pure” country? Why/why not?</a:t>
            </a:r>
          </a:p>
        </p:txBody>
      </p:sp>
      <p:sp>
        <p:nvSpPr>
          <p:cNvPr id="191" name="Content Placeholder 2"/>
          <p:cNvSpPr txBox="1"/>
          <p:nvPr>
            <p:ph type="body" idx="1"/>
          </p:nvPr>
        </p:nvSpPr>
        <p:spPr>
          <a:xfrm>
            <a:off x="755127" y="1985071"/>
            <a:ext cx="7663159" cy="4195483"/>
          </a:xfrm>
          <a:prstGeom prst="rect">
            <a:avLst/>
          </a:prstGeom>
          <a:solidFill>
            <a:srgbClr val="DFEBEC"/>
          </a:solidFill>
        </p:spPr>
        <p:txBody>
          <a:bodyPr numCol="2"/>
          <a:lstStyle/>
          <a:p>
            <a:pPr marL="0" indent="0" algn="ctr">
              <a:buSzTx/>
              <a:buFont typeface="Wingdings 3"/>
              <a:buNone/>
              <a:defRPr u="sng">
                <a:solidFill>
                  <a:srgbClr val="000000"/>
                </a:solidFill>
              </a:defRPr>
            </a:pPr>
            <a:r>
              <a:t>YES</a:t>
            </a:r>
          </a:p>
          <a:p>
            <a:pPr>
              <a:defRPr>
                <a:solidFill>
                  <a:srgbClr val="000000"/>
                </a:solidFill>
              </a:defRPr>
            </a:pPr>
            <a:r>
              <a:t> comparatively</a:t>
            </a:r>
          </a:p>
          <a:p>
            <a:pPr>
              <a:defRPr>
                <a:solidFill>
                  <a:srgbClr val="000000"/>
                </a:solidFill>
              </a:defRPr>
            </a:pPr>
            <a:r>
              <a:t> still undisturbed bush</a:t>
            </a:r>
          </a:p>
          <a:p>
            <a:pPr>
              <a:defRPr>
                <a:solidFill>
                  <a:srgbClr val="000000"/>
                </a:solidFill>
              </a:defRPr>
            </a:pPr>
            <a:r>
              <a:t> more gentle, laid back</a:t>
            </a:r>
          </a:p>
          <a:p>
            <a:pPr>
              <a:defRPr>
                <a:solidFill>
                  <a:srgbClr val="000000"/>
                </a:solidFill>
              </a:defRPr>
            </a:pPr>
            <a:r>
              <a:t> smaller</a:t>
            </a:r>
          </a:p>
          <a:p>
            <a:pPr>
              <a:defRPr>
                <a:solidFill>
                  <a:srgbClr val="000000"/>
                </a:solidFill>
              </a:defRPr>
            </a:pPr>
            <a:r>
              <a:t> NUCLEAR FREE</a:t>
            </a:r>
          </a:p>
          <a:p>
            <a:pPr>
              <a:defRPr>
                <a:solidFill>
                  <a:srgbClr val="000000"/>
                </a:solidFill>
              </a:defRPr>
            </a:pPr>
            <a:r>
              <a:t> less crime, low population</a:t>
            </a:r>
          </a:p>
          <a:p>
            <a:pPr>
              <a:defRPr>
                <a:solidFill>
                  <a:srgbClr val="000000"/>
                </a:solidFill>
              </a:defRPr>
            </a:pPr>
            <a:r>
              <a:t> more aware/protective</a:t>
            </a:r>
          </a:p>
          <a:p>
            <a:pPr>
              <a:defRPr>
                <a:solidFill>
                  <a:srgbClr val="000000"/>
                </a:solidFill>
              </a:defRPr>
            </a:pPr>
            <a:r>
              <a:t> anti-smoking/clean energy</a:t>
            </a:r>
          </a:p>
          <a:p>
            <a:pPr marL="0" indent="0" algn="ctr">
              <a:buSzTx/>
              <a:buFont typeface="Wingdings 3"/>
              <a:buNone/>
              <a:defRPr u="sng">
                <a:solidFill>
                  <a:srgbClr val="000000"/>
                </a:solidFill>
              </a:defRPr>
            </a:pPr>
            <a:r>
              <a:t>NO</a:t>
            </a:r>
          </a:p>
          <a:p>
            <a:pPr>
              <a:defRPr>
                <a:solidFill>
                  <a:srgbClr val="000000"/>
                </a:solidFill>
              </a:defRPr>
            </a:pPr>
            <a:r>
              <a:t> produce a lot of rubbish for size (large footprint)</a:t>
            </a:r>
          </a:p>
          <a:p>
            <a:pPr>
              <a:defRPr>
                <a:solidFill>
                  <a:srgbClr val="000000"/>
                </a:solidFill>
              </a:defRPr>
            </a:pPr>
            <a:r>
              <a:t> bush has been turned to farmland</a:t>
            </a:r>
          </a:p>
          <a:p>
            <a:pPr>
              <a:defRPr>
                <a:solidFill>
                  <a:srgbClr val="000000"/>
                </a:solidFill>
              </a:defRPr>
            </a:pPr>
            <a:r>
              <a:t> FARMING - pollutants</a:t>
            </a:r>
          </a:p>
          <a:p>
            <a:pPr>
              <a:defRPr>
                <a:solidFill>
                  <a:srgbClr val="000000"/>
                </a:solidFill>
              </a:defRPr>
            </a:pPr>
            <a:r>
              <a:t> Colonisation</a:t>
            </a:r>
          </a:p>
          <a:p>
            <a:pPr>
              <a:defRPr>
                <a:solidFill>
                  <a:srgbClr val="000000"/>
                </a:solidFill>
              </a:defRPr>
            </a:pPr>
            <a:r>
              <a:t> OZONE </a:t>
            </a:r>
            <a:r>
              <a:rPr>
                <a:latin typeface="Wingdings"/>
                <a:ea typeface="Wingdings"/>
                <a:cs typeface="Wingdings"/>
                <a:sym typeface="Wingdings"/>
              </a:rPr>
              <a:t>☹</a:t>
            </a:r>
          </a:p>
          <a:p>
            <a:pPr>
              <a:defRPr>
                <a:solidFill>
                  <a:srgbClr val="000000"/>
                </a:solidFill>
              </a:defRPr>
            </a:pPr>
            <a:r>
              <a:t> Extinct species: moa, Haast eagles, huia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Title 1"/>
          <p:cNvSpPr txBox="1"/>
          <p:nvPr>
            <p:ph type="title"/>
          </p:nvPr>
        </p:nvSpPr>
        <p:spPr>
          <a:xfrm>
            <a:off x="484709" y="452717"/>
            <a:ext cx="7055382" cy="1400532"/>
          </a:xfrm>
          <a:prstGeom prst="rect">
            <a:avLst/>
          </a:prstGeom>
        </p:spPr>
        <p:txBody>
          <a:bodyPr/>
          <a:lstStyle/>
          <a:p>
            <a:pPr/>
            <a:r>
              <a:t>Do you remember this?</a:t>
            </a:r>
          </a:p>
        </p:txBody>
      </p:sp>
      <p:pic>
        <p:nvPicPr>
          <p:cNvPr id="194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59917" y="1341437"/>
            <a:ext cx="6793912" cy="497743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Picture 3" descr="Picture 3">
            <a:hlinkClick r:id="rId2" invalidUrl="" action="" tgtFrame="" tooltip="" history="1" highlightClick="0" endSnd="0"/>
          </p:cNvPr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4559" y="190726"/>
            <a:ext cx="4798593" cy="4047445"/>
          </a:xfrm>
          <a:prstGeom prst="rect">
            <a:avLst/>
          </a:prstGeom>
          <a:ln w="12700">
            <a:miter lim="400000"/>
          </a:ln>
        </p:spPr>
      </p:pic>
      <p:pic>
        <p:nvPicPr>
          <p:cNvPr id="197" name="Picture 4" descr="Picture 4">
            <a:hlinkClick r:id="rId4" invalidUrl="" action="" tgtFrame="" tooltip="" history="1" highlightClick="0" endSnd="0"/>
          </p:cNvPr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628569" y="2424194"/>
            <a:ext cx="5368926" cy="4357152"/>
          </a:xfrm>
          <a:prstGeom prst="rect">
            <a:avLst/>
          </a:prstGeom>
          <a:ln w="12700">
            <a:miter lim="400000"/>
          </a:ln>
        </p:spPr>
      </p:pic>
      <p:sp>
        <p:nvSpPr>
          <p:cNvPr id="198" name="Rectangle 5"/>
          <p:cNvSpPr txBox="1"/>
          <p:nvPr/>
        </p:nvSpPr>
        <p:spPr>
          <a:xfrm>
            <a:off x="250279" y="4279603"/>
            <a:ext cx="3377475" cy="523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pPr/>
            <a:r>
              <a:t>https://www.youtube.com/watch?v=UScSfeBtfWQ</a:t>
            </a:r>
          </a:p>
        </p:txBody>
      </p:sp>
      <p:sp>
        <p:nvSpPr>
          <p:cNvPr id="199" name="Rectangle 6"/>
          <p:cNvSpPr txBox="1"/>
          <p:nvPr/>
        </p:nvSpPr>
        <p:spPr>
          <a:xfrm>
            <a:off x="5147126" y="2054861"/>
            <a:ext cx="3678918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https://youtu.be/NMd8L63OQJc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Title 1"/>
          <p:cNvSpPr txBox="1"/>
          <p:nvPr>
            <p:ph type="title"/>
          </p:nvPr>
        </p:nvSpPr>
        <p:spPr>
          <a:xfrm>
            <a:off x="484709" y="452717"/>
            <a:ext cx="7055382" cy="1400532"/>
          </a:xfrm>
          <a:prstGeom prst="rect">
            <a:avLst/>
          </a:prstGeom>
        </p:spPr>
        <p:txBody>
          <a:bodyPr/>
          <a:lstStyle/>
          <a:p>
            <a:pPr/>
            <a:r>
              <a:t>Happy ending(?)</a:t>
            </a:r>
          </a:p>
        </p:txBody>
      </p:sp>
      <p:pic>
        <p:nvPicPr>
          <p:cNvPr id="202" name="Picture 3" descr="Picture 3">
            <a:hlinkClick r:id="rId2" invalidUrl="" action="" tgtFrame="" tooltip="" history="1" highlightClick="0" endSnd="0"/>
          </p:cNvPr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433285" y="1427615"/>
            <a:ext cx="6248401" cy="507682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Content Placeholder 2"/>
          <p:cNvSpPr txBox="1"/>
          <p:nvPr>
            <p:ph type="body" idx="1"/>
          </p:nvPr>
        </p:nvSpPr>
        <p:spPr>
          <a:xfrm>
            <a:off x="421300" y="456353"/>
            <a:ext cx="6966471" cy="4195483"/>
          </a:xfrm>
          <a:prstGeom prst="rect">
            <a:avLst/>
          </a:prstGeom>
        </p:spPr>
        <p:txBody>
          <a:bodyPr/>
          <a:lstStyle/>
          <a:p>
            <a:pPr>
              <a:defRPr sz="3200"/>
            </a:pPr>
            <a:r>
              <a:t>Posters couldn’t have </a:t>
            </a:r>
            <a:r>
              <a:rPr b="1"/>
              <a:t>prevented</a:t>
            </a:r>
            <a:r>
              <a:t> the Rena oil spill. Why then are environmental awareness posters important?</a:t>
            </a:r>
          </a:p>
        </p:txBody>
      </p:sp>
      <p:pic>
        <p:nvPicPr>
          <p:cNvPr id="205" name="Picture 4" descr="Picture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773918" y="2759528"/>
            <a:ext cx="5886451" cy="34290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Ion">
  <a:themeElements>
    <a:clrScheme name="Ion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0000FF"/>
      </a:hlink>
      <a:folHlink>
        <a:srgbClr val="FF00FF"/>
      </a:folHlink>
    </a:clrScheme>
    <a:fontScheme name="Ion">
      <a:majorFont>
        <a:latin typeface="Helvetica"/>
        <a:ea typeface="Helvetica"/>
        <a:cs typeface="Helvetica"/>
      </a:majorFont>
      <a:minorFont>
        <a:latin typeface="Century Gothic"/>
        <a:ea typeface="Century Gothic"/>
        <a:cs typeface="Century Gothic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5400" dir="5400000">
              <a:srgbClr val="000000">
                <a:alpha val="45000"/>
              </a:srgbClr>
            </a:outerShdw>
          </a:effectLst>
        </a:effectStyle>
        <a:effectStyle>
          <a:effectLst>
            <a:outerShdw sx="100000" sy="100000" kx="0" ky="0" algn="b" rotWithShape="0" blurRad="38100" dist="25400" dir="5400000">
              <a:srgbClr val="000000">
                <a:alpha val="45000"/>
              </a:srgbClr>
            </a:outerShdw>
          </a:effectLst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9050" cap="rnd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5400" dir="5400000">
            <a:srgbClr val="000000">
              <a:alpha val="4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entury Gothic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9050" cap="rnd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entury Gothic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Ion">
  <a:themeElements>
    <a:clrScheme name="Ion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0000FF"/>
      </a:hlink>
      <a:folHlink>
        <a:srgbClr val="FF00FF"/>
      </a:folHlink>
    </a:clrScheme>
    <a:fontScheme name="Ion">
      <a:majorFont>
        <a:latin typeface="Helvetica"/>
        <a:ea typeface="Helvetica"/>
        <a:cs typeface="Helvetica"/>
      </a:majorFont>
      <a:minorFont>
        <a:latin typeface="Century Gothic"/>
        <a:ea typeface="Century Gothic"/>
        <a:cs typeface="Century Gothic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5400" dir="5400000">
              <a:srgbClr val="000000">
                <a:alpha val="45000"/>
              </a:srgbClr>
            </a:outerShdw>
          </a:effectLst>
        </a:effectStyle>
        <a:effectStyle>
          <a:effectLst>
            <a:outerShdw sx="100000" sy="100000" kx="0" ky="0" algn="b" rotWithShape="0" blurRad="38100" dist="25400" dir="5400000">
              <a:srgbClr val="000000">
                <a:alpha val="45000"/>
              </a:srgbClr>
            </a:outerShdw>
          </a:effectLst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9050" cap="rnd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5400" dir="5400000">
            <a:srgbClr val="000000">
              <a:alpha val="4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entury Gothic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9050" cap="rnd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entury Gothic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