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3" r:id="rId3"/>
    <p:sldId id="264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7" r:id="rId14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692"/>
    <a:srgbClr val="18A0DB"/>
    <a:srgbClr val="88BC32"/>
    <a:srgbClr val="8D358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Remember…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5650" y="1674674"/>
                <a:ext cx="718423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calculate distance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multiply time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(T)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speed 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or speed by time.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18A0DB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b="1" dirty="0">
                    <a:solidFill>
                      <a:srgbClr val="88BC32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C94692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</a:pPr>
                <a:endParaRPr lang="en-GB" dirty="0">
                  <a:latin typeface="Twinkl" pitchFamily="2" charset="77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calculate speed 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divide distance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time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(T)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  <a:p>
                <a:pPr algn="just">
                  <a:spcAft>
                    <a:spcPts val="0"/>
                  </a:spcAft>
                </a:pPr>
                <a:endParaRPr lang="en-GB" dirty="0">
                  <a:latin typeface="Twinkl" pitchFamily="2" charset="77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calculate time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(T)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divide distance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speed (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1674674"/>
                <a:ext cx="7184239" cy="1754326"/>
              </a:xfrm>
              <a:prstGeom prst="rect">
                <a:avLst/>
              </a:prstGeom>
              <a:blipFill>
                <a:blip r:embed="rId2"/>
                <a:stretch>
                  <a:fillRect l="-764" t="-1736" r="-679" b="-4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67" y="3548958"/>
            <a:ext cx="1445622" cy="28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1543578"/>
            <a:ext cx="7929641" cy="495108"/>
          </a:xfrm>
          <a:prstGeom prst="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b="1" dirty="0">
                <a:latin typeface="Twink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Can you work out the time, distance or speed for the following?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215585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Charlie walks at 2mph. He walks for 6 hours. How far has he walked?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3310059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Amira completes a 10km race in 1 hour. What was her speed?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4403516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plane flies 6000km in 10 hours. How fast was the plane travelling?</a:t>
            </a: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6916848" y="5404919"/>
            <a:ext cx="1471502" cy="68790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Answers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40" y="5068532"/>
            <a:ext cx="2745755" cy="10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215585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Charlie walks at 2mph. He walks for 6 hours. How far has he walked?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3310059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Amira completes a 10km race in 1 hour. What was her speed?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4403516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plane flies 6000km in 10 hours. How fast was the plane travelling?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5650" y="2584917"/>
                <a:ext cx="7632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b="1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= S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b="1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 = 2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b="1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= 12 miles</a:t>
                </a:r>
                <a:endParaRPr lang="en-GB" b="1" dirty="0">
                  <a:latin typeface="Twinkl" pitchFamily="2" charset="77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2584917"/>
                <a:ext cx="7632700" cy="369332"/>
              </a:xfrm>
              <a:prstGeom prst="rect">
                <a:avLst/>
              </a:prstGeom>
              <a:blipFill>
                <a:blip r:embed="rId2"/>
                <a:stretch>
                  <a:fillRect l="-719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5650" y="3678374"/>
                <a:ext cx="7632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 = 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b="1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= 10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b="1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= 10km/h</a:t>
                </a:r>
                <a:endParaRPr lang="en-GB" b="1" dirty="0">
                  <a:latin typeface="Twinkl" pitchFamily="2" charset="77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3678374"/>
                <a:ext cx="7632700" cy="369332"/>
              </a:xfrm>
              <a:prstGeom prst="rect">
                <a:avLst/>
              </a:prstGeom>
              <a:blipFill>
                <a:blip r:embed="rId3"/>
                <a:stretch>
                  <a:fillRect l="-719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5650" y="4772848"/>
                <a:ext cx="7632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= 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b="1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 = 6000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b="1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10 = 600km/h</a:t>
                </a:r>
                <a:endParaRPr lang="en-GB" b="1" dirty="0">
                  <a:latin typeface="Twinkl" pitchFamily="2" charset="77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4772848"/>
                <a:ext cx="7632700" cy="369332"/>
              </a:xfrm>
              <a:prstGeom prst="rect">
                <a:avLst/>
              </a:prstGeom>
              <a:blipFill>
                <a:blip r:embed="rId4"/>
                <a:stretch>
                  <a:fillRect l="-719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95" y="5068532"/>
            <a:ext cx="2745755" cy="10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2341565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2563587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Learning Intention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2956562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434343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 understand the link between time, speed and distance and can use two of these factors to find the third.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128750"/>
            <a:ext cx="7929641" cy="495108"/>
          </a:xfrm>
          <a:prstGeom prst="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b="1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are time, speed and distance linked?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Are Time, Speed and Distance?</a:t>
            </a:r>
            <a:endParaRPr lang="en-GB" sz="35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>
                <a:solidFill>
                  <a:srgbClr val="C94692"/>
                </a:solidFill>
              </a:rPr>
              <a:t>Time is…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5723493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If we know two of these factors, we can work out the third.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50" y="2790698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>
                <a:solidFill>
                  <a:srgbClr val="88BC32"/>
                </a:solidFill>
              </a:rPr>
              <a:t>Speed is…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851998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>
                <a:solidFill>
                  <a:srgbClr val="18A0DB"/>
                </a:solidFill>
              </a:rPr>
              <a:t>Distance is…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924023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Time is how long something takes to happen. This can also be called the duration of an event or journey.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650" y="3198153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Speed is how fast or slow something travels.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650" y="4257008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Distance is how far something travels.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to Calculate Distance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73201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If we know the time and speed of a journey, we can work out the distance that has been travelled. To calculate distance </a:t>
            </a:r>
            <a:r>
              <a:rPr lang="en-GB" b="1" dirty="0">
                <a:solidFill>
                  <a:srgbClr val="18A0DB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we multiply time </a:t>
            </a:r>
            <a:r>
              <a:rPr lang="en-GB" b="1" dirty="0">
                <a:solidFill>
                  <a:srgbClr val="C9469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GB" dirty="0">
                <a:solidFill>
                  <a:srgbClr val="C9469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by speed </a:t>
            </a:r>
            <a:r>
              <a:rPr lang="en-GB" b="1" dirty="0">
                <a:solidFill>
                  <a:srgbClr val="88BC3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or speed by time.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249616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For 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965133"/>
            <a:ext cx="76327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GB" dirty="0">
                <a:solidFill>
                  <a:srgbClr val="C9469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long did you travel for?)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= 1 hour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GB" dirty="0">
                <a:solidFill>
                  <a:srgbClr val="88BC3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fast did you travel?)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60km per hour or 60km/h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b="1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GB" dirty="0">
                <a:solidFill>
                  <a:srgbClr val="18A0DB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far did you travel?)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60km = 60km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650" y="4753997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GB" dirty="0">
                <a:solidFill>
                  <a:srgbClr val="C9469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long did you travel for?)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= 2 hours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GB" dirty="0">
                <a:solidFill>
                  <a:srgbClr val="88BC3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fast did you travel?)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40km per hour or 40km/h </a:t>
            </a:r>
          </a:p>
          <a:p>
            <a:pPr algn="just">
              <a:spcAft>
                <a:spcPts val="0"/>
              </a:spcAft>
            </a:pPr>
            <a:r>
              <a:rPr lang="en-GB" b="1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GB" dirty="0">
                <a:solidFill>
                  <a:srgbClr val="18A0DB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far did you travel?)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40km = 80km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to Calculate Distance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73201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 car travels at a speed of 70mph. How far will it travel in 3 hours?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5650" y="1943981"/>
                <a:ext cx="7632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70 = 210 miles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1943981"/>
                <a:ext cx="7632700" cy="369332"/>
              </a:xfrm>
              <a:prstGeom prst="rect">
                <a:avLst/>
              </a:prstGeom>
              <a:blipFill>
                <a:blip r:embed="rId2"/>
                <a:stretch>
                  <a:fillRect l="-719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55650" y="3059668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You walk at 3km/h. How far will you walk in 5 hours?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5650" y="3530448"/>
                <a:ext cx="7632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 x 3 = 15km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3530448"/>
                <a:ext cx="7632700" cy="369332"/>
              </a:xfrm>
              <a:prstGeom prst="rect">
                <a:avLst/>
              </a:prstGeom>
              <a:blipFill>
                <a:blip r:embed="rId3"/>
                <a:stretch>
                  <a:fillRect l="-71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45" y="1943980"/>
            <a:ext cx="1978554" cy="436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to Calculate Speed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73201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If we know the time and distance of a journey, we can work out the speed. To calculate speed </a:t>
            </a:r>
            <a:r>
              <a:rPr lang="en-GB" b="1" dirty="0">
                <a:solidFill>
                  <a:srgbClr val="88BC3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we divide distance </a:t>
            </a:r>
            <a:r>
              <a:rPr lang="en-GB" b="1" dirty="0">
                <a:solidFill>
                  <a:srgbClr val="18A0DB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by time </a:t>
            </a:r>
            <a:r>
              <a:rPr lang="en-GB" b="1" dirty="0">
                <a:solidFill>
                  <a:srgbClr val="C9469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249616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For 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965133"/>
            <a:ext cx="76327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GB" dirty="0">
                <a:solidFill>
                  <a:srgbClr val="C9469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long did you travel for?)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= 1 hour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GB" dirty="0">
                <a:solidFill>
                  <a:srgbClr val="18A0DB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far did you travel?)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60km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b="1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GB" dirty="0">
                <a:solidFill>
                  <a:srgbClr val="88BC3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fast did you travel?)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60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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1 = 60km per hour or 60km/h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650" y="4753997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GB" dirty="0">
                <a:solidFill>
                  <a:srgbClr val="C9469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long did you travel for?)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= 2 hours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GB" dirty="0">
                <a:solidFill>
                  <a:srgbClr val="18A0DB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far did you travel?)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80km</a:t>
            </a:r>
          </a:p>
          <a:p>
            <a:pPr algn="just">
              <a:spcAft>
                <a:spcPts val="0"/>
              </a:spcAft>
            </a:pPr>
            <a:r>
              <a:rPr lang="en-GB" b="1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GB" dirty="0">
                <a:solidFill>
                  <a:srgbClr val="88BC3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fast did you travel?)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80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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2 = 40 km per hour or 40 km/h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to Calculate Distance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73201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 walked 16km in 4 hours, what speed was I walking at?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5650" y="1943981"/>
                <a:ext cx="7632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16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= 4km/h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1943981"/>
                <a:ext cx="7632700" cy="369332"/>
              </a:xfrm>
              <a:prstGeom prst="rect">
                <a:avLst/>
              </a:prstGeom>
              <a:blipFill>
                <a:blip r:embed="rId2"/>
                <a:stretch>
                  <a:fillRect l="-719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55650" y="3059668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 train travelled 900 miles in 5 hours. What speed was it travelling at?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5650" y="3530448"/>
                <a:ext cx="7632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900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= 180mph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3530448"/>
                <a:ext cx="7632700" cy="369332"/>
              </a:xfrm>
              <a:prstGeom prst="rect">
                <a:avLst/>
              </a:prstGeom>
              <a:blipFill>
                <a:blip r:embed="rId3"/>
                <a:stretch>
                  <a:fillRect l="-71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1" y="3720974"/>
            <a:ext cx="3547782" cy="25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to Calculate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5650" y="1473201"/>
                <a:ext cx="76327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we know the distance and speed of a journey, we can work out the time. To calculate time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(T)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divide distance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speed 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This can also be shown as: </a:t>
                </a: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1473201"/>
                <a:ext cx="7632700" cy="923330"/>
              </a:xfrm>
              <a:prstGeom prst="rect">
                <a:avLst/>
              </a:prstGeom>
              <a:blipFill>
                <a:blip r:embed="rId2"/>
                <a:stretch>
                  <a:fillRect l="-719" t="-3311" r="-639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55650" y="249616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For 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965133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GB" dirty="0">
                <a:solidFill>
                  <a:srgbClr val="18A0DB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far?)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60km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GB" dirty="0">
                <a:solidFill>
                  <a:srgbClr val="88BC3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fast?)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60km per hour or 60km/h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b="1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GB" dirty="0">
                <a:solidFill>
                  <a:srgbClr val="C9469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long?)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60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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60 = 1 hour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650" y="4753997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GB" dirty="0">
                <a:solidFill>
                  <a:srgbClr val="18A0DB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far?)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80km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GB" dirty="0">
                <a:solidFill>
                  <a:srgbClr val="88BC3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fast?)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40km/h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b="1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GB" dirty="0">
                <a:solidFill>
                  <a:srgbClr val="C94692"/>
                </a:solidFill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(How long?)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80 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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40 = 2 hours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to Calculate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73201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 walked 20km at a speed of 4km/h. How long did it take me?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5650" y="1943981"/>
                <a:ext cx="7632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20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= 5 hours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1943981"/>
                <a:ext cx="7632700" cy="369332"/>
              </a:xfrm>
              <a:prstGeom prst="rect">
                <a:avLst/>
              </a:prstGeom>
              <a:blipFill>
                <a:blip r:embed="rId2"/>
                <a:stretch>
                  <a:fillRect l="-719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55650" y="3059668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lorry travelled 600 miles at an average speed of 60mph. What was the total driving time?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5650" y="3720974"/>
                <a:ext cx="7632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b="1" dirty="0">
                    <a:solidFill>
                      <a:srgbClr val="C9469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b="1" dirty="0">
                    <a:solidFill>
                      <a:srgbClr val="18A0DB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88BC32"/>
                    </a:solidFill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600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GB" dirty="0">
                    <a:latin typeface="Twinkl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60 = 10 hours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3720974"/>
                <a:ext cx="7632700" cy="369332"/>
              </a:xfrm>
              <a:prstGeom prst="rect">
                <a:avLst/>
              </a:prstGeom>
              <a:blipFill>
                <a:blip r:embed="rId3"/>
                <a:stretch>
                  <a:fillRect l="-71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37" y="3843803"/>
            <a:ext cx="4572000" cy="24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38</TotalTime>
  <Words>869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Cambria Math</vt:lpstr>
      <vt:lpstr>Calibri</vt:lpstr>
      <vt:lpstr>Twinkl</vt:lpstr>
      <vt:lpstr>Arial</vt:lpstr>
      <vt:lpstr>Times New Roman</vt:lpstr>
      <vt:lpstr>Symbol</vt:lpstr>
      <vt:lpstr>Office Theme</vt:lpstr>
      <vt:lpstr>PowerPoint Presentation</vt:lpstr>
      <vt:lpstr>PowerPoint Presentation</vt:lpstr>
      <vt:lpstr>What Are Time, Speed and Distance?</vt:lpstr>
      <vt:lpstr>How to Calculate Distance</vt:lpstr>
      <vt:lpstr>How to Calculate Distance</vt:lpstr>
      <vt:lpstr>How to Calculate Speed</vt:lpstr>
      <vt:lpstr>How to Calculate Distance</vt:lpstr>
      <vt:lpstr>How to Calculate Time</vt:lpstr>
      <vt:lpstr>How to Calculate Time</vt:lpstr>
      <vt:lpstr>Remember…</vt:lpstr>
      <vt:lpstr>Questions</vt:lpstr>
      <vt:lpstr>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Kime</dc:creator>
  <cp:lastModifiedBy>Ashley Kime</cp:lastModifiedBy>
  <cp:revision>17</cp:revision>
  <dcterms:created xsi:type="dcterms:W3CDTF">2019-02-01T15:59:20Z</dcterms:created>
  <dcterms:modified xsi:type="dcterms:W3CDTF">2019-02-01T16:37:50Z</dcterms:modified>
</cp:coreProperties>
</file>