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y="6858000" cx="9144000"/>
  <p:notesSz cx="6858000" cy="9144000"/>
  <p:embeddedFontLst>
    <p:embeddedFont>
      <p:font typeface="Cantata One"/>
      <p:regular r:id="rId37"/>
    </p:embeddedFont>
    <p:embeddedFont>
      <p:font typeface="Sigmar One"/>
      <p:regular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CantataOne-regular.fntdata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schemas.openxmlformats.org/officeDocument/2006/relationships/font" Target="fonts/SigmarOne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12" type="sldNum"/>
          </p:nvPr>
        </p:nvSpPr>
        <p:spPr>
          <a:xfrm>
            <a:off x="3884612" y="8685212"/>
            <a:ext cx="2962275" cy="44767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n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n"/>
          <p:cNvSpPr/>
          <p:nvPr/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n"/>
          <p:cNvSpPr/>
          <p:nvPr>
            <p:ph idx="2" type="sldImg"/>
          </p:nvPr>
        </p:nvSpPr>
        <p:spPr>
          <a:xfrm>
            <a:off x="1143000" y="685800"/>
            <a:ext cx="4562475" cy="3419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sq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" name="Google Shape;13;n"/>
          <p:cNvSpPr txBox="1"/>
          <p:nvPr>
            <p:ph idx="1" type="body"/>
          </p:nvPr>
        </p:nvSpPr>
        <p:spPr>
          <a:xfrm>
            <a:off x="685800" y="4343400"/>
            <a:ext cx="5476875" cy="4105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" name="Google Shape;14;n"/>
          <p:cNvSpPr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n"/>
          <p:cNvSpPr txBox="1"/>
          <p:nvPr>
            <p:ph idx="3" type="sldNum"/>
          </p:nvPr>
        </p:nvSpPr>
        <p:spPr>
          <a:xfrm>
            <a:off x="3884612" y="8685212"/>
            <a:ext cx="2962275" cy="44767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4" name="Google Shape;3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" name="Google Shape;35;p3:notes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:notes"/>
          <p:cNvSpPr txBox="1"/>
          <p:nvPr>
            <p:ph idx="1" type="body"/>
          </p:nvPr>
        </p:nvSpPr>
        <p:spPr>
          <a:xfrm>
            <a:off x="685800" y="4343400"/>
            <a:ext cx="5476875" cy="4105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33" name="Google Shape;13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4" name="Google Shape;134;p12:notes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2:notes"/>
          <p:cNvSpPr txBox="1"/>
          <p:nvPr>
            <p:ph idx="1" type="body"/>
          </p:nvPr>
        </p:nvSpPr>
        <p:spPr>
          <a:xfrm>
            <a:off x="685800" y="4343400"/>
            <a:ext cx="5476875" cy="4105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44" name="Google Shape;14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5" name="Google Shape;145;p13:notes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3:notes"/>
          <p:cNvSpPr txBox="1"/>
          <p:nvPr>
            <p:ph idx="1" type="body"/>
          </p:nvPr>
        </p:nvSpPr>
        <p:spPr>
          <a:xfrm>
            <a:off x="685800" y="4343400"/>
            <a:ext cx="5476875" cy="4105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55" name="Google Shape;15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6" name="Google Shape;156;p14:notes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4:notes"/>
          <p:cNvSpPr txBox="1"/>
          <p:nvPr>
            <p:ph idx="1" type="body"/>
          </p:nvPr>
        </p:nvSpPr>
        <p:spPr>
          <a:xfrm>
            <a:off x="685800" y="4343400"/>
            <a:ext cx="5476875" cy="4105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65" name="Google Shape;16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6" name="Google Shape;166;p15:notes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5:notes"/>
          <p:cNvSpPr txBox="1"/>
          <p:nvPr>
            <p:ph idx="1" type="body"/>
          </p:nvPr>
        </p:nvSpPr>
        <p:spPr>
          <a:xfrm>
            <a:off x="685800" y="4343400"/>
            <a:ext cx="5476875" cy="4105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75" name="Google Shape;17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6" name="Google Shape;176;p16:notes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6:notes"/>
          <p:cNvSpPr txBox="1"/>
          <p:nvPr>
            <p:ph idx="1" type="body"/>
          </p:nvPr>
        </p:nvSpPr>
        <p:spPr>
          <a:xfrm>
            <a:off x="685800" y="4343400"/>
            <a:ext cx="5476875" cy="4105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85" name="Google Shape;185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6" name="Google Shape;186;p17:notes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7:notes"/>
          <p:cNvSpPr txBox="1"/>
          <p:nvPr>
            <p:ph idx="1" type="body"/>
          </p:nvPr>
        </p:nvSpPr>
        <p:spPr>
          <a:xfrm>
            <a:off x="685800" y="4343400"/>
            <a:ext cx="5476875" cy="4105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08" name="Google Shape;208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9" name="Google Shape;209;p18:notes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8:notes"/>
          <p:cNvSpPr txBox="1"/>
          <p:nvPr>
            <p:ph idx="1" type="body"/>
          </p:nvPr>
        </p:nvSpPr>
        <p:spPr>
          <a:xfrm>
            <a:off x="685800" y="4343400"/>
            <a:ext cx="5476875" cy="4105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31" name="Google Shape;23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2" name="Google Shape;232;p19:notes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9:notes"/>
          <p:cNvSpPr txBox="1"/>
          <p:nvPr>
            <p:ph idx="1" type="body"/>
          </p:nvPr>
        </p:nvSpPr>
        <p:spPr>
          <a:xfrm>
            <a:off x="685800" y="4343400"/>
            <a:ext cx="5476875" cy="4105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53" name="Google Shape;253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4" name="Google Shape;254;p20:notes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0:notes"/>
          <p:cNvSpPr txBox="1"/>
          <p:nvPr>
            <p:ph idx="1" type="body"/>
          </p:nvPr>
        </p:nvSpPr>
        <p:spPr>
          <a:xfrm>
            <a:off x="685800" y="4343400"/>
            <a:ext cx="5476875" cy="4105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2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6" name="Google Shape;266;p22:notes"/>
          <p:cNvSpPr/>
          <p:nvPr/>
        </p:nvSpPr>
        <p:spPr>
          <a:xfrm>
            <a:off x="685800" y="4343400"/>
            <a:ext cx="548481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2:notes"/>
          <p:cNvSpPr txBox="1"/>
          <p:nvPr>
            <p:ph idx="1" type="body"/>
          </p:nvPr>
        </p:nvSpPr>
        <p:spPr>
          <a:xfrm>
            <a:off x="685800" y="4343400"/>
            <a:ext cx="5476875" cy="4105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6" name="Google Shape;4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7" name="Google Shape;47;p4:notes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4:notes"/>
          <p:cNvSpPr txBox="1"/>
          <p:nvPr>
            <p:ph idx="1" type="body"/>
          </p:nvPr>
        </p:nvSpPr>
        <p:spPr>
          <a:xfrm>
            <a:off x="685800" y="4343400"/>
            <a:ext cx="5476875" cy="4105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4" name="Google Shape;274;p23:notes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3:notes"/>
          <p:cNvSpPr txBox="1"/>
          <p:nvPr>
            <p:ph idx="1" type="body"/>
          </p:nvPr>
        </p:nvSpPr>
        <p:spPr>
          <a:xfrm>
            <a:off x="685800" y="4343400"/>
            <a:ext cx="5476875" cy="4105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3" name="Google Shape;283;p24:notes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4:notes"/>
          <p:cNvSpPr txBox="1"/>
          <p:nvPr>
            <p:ph idx="1" type="body"/>
          </p:nvPr>
        </p:nvSpPr>
        <p:spPr>
          <a:xfrm>
            <a:off x="685800" y="4343400"/>
            <a:ext cx="5476875" cy="4105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2" name="Google Shape;292;p25:notes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5:notes"/>
          <p:cNvSpPr txBox="1"/>
          <p:nvPr>
            <p:ph idx="1" type="body"/>
          </p:nvPr>
        </p:nvSpPr>
        <p:spPr>
          <a:xfrm>
            <a:off x="685800" y="4343400"/>
            <a:ext cx="5476875" cy="4105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9" name="Google Shape;299;p26:notes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6:notes"/>
          <p:cNvSpPr txBox="1"/>
          <p:nvPr>
            <p:ph idx="1" type="body"/>
          </p:nvPr>
        </p:nvSpPr>
        <p:spPr>
          <a:xfrm>
            <a:off x="685800" y="4343400"/>
            <a:ext cx="5476875" cy="4105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8" name="Google Shape;308;p27:notes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7:notes"/>
          <p:cNvSpPr txBox="1"/>
          <p:nvPr>
            <p:ph idx="1" type="body"/>
          </p:nvPr>
        </p:nvSpPr>
        <p:spPr>
          <a:xfrm>
            <a:off x="685800" y="4343400"/>
            <a:ext cx="5476875" cy="4105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6" name="Google Shape;316;p28:notes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8:notes"/>
          <p:cNvSpPr txBox="1"/>
          <p:nvPr>
            <p:ph idx="1" type="body"/>
          </p:nvPr>
        </p:nvSpPr>
        <p:spPr>
          <a:xfrm>
            <a:off x="685800" y="4343400"/>
            <a:ext cx="5476875" cy="4105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4" name="Google Shape;324;p29:notes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29:notes"/>
          <p:cNvSpPr txBox="1"/>
          <p:nvPr>
            <p:ph idx="1" type="body"/>
          </p:nvPr>
        </p:nvSpPr>
        <p:spPr>
          <a:xfrm>
            <a:off x="685800" y="4343400"/>
            <a:ext cx="5476875" cy="4105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33" name="Google Shape;333;p30:notes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30:notes"/>
          <p:cNvSpPr txBox="1"/>
          <p:nvPr>
            <p:ph idx="1" type="body"/>
          </p:nvPr>
        </p:nvSpPr>
        <p:spPr>
          <a:xfrm>
            <a:off x="685800" y="4343400"/>
            <a:ext cx="5476875" cy="4105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42" name="Google Shape;342;p31:notes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1:notes"/>
          <p:cNvSpPr txBox="1"/>
          <p:nvPr>
            <p:ph idx="1" type="body"/>
          </p:nvPr>
        </p:nvSpPr>
        <p:spPr>
          <a:xfrm>
            <a:off x="685800" y="4343400"/>
            <a:ext cx="5476875" cy="4105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2" name="Google Shape;352;p32:notes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32:notes"/>
          <p:cNvSpPr txBox="1"/>
          <p:nvPr>
            <p:ph idx="1" type="body"/>
          </p:nvPr>
        </p:nvSpPr>
        <p:spPr>
          <a:xfrm>
            <a:off x="685800" y="4343400"/>
            <a:ext cx="5476875" cy="4105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6" name="Google Shape;5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7" name="Google Shape;57;p5:notes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5:notes"/>
          <p:cNvSpPr txBox="1"/>
          <p:nvPr>
            <p:ph idx="1" type="body"/>
          </p:nvPr>
        </p:nvSpPr>
        <p:spPr>
          <a:xfrm>
            <a:off x="685800" y="4343400"/>
            <a:ext cx="5476875" cy="4105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61" name="Google Shape;361;p33:notes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33:notes"/>
          <p:cNvSpPr txBox="1"/>
          <p:nvPr>
            <p:ph idx="1" type="body"/>
          </p:nvPr>
        </p:nvSpPr>
        <p:spPr>
          <a:xfrm>
            <a:off x="685800" y="4343400"/>
            <a:ext cx="5476875" cy="4105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70" name="Google Shape;370;p34:notes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34:notes"/>
          <p:cNvSpPr txBox="1"/>
          <p:nvPr>
            <p:ph idx="1" type="body"/>
          </p:nvPr>
        </p:nvSpPr>
        <p:spPr>
          <a:xfrm>
            <a:off x="685800" y="4343400"/>
            <a:ext cx="5476875" cy="4105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5:notes"/>
          <p:cNvSpPr/>
          <p:nvPr>
            <p:ph idx="2" type="sldImg"/>
          </p:nvPr>
        </p:nvSpPr>
        <p:spPr>
          <a:xfrm>
            <a:off x="1143000" y="685800"/>
            <a:ext cx="4568825" cy="3425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79" name="Google Shape;379;p35:notes"/>
          <p:cNvSpPr/>
          <p:nvPr/>
        </p:nvSpPr>
        <p:spPr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35:notes"/>
          <p:cNvSpPr txBox="1"/>
          <p:nvPr>
            <p:ph idx="1" type="body"/>
          </p:nvPr>
        </p:nvSpPr>
        <p:spPr>
          <a:xfrm>
            <a:off x="685800" y="4343400"/>
            <a:ext cx="5476875" cy="4105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7" name="Google Shape;6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8" name="Google Shape;68;p6:notes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6:notes"/>
          <p:cNvSpPr txBox="1"/>
          <p:nvPr>
            <p:ph idx="1" type="body"/>
          </p:nvPr>
        </p:nvSpPr>
        <p:spPr>
          <a:xfrm>
            <a:off x="685800" y="4343400"/>
            <a:ext cx="5476875" cy="4105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7" name="Google Shape;7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8" name="Google Shape;78;p7:notes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7:notes"/>
          <p:cNvSpPr txBox="1"/>
          <p:nvPr>
            <p:ph idx="1" type="body"/>
          </p:nvPr>
        </p:nvSpPr>
        <p:spPr>
          <a:xfrm>
            <a:off x="685800" y="4343400"/>
            <a:ext cx="5476875" cy="4105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8" name="Google Shape;8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9" name="Google Shape;89;p8:notes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8:notes"/>
          <p:cNvSpPr txBox="1"/>
          <p:nvPr>
            <p:ph idx="1" type="body"/>
          </p:nvPr>
        </p:nvSpPr>
        <p:spPr>
          <a:xfrm>
            <a:off x="685800" y="4343400"/>
            <a:ext cx="5476875" cy="4105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8" name="Google Shape;9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9" name="Google Shape;99;p9:notes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9:notes"/>
          <p:cNvSpPr txBox="1"/>
          <p:nvPr>
            <p:ph idx="1" type="body"/>
          </p:nvPr>
        </p:nvSpPr>
        <p:spPr>
          <a:xfrm>
            <a:off x="685800" y="4343400"/>
            <a:ext cx="5476875" cy="4105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08" name="Google Shape;10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9" name="Google Shape;109;p10:notes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0:notes"/>
          <p:cNvSpPr txBox="1"/>
          <p:nvPr>
            <p:ph idx="1" type="body"/>
          </p:nvPr>
        </p:nvSpPr>
        <p:spPr>
          <a:xfrm>
            <a:off x="685800" y="4343400"/>
            <a:ext cx="5476875" cy="4105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23" name="Google Shape;12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4" name="Google Shape;124;p11:notes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1:notes"/>
          <p:cNvSpPr txBox="1"/>
          <p:nvPr>
            <p:ph idx="1" type="body"/>
          </p:nvPr>
        </p:nvSpPr>
        <p:spPr>
          <a:xfrm>
            <a:off x="685800" y="4343400"/>
            <a:ext cx="5476875" cy="4105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2"/>
          <p:cNvSpPr txBox="1"/>
          <p:nvPr>
            <p:ph idx="12" type="sldNum"/>
          </p:nvPr>
        </p:nvSpPr>
        <p:spPr>
          <a:xfrm>
            <a:off x="6553200" y="6245225"/>
            <a:ext cx="21240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layout with centered title and subtitle placeholders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12" type="sldNum"/>
          </p:nvPr>
        </p:nvSpPr>
        <p:spPr>
          <a:xfrm>
            <a:off x="6553200" y="6245225"/>
            <a:ext cx="21240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33399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"/>
          <p:cNvSpPr txBox="1"/>
          <p:nvPr>
            <p:ph type="title"/>
          </p:nvPr>
        </p:nvSpPr>
        <p:spPr>
          <a:xfrm>
            <a:off x="457200" y="274637"/>
            <a:ext cx="8220075" cy="1133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" type="body"/>
          </p:nvPr>
        </p:nvSpPr>
        <p:spPr>
          <a:xfrm>
            <a:off x="457200" y="1600200"/>
            <a:ext cx="8220075" cy="4516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1"/>
          <p:cNvSpPr/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"/>
          <p:cNvSpPr txBox="1"/>
          <p:nvPr>
            <p:ph idx="12" type="sldNum"/>
          </p:nvPr>
        </p:nvSpPr>
        <p:spPr>
          <a:xfrm>
            <a:off x="6553200" y="6245225"/>
            <a:ext cx="21240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5.png"/><Relationship Id="rId7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14.png"/><Relationship Id="rId13" Type="http://schemas.openxmlformats.org/officeDocument/2006/relationships/image" Target="../media/image21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9.png"/><Relationship Id="rId5" Type="http://schemas.openxmlformats.org/officeDocument/2006/relationships/image" Target="../media/image5.png"/><Relationship Id="rId6" Type="http://schemas.openxmlformats.org/officeDocument/2006/relationships/image" Target="../media/image11.png"/><Relationship Id="rId7" Type="http://schemas.openxmlformats.org/officeDocument/2006/relationships/image" Target="../media/image10.png"/><Relationship Id="rId8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Relationship Id="rId4" Type="http://schemas.openxmlformats.org/officeDocument/2006/relationships/image" Target="../media/image23.png"/><Relationship Id="rId5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jpg"/><Relationship Id="rId10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jpg"/><Relationship Id="rId4" Type="http://schemas.openxmlformats.org/officeDocument/2006/relationships/image" Target="../media/image32.jpg"/><Relationship Id="rId9" Type="http://schemas.openxmlformats.org/officeDocument/2006/relationships/image" Target="../media/image30.jpg"/><Relationship Id="rId5" Type="http://schemas.openxmlformats.org/officeDocument/2006/relationships/image" Target="../media/image25.jpg"/><Relationship Id="rId6" Type="http://schemas.openxmlformats.org/officeDocument/2006/relationships/image" Target="../media/image28.jpg"/><Relationship Id="rId7" Type="http://schemas.openxmlformats.org/officeDocument/2006/relationships/image" Target="../media/image31.jpg"/><Relationship Id="rId8" Type="http://schemas.openxmlformats.org/officeDocument/2006/relationships/image" Target="../media/image3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Relationship Id="rId4" Type="http://schemas.openxmlformats.org/officeDocument/2006/relationships/image" Target="../media/image36.png"/><Relationship Id="rId5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12.png"/><Relationship Id="rId8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gradFill>
          <a:gsLst>
            <a:gs pos="0">
              <a:srgbClr val="333399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/>
          <p:nvPr/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Comic Sans MS"/>
              <a:buNone/>
            </a:pPr>
            <a:r>
              <a:rPr b="0" i="0" lang="en-US" sz="66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¿Qué </a:t>
            </a:r>
            <a:r>
              <a:rPr b="0" i="0" lang="en-US" sz="6600" u="none">
                <a:solidFill>
                  <a:srgbClr val="33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tiempo</a:t>
            </a:r>
            <a:r>
              <a:rPr b="0" i="0" lang="en-US" sz="66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0" i="0" lang="en-US" sz="6600" u="none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hace</a:t>
            </a:r>
            <a:r>
              <a:rPr b="0" i="0" lang="en-US" sz="66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/>
          </a:p>
        </p:txBody>
      </p:sp>
      <p:pic>
        <p:nvPicPr>
          <p:cNvPr id="39" name="Google Shape;3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187" y="476250"/>
            <a:ext cx="1566862" cy="1582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9475" y="476250"/>
            <a:ext cx="2376487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84662" y="3644900"/>
            <a:ext cx="4044950" cy="3011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4212" y="3644900"/>
            <a:ext cx="2979737" cy="274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19925" y="476250"/>
            <a:ext cx="1566862" cy="1509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gradFill>
          <a:gsLst>
            <a:gs pos="0">
              <a:srgbClr val="333399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3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sq" cmpd="sng" w="12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Comic Sans MS"/>
              <a:buNone/>
            </a:pPr>
            <a:r>
              <a:rPr b="0" i="0" lang="en-US" sz="66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¿Qué </a:t>
            </a:r>
            <a:r>
              <a:rPr b="0" i="0" lang="en-US" sz="6600" u="none">
                <a:solidFill>
                  <a:srgbClr val="33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tiempo</a:t>
            </a:r>
            <a:r>
              <a:rPr b="0" i="0" lang="en-US" sz="66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0" i="0" lang="en-US" sz="6600" u="none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hace</a:t>
            </a:r>
            <a:r>
              <a:rPr b="0" i="0" lang="en-US" sz="66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/>
          </a:p>
        </p:txBody>
      </p:sp>
      <p:sp>
        <p:nvSpPr>
          <p:cNvPr id="138" name="Google Shape;138;p13"/>
          <p:cNvSpPr txBox="1"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 cap="sq" cmpd="sng" w="12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3375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9900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rgbClr val="00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Está nevando </a:t>
            </a:r>
            <a:endParaRPr/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9" name="Google Shape;13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3575" y="1700212"/>
            <a:ext cx="2909887" cy="3713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5962" y="2349500"/>
            <a:ext cx="2921000" cy="345281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3"/>
          <p:cNvSpPr/>
          <p:nvPr/>
        </p:nvSpPr>
        <p:spPr>
          <a:xfrm>
            <a:off x="468312" y="3213100"/>
            <a:ext cx="2735262" cy="936625"/>
          </a:xfrm>
          <a:prstGeom prst="irregularSeal1">
            <a:avLst/>
          </a:prstGeom>
          <a:solidFill>
            <a:srgbClr val="BBE0E3"/>
          </a:solidFill>
          <a:ln cap="sq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gradFill>
          <a:gsLst>
            <a:gs pos="0">
              <a:srgbClr val="333399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sq" cmpd="sng" w="12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Comic Sans MS"/>
              <a:buNone/>
            </a:pPr>
            <a:r>
              <a:rPr b="0" i="0" lang="en-US" sz="66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¿Qué </a:t>
            </a:r>
            <a:r>
              <a:rPr b="0" i="0" lang="en-US" sz="6600" u="none">
                <a:solidFill>
                  <a:srgbClr val="33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tiempo</a:t>
            </a:r>
            <a:r>
              <a:rPr b="0" i="0" lang="en-US" sz="66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0" i="0" lang="en-US" sz="6600" u="none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hace</a:t>
            </a:r>
            <a:r>
              <a:rPr b="0" i="0" lang="en-US" sz="66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/>
          </a:p>
        </p:txBody>
      </p:sp>
      <p:sp>
        <p:nvSpPr>
          <p:cNvPr id="149" name="Google Shape;149;p14"/>
          <p:cNvSpPr txBox="1"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 cap="sq" cmpd="sng" w="12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3375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9900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rgbClr val="00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Está nublado </a:t>
            </a:r>
            <a:endParaRPr/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0" name="Google Shape;15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5375" y="2565400"/>
            <a:ext cx="2233612" cy="2243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43662" y="2420937"/>
            <a:ext cx="1895475" cy="235743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4"/>
          <p:cNvSpPr/>
          <p:nvPr/>
        </p:nvSpPr>
        <p:spPr>
          <a:xfrm>
            <a:off x="539750" y="3357562"/>
            <a:ext cx="2519362" cy="647700"/>
          </a:xfrm>
          <a:prstGeom prst="irregularSeal1">
            <a:avLst/>
          </a:prstGeom>
          <a:solidFill>
            <a:srgbClr val="BBE0E3"/>
          </a:solidFill>
          <a:ln cap="sq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gradFill>
          <a:gsLst>
            <a:gs pos="0">
              <a:srgbClr val="333399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sq" cmpd="sng" w="12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Comic Sans MS"/>
              <a:buNone/>
            </a:pPr>
            <a:r>
              <a:rPr b="0" i="0" lang="en-US" sz="66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¿Qué </a:t>
            </a:r>
            <a:r>
              <a:rPr b="0" i="0" lang="en-US" sz="6600" u="none">
                <a:solidFill>
                  <a:srgbClr val="33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tiempo</a:t>
            </a:r>
            <a:r>
              <a:rPr b="0" i="0" lang="en-US" sz="66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0" i="0" lang="en-US" sz="6600" u="none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hace</a:t>
            </a:r>
            <a:r>
              <a:rPr b="0" i="0" lang="en-US" sz="66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/>
          </a:p>
        </p:txBody>
      </p:sp>
      <p:sp>
        <p:nvSpPr>
          <p:cNvPr id="160" name="Google Shape;160;p15"/>
          <p:cNvSpPr txBox="1"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 cap="sq" cmpd="sng" w="12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3375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9900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rgbClr val="00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Está despejado</a:t>
            </a:r>
            <a:endParaRPr/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1" name="Google Shape;161;p15"/>
          <p:cNvSpPr/>
          <p:nvPr/>
        </p:nvSpPr>
        <p:spPr>
          <a:xfrm>
            <a:off x="684212" y="3500437"/>
            <a:ext cx="3024187" cy="431800"/>
          </a:xfrm>
          <a:prstGeom prst="irregularSeal1">
            <a:avLst/>
          </a:prstGeom>
          <a:solidFill>
            <a:srgbClr val="BBE0E3"/>
          </a:solidFill>
          <a:ln cap="sq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5375" y="1844675"/>
            <a:ext cx="4897437" cy="3868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gradFill>
          <a:gsLst>
            <a:gs pos="0">
              <a:srgbClr val="333399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sq" cmpd="sng" w="12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Comic Sans MS"/>
              <a:buNone/>
            </a:pPr>
            <a:r>
              <a:rPr b="0" i="0" lang="en-US" sz="66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¿Qué </a:t>
            </a:r>
            <a:r>
              <a:rPr b="0" i="0" lang="en-US" sz="6600" u="none">
                <a:solidFill>
                  <a:srgbClr val="33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tiempo</a:t>
            </a:r>
            <a:r>
              <a:rPr b="0" i="0" lang="en-US" sz="66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0" i="0" lang="en-US" sz="6600" u="none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hace</a:t>
            </a:r>
            <a:r>
              <a:rPr b="0" i="0" lang="en-US" sz="66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/>
          </a:p>
        </p:txBody>
      </p:sp>
      <p:sp>
        <p:nvSpPr>
          <p:cNvPr id="170" name="Google Shape;170;p16"/>
          <p:cNvSpPr txBox="1"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 cap="sq" cmpd="sng" w="12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3375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Hay </a:t>
            </a:r>
            <a:r>
              <a:rPr b="0" i="0" lang="en-US" sz="32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tormenta</a:t>
            </a:r>
            <a:endParaRPr/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FF33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1" name="Google Shape;17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5375" y="1916112"/>
            <a:ext cx="4032250" cy="403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6"/>
          <p:cNvSpPr/>
          <p:nvPr/>
        </p:nvSpPr>
        <p:spPr>
          <a:xfrm>
            <a:off x="539750" y="3357562"/>
            <a:ext cx="2665412" cy="576262"/>
          </a:xfrm>
          <a:prstGeom prst="irregularSeal1">
            <a:avLst/>
          </a:prstGeom>
          <a:solidFill>
            <a:srgbClr val="BBE0E3"/>
          </a:solidFill>
          <a:ln cap="sq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gradFill>
          <a:gsLst>
            <a:gs pos="0">
              <a:srgbClr val="333399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sq" cmpd="sng" w="12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Comic Sans MS"/>
              <a:buNone/>
            </a:pPr>
            <a:r>
              <a:rPr b="0" i="0" lang="en-US" sz="66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¿Qué </a:t>
            </a:r>
            <a:r>
              <a:rPr b="0" i="0" lang="en-US" sz="6600" u="none">
                <a:solidFill>
                  <a:srgbClr val="33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tiempo</a:t>
            </a:r>
            <a:r>
              <a:rPr b="0" i="0" lang="en-US" sz="66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0" i="0" lang="en-US" sz="6600" u="none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hace</a:t>
            </a:r>
            <a:r>
              <a:rPr b="0" i="0" lang="en-US" sz="66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/>
          </a:p>
        </p:txBody>
      </p:sp>
      <p:sp>
        <p:nvSpPr>
          <p:cNvPr id="180" name="Google Shape;180;p17"/>
          <p:cNvSpPr txBox="1"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 cap="sq" cmpd="sng" w="12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3375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Hay </a:t>
            </a:r>
            <a:r>
              <a:rPr b="0" i="0" lang="en-US" sz="32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niebla </a:t>
            </a:r>
            <a:r>
              <a:rPr b="0" i="0" lang="en-US" sz="32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1" name="Google Shape;18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212" y="2012950"/>
            <a:ext cx="5616575" cy="3744912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7"/>
          <p:cNvSpPr/>
          <p:nvPr/>
        </p:nvSpPr>
        <p:spPr>
          <a:xfrm>
            <a:off x="539750" y="3357562"/>
            <a:ext cx="2232025" cy="865187"/>
          </a:xfrm>
          <a:prstGeom prst="irregularSeal1">
            <a:avLst/>
          </a:prstGeom>
          <a:solidFill>
            <a:srgbClr val="BBE0E3"/>
          </a:solidFill>
          <a:ln cap="sq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gradFill>
          <a:gsLst>
            <a:gs pos="0">
              <a:srgbClr val="333399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8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sq" cmpd="sng" w="12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Comic Sans MS"/>
              <a:buNone/>
            </a:pPr>
            <a:r>
              <a:rPr b="0" i="0" lang="en-US" sz="66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¿Qué </a:t>
            </a:r>
            <a:r>
              <a:rPr b="0" i="0" lang="en-US" sz="6600" u="none">
                <a:solidFill>
                  <a:srgbClr val="33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tiempo</a:t>
            </a:r>
            <a:r>
              <a:rPr b="0" i="0" lang="en-US" sz="66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0" i="0" lang="en-US" sz="6600" u="none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hace</a:t>
            </a:r>
            <a:r>
              <a:rPr b="0" i="0" lang="en-US" sz="66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/>
          </a:p>
        </p:txBody>
      </p:sp>
      <p:sp>
        <p:nvSpPr>
          <p:cNvPr id="190" name="Google Shape;190;p18"/>
          <p:cNvSpPr txBox="1"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 cap="sq" cmpd="sng" w="12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3375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1" name="Google Shape;191;p18"/>
          <p:cNvSpPr/>
          <p:nvPr/>
        </p:nvSpPr>
        <p:spPr>
          <a:xfrm>
            <a:off x="971550" y="2133600"/>
            <a:ext cx="2016125" cy="720725"/>
          </a:xfrm>
          <a:prstGeom prst="ellipse">
            <a:avLst/>
          </a:prstGeom>
          <a:solidFill>
            <a:srgbClr val="BBE0E3"/>
          </a:solidFill>
          <a:ln cap="sq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Hace</a:t>
            </a:r>
            <a:endParaRPr/>
          </a:p>
        </p:txBody>
      </p:sp>
      <p:sp>
        <p:nvSpPr>
          <p:cNvPr id="192" name="Google Shape;192;p18"/>
          <p:cNvSpPr/>
          <p:nvPr/>
        </p:nvSpPr>
        <p:spPr>
          <a:xfrm>
            <a:off x="1042987" y="3644900"/>
            <a:ext cx="2016125" cy="720725"/>
          </a:xfrm>
          <a:prstGeom prst="ellipse">
            <a:avLst/>
          </a:prstGeom>
          <a:solidFill>
            <a:srgbClr val="BBE0E3"/>
          </a:solidFill>
          <a:ln cap="sq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Está</a:t>
            </a:r>
            <a:endParaRPr/>
          </a:p>
        </p:txBody>
      </p:sp>
      <p:sp>
        <p:nvSpPr>
          <p:cNvPr id="193" name="Google Shape;193;p18"/>
          <p:cNvSpPr/>
          <p:nvPr/>
        </p:nvSpPr>
        <p:spPr>
          <a:xfrm>
            <a:off x="1042987" y="5084762"/>
            <a:ext cx="2016125" cy="720725"/>
          </a:xfrm>
          <a:prstGeom prst="ellipse">
            <a:avLst/>
          </a:prstGeom>
          <a:solidFill>
            <a:srgbClr val="BBE0E3"/>
          </a:solidFill>
          <a:ln cap="sq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4000"/>
              <a:buFont typeface="Comic Sans MS"/>
              <a:buNone/>
            </a:pPr>
            <a:r>
              <a:rPr b="0" i="0" lang="en-US" sz="4000" u="none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Hay</a:t>
            </a:r>
            <a:endParaRPr/>
          </a:p>
        </p:txBody>
      </p:sp>
      <p:pic>
        <p:nvPicPr>
          <p:cNvPr id="194" name="Google Shape;19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9475" y="2060575"/>
            <a:ext cx="639762" cy="646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4662" y="2060575"/>
            <a:ext cx="592137" cy="67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48262" y="2133600"/>
            <a:ext cx="5683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67400" y="2133600"/>
            <a:ext cx="660400" cy="4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05612" y="2133600"/>
            <a:ext cx="461962" cy="46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96187" y="2133600"/>
            <a:ext cx="647700" cy="44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492500" y="3644900"/>
            <a:ext cx="508000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340225" y="3644900"/>
            <a:ext cx="482600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148262" y="3573462"/>
            <a:ext cx="582612" cy="585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156325" y="3573462"/>
            <a:ext cx="720725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492500" y="5084762"/>
            <a:ext cx="574675" cy="57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500562" y="5084762"/>
            <a:ext cx="790575" cy="52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CCFFCC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9"/>
          <p:cNvPicPr preferRelativeResize="0"/>
          <p:nvPr/>
        </p:nvPicPr>
        <p:blipFill rotWithShape="1">
          <a:blip r:embed="rId3">
            <a:alphaModFix/>
          </a:blip>
          <a:srcRect b="4422" l="3398" r="0" t="0"/>
          <a:stretch/>
        </p:blipFill>
        <p:spPr>
          <a:xfrm>
            <a:off x="1619250" y="-26987"/>
            <a:ext cx="6048375" cy="4598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72450" y="115887"/>
            <a:ext cx="792162" cy="5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9"/>
          <p:cNvSpPr txBox="1"/>
          <p:nvPr/>
        </p:nvSpPr>
        <p:spPr>
          <a:xfrm>
            <a:off x="0" y="4508500"/>
            <a:ext cx="4572000" cy="642937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 En Sevilla hace mucho calor y mucho sol.</a:t>
            </a:r>
            <a:endParaRPr/>
          </a:p>
        </p:txBody>
      </p:sp>
      <p:sp>
        <p:nvSpPr>
          <p:cNvPr id="215" name="Google Shape;215;p19"/>
          <p:cNvSpPr txBox="1"/>
          <p:nvPr/>
        </p:nvSpPr>
        <p:spPr>
          <a:xfrm>
            <a:off x="4572000" y="4508500"/>
            <a:ext cx="4608512" cy="642937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 En Bilbao hace buen tiempo.</a:t>
            </a:r>
            <a:b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16" name="Google Shape;216;p19"/>
          <p:cNvSpPr txBox="1"/>
          <p:nvPr/>
        </p:nvSpPr>
        <p:spPr>
          <a:xfrm>
            <a:off x="-36512" y="5084762"/>
            <a:ext cx="4608512" cy="642937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 En Murcia hace viento, hay tormenta.</a:t>
            </a:r>
            <a:b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17" name="Google Shape;217;p19"/>
          <p:cNvSpPr txBox="1"/>
          <p:nvPr/>
        </p:nvSpPr>
        <p:spPr>
          <a:xfrm>
            <a:off x="4572000" y="5091112"/>
            <a:ext cx="4572000" cy="642937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 En Cádiz hace calor, hace sol y hace viento.</a:t>
            </a:r>
            <a:endParaRPr/>
          </a:p>
        </p:txBody>
      </p:sp>
      <p:sp>
        <p:nvSpPr>
          <p:cNvPr id="218" name="Google Shape;218;p19"/>
          <p:cNvSpPr txBox="1"/>
          <p:nvPr/>
        </p:nvSpPr>
        <p:spPr>
          <a:xfrm>
            <a:off x="0" y="5732462"/>
            <a:ext cx="4572000" cy="642937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 En Salamanca hay tomenta.</a:t>
            </a:r>
            <a:b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19" name="Google Shape;219;p19"/>
          <p:cNvSpPr txBox="1"/>
          <p:nvPr/>
        </p:nvSpPr>
        <p:spPr>
          <a:xfrm>
            <a:off x="4572000" y="5732462"/>
            <a:ext cx="4608512" cy="642937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 En Valencia hay niebla y hace frío.</a:t>
            </a:r>
            <a:b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20" name="Google Shape;220;p19"/>
          <p:cNvSpPr/>
          <p:nvPr/>
        </p:nvSpPr>
        <p:spPr>
          <a:xfrm>
            <a:off x="4140200" y="4437062"/>
            <a:ext cx="608012" cy="61118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sq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339966"/>
                </a:solidFill>
                <a:latin typeface="Arial Black"/>
              </a:rPr>
              <a:t>V</a:t>
            </a:r>
          </a:p>
        </p:txBody>
      </p:sp>
      <p:sp>
        <p:nvSpPr>
          <p:cNvPr id="221" name="Google Shape;221;p19"/>
          <p:cNvSpPr/>
          <p:nvPr/>
        </p:nvSpPr>
        <p:spPr>
          <a:xfrm>
            <a:off x="7996237" y="4437062"/>
            <a:ext cx="608012" cy="61118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sq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339966"/>
                </a:solidFill>
                <a:latin typeface="Arial Black"/>
              </a:rPr>
              <a:t>M</a:t>
            </a:r>
          </a:p>
        </p:txBody>
      </p:sp>
      <p:sp>
        <p:nvSpPr>
          <p:cNvPr id="222" name="Google Shape;222;p19"/>
          <p:cNvSpPr/>
          <p:nvPr/>
        </p:nvSpPr>
        <p:spPr>
          <a:xfrm>
            <a:off x="3995737" y="5084762"/>
            <a:ext cx="608012" cy="61118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sq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339966"/>
                </a:solidFill>
                <a:latin typeface="Arial Black"/>
              </a:rPr>
              <a:t>M</a:t>
            </a:r>
          </a:p>
        </p:txBody>
      </p:sp>
      <p:sp>
        <p:nvSpPr>
          <p:cNvPr id="223" name="Google Shape;223;p19"/>
          <p:cNvSpPr/>
          <p:nvPr/>
        </p:nvSpPr>
        <p:spPr>
          <a:xfrm>
            <a:off x="8572500" y="5084762"/>
            <a:ext cx="608012" cy="61118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sq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339966"/>
                </a:solidFill>
                <a:latin typeface="Arial Black"/>
              </a:rPr>
              <a:t>V</a:t>
            </a:r>
          </a:p>
        </p:txBody>
      </p:sp>
      <p:sp>
        <p:nvSpPr>
          <p:cNvPr id="224" name="Google Shape;224;p19"/>
          <p:cNvSpPr/>
          <p:nvPr/>
        </p:nvSpPr>
        <p:spPr>
          <a:xfrm>
            <a:off x="3995737" y="5732462"/>
            <a:ext cx="608012" cy="61118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sq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339966"/>
                </a:solidFill>
                <a:latin typeface="Arial Black"/>
              </a:rPr>
              <a:t>M</a:t>
            </a:r>
          </a:p>
        </p:txBody>
      </p:sp>
      <p:sp>
        <p:nvSpPr>
          <p:cNvPr id="225" name="Google Shape;225;p19"/>
          <p:cNvSpPr/>
          <p:nvPr/>
        </p:nvSpPr>
        <p:spPr>
          <a:xfrm>
            <a:off x="8572500" y="5732462"/>
            <a:ext cx="608012" cy="61118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sq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339966"/>
                </a:solidFill>
                <a:latin typeface="Arial Black"/>
              </a:rPr>
              <a:t>M</a:t>
            </a:r>
          </a:p>
        </p:txBody>
      </p:sp>
      <p:sp>
        <p:nvSpPr>
          <p:cNvPr id="226" name="Google Shape;226;p19"/>
          <p:cNvSpPr txBox="1"/>
          <p:nvPr/>
        </p:nvSpPr>
        <p:spPr>
          <a:xfrm>
            <a:off x="-28575" y="6453187"/>
            <a:ext cx="5732462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tata One"/>
              <a:buNone/>
            </a:pPr>
            <a:r>
              <a:rPr b="1" i="1" lang="en-US" sz="2400" u="none">
                <a:solidFill>
                  <a:srgbClr val="000000"/>
                </a:solidFill>
                <a:latin typeface="Cantata One"/>
                <a:ea typeface="Cantata One"/>
                <a:cs typeface="Cantata One"/>
                <a:sym typeface="Cantata One"/>
              </a:rPr>
              <a:t>de vacaciones          on holiday     </a:t>
            </a:r>
            <a:endParaRPr/>
          </a:p>
        </p:txBody>
      </p:sp>
      <p:pic>
        <p:nvPicPr>
          <p:cNvPr id="227" name="Google Shape;227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24075" y="6567487"/>
            <a:ext cx="468312" cy="30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19"/>
          <p:cNvCxnSpPr/>
          <p:nvPr/>
        </p:nvCxnSpPr>
        <p:spPr>
          <a:xfrm>
            <a:off x="0" y="6470650"/>
            <a:ext cx="9144000" cy="1587"/>
          </a:xfrm>
          <a:prstGeom prst="straightConnector1">
            <a:avLst/>
          </a:prstGeom>
          <a:noFill/>
          <a:ln cap="sq" cmpd="sng" w="38150">
            <a:solidFill>
              <a:srgbClr val="0066FF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CCFFCC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" y="765175"/>
            <a:ext cx="2211387" cy="2211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5025" y="692150"/>
            <a:ext cx="2155825" cy="2160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77050" y="563562"/>
            <a:ext cx="2232025" cy="221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43437" y="4221162"/>
            <a:ext cx="2163762" cy="2173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150" y="4257675"/>
            <a:ext cx="2211387" cy="2211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339975" y="765175"/>
            <a:ext cx="2162175" cy="2173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339975" y="4221162"/>
            <a:ext cx="2232025" cy="223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877050" y="4235450"/>
            <a:ext cx="2266950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643437" y="260350"/>
            <a:ext cx="2232025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339975" y="3621087"/>
            <a:ext cx="2232025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4925" y="333375"/>
            <a:ext cx="2232025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877050" y="3549650"/>
            <a:ext cx="226695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4925" y="3621087"/>
            <a:ext cx="2232025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877050" y="260350"/>
            <a:ext cx="2232025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268537" y="333375"/>
            <a:ext cx="2303462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643437" y="3476625"/>
            <a:ext cx="2232025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CCFFCC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21"/>
          <p:cNvPicPr preferRelativeResize="0"/>
          <p:nvPr/>
        </p:nvPicPr>
        <p:blipFill rotWithShape="1">
          <a:blip r:embed="rId3">
            <a:alphaModFix/>
          </a:blip>
          <a:srcRect b="4422" l="3398" r="0" t="0"/>
          <a:stretch/>
        </p:blipFill>
        <p:spPr>
          <a:xfrm>
            <a:off x="755650" y="1052512"/>
            <a:ext cx="7921625" cy="494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7600" y="4797425"/>
            <a:ext cx="1497012" cy="126523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1"/>
          <p:cNvSpPr txBox="1"/>
          <p:nvPr/>
        </p:nvSpPr>
        <p:spPr>
          <a:xfrm>
            <a:off x="0" y="5876925"/>
            <a:ext cx="8027987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igmar One"/>
              <a:buNone/>
            </a:pPr>
            <a:r>
              <a:rPr b="0" i="0" lang="en-US" sz="2400" u="none">
                <a:solidFill>
                  <a:srgbClr val="000000"/>
                </a:solidFill>
                <a:latin typeface="Sigmar One"/>
                <a:ea typeface="Sigmar One"/>
                <a:cs typeface="Sigmar One"/>
                <a:sym typeface="Sigmar One"/>
              </a:rPr>
              <a:t>Describe el tiempo en 4 ciudades.</a:t>
            </a:r>
            <a:endParaRPr/>
          </a:p>
        </p:txBody>
      </p:sp>
      <p:sp>
        <p:nvSpPr>
          <p:cNvPr id="260" name="Google Shape;260;p21"/>
          <p:cNvSpPr txBox="1"/>
          <p:nvPr/>
        </p:nvSpPr>
        <p:spPr>
          <a:xfrm>
            <a:off x="-28575" y="6435725"/>
            <a:ext cx="5732462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tata One"/>
              <a:buNone/>
            </a:pPr>
            <a:r>
              <a:rPr b="1" i="1" lang="en-US" sz="2400" u="none">
                <a:solidFill>
                  <a:srgbClr val="000000"/>
                </a:solidFill>
                <a:latin typeface="Cantata One"/>
                <a:ea typeface="Cantata One"/>
                <a:cs typeface="Cantata One"/>
                <a:sym typeface="Cantata One"/>
              </a:rPr>
              <a:t>de vacaciones          on holiday     </a:t>
            </a:r>
            <a:endParaRPr/>
          </a:p>
        </p:txBody>
      </p:sp>
      <p:pic>
        <p:nvPicPr>
          <p:cNvPr id="261" name="Google Shape;26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24075" y="6550025"/>
            <a:ext cx="468312" cy="30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2" name="Google Shape;262;p21"/>
          <p:cNvCxnSpPr/>
          <p:nvPr/>
        </p:nvCxnSpPr>
        <p:spPr>
          <a:xfrm>
            <a:off x="0" y="6453187"/>
            <a:ext cx="9144000" cy="1587"/>
          </a:xfrm>
          <a:prstGeom prst="straightConnector1">
            <a:avLst/>
          </a:prstGeom>
          <a:noFill/>
          <a:ln cap="sq" cmpd="sng" w="38150">
            <a:solidFill>
              <a:srgbClr val="0066FF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63" name="Google Shape;263;p21"/>
          <p:cNvSpPr txBox="1"/>
          <p:nvPr/>
        </p:nvSpPr>
        <p:spPr>
          <a:xfrm>
            <a:off x="174625" y="98425"/>
            <a:ext cx="7820025" cy="1100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Escribe</a:t>
            </a: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about weather in different cities, Listos p.91 #4b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gradFill>
          <a:gsLst>
            <a:gs pos="0">
              <a:srgbClr val="333399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2"/>
          <p:cNvSpPr txBox="1"/>
          <p:nvPr>
            <p:ph idx="4294967295" type="title"/>
          </p:nvPr>
        </p:nvSpPr>
        <p:spPr>
          <a:xfrm>
            <a:off x="457200" y="269875"/>
            <a:ext cx="8228012" cy="14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2"/>
          <p:cNvSpPr txBox="1"/>
          <p:nvPr>
            <p:ph idx="1" type="subTitle"/>
          </p:nvPr>
        </p:nvSpPr>
        <p:spPr>
          <a:xfrm>
            <a:off x="457200" y="1600200"/>
            <a:ext cx="8228012" cy="452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3655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CERRAD LOS LIBROS </a:t>
            </a:r>
            <a:endParaRPr/>
          </a:p>
        </p:txBody>
      </p:sp>
      <p:pic>
        <p:nvPicPr>
          <p:cNvPr id="271" name="Google Shape;27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1350" y="1316037"/>
            <a:ext cx="2759075" cy="21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gradFill>
          <a:gsLst>
            <a:gs pos="0">
              <a:srgbClr val="333399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sq" cmpd="sng" w="12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Comic Sans MS"/>
              <a:buNone/>
            </a:pPr>
            <a:r>
              <a:rPr b="0" i="0" lang="en-US" sz="66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¿Qué </a:t>
            </a:r>
            <a:r>
              <a:rPr b="0" i="0" lang="en-US" sz="6600" u="none">
                <a:solidFill>
                  <a:srgbClr val="33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tiempo</a:t>
            </a:r>
            <a:r>
              <a:rPr b="0" i="0" lang="en-US" sz="66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0" i="0" lang="en-US" sz="6600" u="none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hace</a:t>
            </a:r>
            <a:r>
              <a:rPr b="0" i="0" lang="en-US" sz="66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/>
          </a:p>
        </p:txBody>
      </p:sp>
      <p:sp>
        <p:nvSpPr>
          <p:cNvPr id="51" name="Google Shape;51;p5"/>
          <p:cNvSpPr txBox="1"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 cap="sq" cmpd="sng" w="12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3375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9900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rgbClr val="00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Hace </a:t>
            </a:r>
            <a:endParaRPr/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rgbClr val="33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frío </a:t>
            </a:r>
            <a:endParaRPr/>
          </a:p>
        </p:txBody>
      </p:sp>
      <p:pic>
        <p:nvPicPr>
          <p:cNvPr id="52" name="Google Shape;5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1412" y="1700212"/>
            <a:ext cx="4672012" cy="431165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"/>
          <p:cNvSpPr/>
          <p:nvPr/>
        </p:nvSpPr>
        <p:spPr>
          <a:xfrm>
            <a:off x="468312" y="3933825"/>
            <a:ext cx="1079500" cy="647700"/>
          </a:xfrm>
          <a:prstGeom prst="irregularSeal1">
            <a:avLst/>
          </a:prstGeom>
          <a:solidFill>
            <a:srgbClr val="BBE0E3"/>
          </a:solidFill>
          <a:ln cap="sq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gradFill>
          <a:gsLst>
            <a:gs pos="0">
              <a:srgbClr val="FF9966"/>
            </a:gs>
            <a:gs pos="100000">
              <a:srgbClr val="FF0000"/>
            </a:gs>
          </a:gsLst>
          <a:lin ang="5400000" scaled="0"/>
        </a:gra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"/>
          <p:cNvSpPr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3"/>
          <p:cNvSpPr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3"/>
          <p:cNvSpPr/>
          <p:nvPr/>
        </p:nvSpPr>
        <p:spPr>
          <a:xfrm>
            <a:off x="1692275" y="549275"/>
            <a:ext cx="5903912" cy="143986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sq" cmpd="sng" w="12600">
                  <a:solidFill>
                    <a:srgbClr val="00008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DDDDDD">
                    <a:alpha val="84705"/>
                  </a:srgbClr>
                </a:solidFill>
                <a:latin typeface="Comic Sans MS"/>
              </a:rPr>
              <a:t>Está nublado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gradFill>
          <a:gsLst>
            <a:gs pos="0">
              <a:srgbClr val="FF9966"/>
            </a:gs>
            <a:gs pos="100000">
              <a:srgbClr val="FF0000"/>
            </a:gs>
          </a:gsLst>
          <a:lin ang="5400000" scaled="0"/>
        </a:gra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4"/>
          <p:cNvSpPr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4"/>
          <p:cNvSpPr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4"/>
          <p:cNvSpPr/>
          <p:nvPr/>
        </p:nvSpPr>
        <p:spPr>
          <a:xfrm>
            <a:off x="3635375" y="188912"/>
            <a:ext cx="5184775" cy="143986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sq" cmpd="sng" w="126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FFFF">
                    <a:alpha val="49803"/>
                  </a:srgbClr>
                </a:solidFill>
                <a:latin typeface="Comic Sans MS"/>
              </a:rPr>
              <a:t>Está nevando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gradFill>
          <a:gsLst>
            <a:gs pos="0">
              <a:srgbClr val="FF9966"/>
            </a:gs>
            <a:gs pos="100000">
              <a:srgbClr val="FF0000"/>
            </a:gs>
          </a:gsLst>
          <a:lin ang="5400000" scaled="0"/>
        </a:gra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5"/>
          <p:cNvSpPr/>
          <p:nvPr/>
        </p:nvSpPr>
        <p:spPr>
          <a:xfrm>
            <a:off x="1692275" y="549275"/>
            <a:ext cx="5903912" cy="143986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sq" cmpd="sng" w="12600">
                  <a:solidFill>
                    <a:srgbClr val="00008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FF00">
                    <a:alpha val="84705"/>
                  </a:srgbClr>
                </a:solidFill>
                <a:latin typeface="Comic Sans MS"/>
              </a:rPr>
              <a:t>Está despejado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gradFill>
          <a:gsLst>
            <a:gs pos="0">
              <a:srgbClr val="FF9966"/>
            </a:gs>
            <a:gs pos="100000">
              <a:srgbClr val="FF0000"/>
            </a:gs>
          </a:gsLst>
          <a:lin ang="5400000" scaled="0"/>
        </a:gra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6"/>
          <p:cNvSpPr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6"/>
          <p:cNvSpPr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6"/>
          <p:cNvSpPr/>
          <p:nvPr/>
        </p:nvSpPr>
        <p:spPr>
          <a:xfrm>
            <a:off x="2195512" y="5157787"/>
            <a:ext cx="5184775" cy="143986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sq" cmpd="sng" w="12600">
                  <a:solidFill>
                    <a:srgbClr val="00008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000000">
                    <a:alpha val="84705"/>
                  </a:srgbClr>
                </a:solidFill>
                <a:latin typeface="Comic Sans MS"/>
              </a:rPr>
              <a:t>Está lloviendo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gradFill>
          <a:gsLst>
            <a:gs pos="0">
              <a:srgbClr val="FF9966"/>
            </a:gs>
            <a:gs pos="100000">
              <a:srgbClr val="FF0000"/>
            </a:gs>
          </a:gsLst>
          <a:lin ang="5400000" scaled="0"/>
        </a:gra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7"/>
          <p:cNvSpPr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7"/>
          <p:cNvSpPr/>
          <p:nvPr/>
        </p:nvSpPr>
        <p:spPr>
          <a:xfrm>
            <a:off x="2268537" y="4437062"/>
            <a:ext cx="6624637" cy="242093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sq" cmpd="sng" w="12600">
                  <a:solidFill>
                    <a:srgbClr val="00008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0000">
                    <a:alpha val="84705"/>
                  </a:srgbClr>
                </a:solidFill>
                <a:latin typeface="Comic Sans MS"/>
              </a:rPr>
              <a:t>Hace calor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gradFill>
          <a:gsLst>
            <a:gs pos="0">
              <a:srgbClr val="FF9966"/>
            </a:gs>
            <a:gs pos="100000">
              <a:srgbClr val="FF0000"/>
            </a:gs>
          </a:gsLst>
          <a:lin ang="5400000" scaled="0"/>
        </a:gra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8"/>
          <p:cNvSpPr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392737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8"/>
          <p:cNvSpPr/>
          <p:nvPr/>
        </p:nvSpPr>
        <p:spPr>
          <a:xfrm>
            <a:off x="2124075" y="5445125"/>
            <a:ext cx="5184775" cy="143986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sq" cmpd="sng" w="12600">
                  <a:solidFill>
                    <a:srgbClr val="00008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99CCFF">
                    <a:alpha val="84705"/>
                  </a:srgbClr>
                </a:solidFill>
                <a:latin typeface="Comic Sans MS"/>
              </a:rPr>
              <a:t>Hace frío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gradFill>
          <a:gsLst>
            <a:gs pos="0">
              <a:srgbClr val="FF9966"/>
            </a:gs>
            <a:gs pos="100000">
              <a:srgbClr val="FF0000"/>
            </a:gs>
          </a:gsLst>
          <a:lin ang="5400000" scaled="0"/>
        </a:gra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9"/>
          <p:cNvSpPr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29"/>
          <p:cNvSpPr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9"/>
          <p:cNvSpPr/>
          <p:nvPr/>
        </p:nvSpPr>
        <p:spPr>
          <a:xfrm>
            <a:off x="250825" y="5445125"/>
            <a:ext cx="6626225" cy="14128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sq" cmpd="sng" w="12600">
                  <a:solidFill>
                    <a:srgbClr val="00008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FFFF">
                    <a:alpha val="84705"/>
                  </a:srgbClr>
                </a:solidFill>
                <a:latin typeface="Comic Sans MS"/>
              </a:rPr>
              <a:t>Hace viento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gradFill>
          <a:gsLst>
            <a:gs pos="0">
              <a:srgbClr val="FF9966"/>
            </a:gs>
            <a:gs pos="100000">
              <a:srgbClr val="FF0000"/>
            </a:gs>
          </a:gsLst>
          <a:lin ang="5400000" scaled="0"/>
        </a:gra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0"/>
          <p:cNvSpPr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30"/>
          <p:cNvSpPr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0"/>
          <p:cNvSpPr/>
          <p:nvPr/>
        </p:nvSpPr>
        <p:spPr>
          <a:xfrm>
            <a:off x="3851275" y="44450"/>
            <a:ext cx="5184775" cy="143986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sq" cmpd="sng" w="12600">
                  <a:solidFill>
                    <a:srgbClr val="00008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6600">
                    <a:alpha val="84705"/>
                  </a:srgbClr>
                </a:solidFill>
                <a:latin typeface="Comic Sans MS"/>
              </a:rPr>
              <a:t>Hace sol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gradFill>
          <a:gsLst>
            <a:gs pos="0">
              <a:srgbClr val="FF9966"/>
            </a:gs>
            <a:gs pos="100000">
              <a:srgbClr val="FF0000"/>
            </a:gs>
          </a:gsLst>
          <a:lin ang="5400000" scaled="0"/>
        </a:gra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1"/>
          <p:cNvSpPr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31"/>
          <p:cNvSpPr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687" y="747712"/>
            <a:ext cx="8048625" cy="53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1"/>
          <p:cNvSpPr/>
          <p:nvPr/>
        </p:nvSpPr>
        <p:spPr>
          <a:xfrm>
            <a:off x="3132137" y="5057775"/>
            <a:ext cx="5543550" cy="18002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sq" cmpd="sng" w="12600">
                  <a:solidFill>
                    <a:srgbClr val="00008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DDDDDD"/>
                </a:solidFill>
                <a:latin typeface="Comic Sans MS"/>
              </a:rPr>
              <a:t>Hace buen tiempo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gradFill>
          <a:gsLst>
            <a:gs pos="0">
              <a:srgbClr val="FF9966"/>
            </a:gs>
            <a:gs pos="100000">
              <a:srgbClr val="FF0000"/>
            </a:gs>
          </a:gsLst>
          <a:lin ang="5400000" scaled="0"/>
        </a:gra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2"/>
          <p:cNvSpPr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32"/>
          <p:cNvSpPr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7" name="Google Shape;35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32"/>
          <p:cNvSpPr/>
          <p:nvPr/>
        </p:nvSpPr>
        <p:spPr>
          <a:xfrm>
            <a:off x="2989262" y="5057775"/>
            <a:ext cx="5543550" cy="18002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sq" cmpd="sng" w="126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FFFF">
                    <a:alpha val="84705"/>
                  </a:srgbClr>
                </a:solidFill>
                <a:latin typeface="Comic Sans MS"/>
              </a:rPr>
              <a:t>Hace mal tiempo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gradFill>
          <a:gsLst>
            <a:gs pos="0">
              <a:srgbClr val="333399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sq" cmpd="sng" w="12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Comic Sans MS"/>
              <a:buNone/>
            </a:pPr>
            <a:r>
              <a:rPr b="0" i="0" lang="en-US" sz="66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¿Qué </a:t>
            </a:r>
            <a:r>
              <a:rPr b="0" i="0" lang="en-US" sz="6600" u="none">
                <a:solidFill>
                  <a:srgbClr val="33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tiempo</a:t>
            </a:r>
            <a:r>
              <a:rPr b="0" i="0" lang="en-US" sz="66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0" i="0" lang="en-US" sz="6600" u="none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hace</a:t>
            </a:r>
            <a:r>
              <a:rPr b="0" i="0" lang="en-US" sz="66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 cap="sq" cmpd="sng" w="12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3375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8000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Hace </a:t>
            </a:r>
            <a:endParaRPr/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rgbClr val="33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calor</a:t>
            </a:r>
            <a:endParaRPr/>
          </a:p>
        </p:txBody>
      </p:sp>
      <p:pic>
        <p:nvPicPr>
          <p:cNvPr id="62" name="Google Shape;6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5512" y="1125537"/>
            <a:ext cx="4672012" cy="535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48487" y="2852737"/>
            <a:ext cx="1338262" cy="1668462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6"/>
          <p:cNvSpPr/>
          <p:nvPr/>
        </p:nvSpPr>
        <p:spPr>
          <a:xfrm>
            <a:off x="539750" y="3933825"/>
            <a:ext cx="1152525" cy="790575"/>
          </a:xfrm>
          <a:prstGeom prst="irregularSeal1">
            <a:avLst/>
          </a:prstGeom>
          <a:solidFill>
            <a:srgbClr val="BBE0E3"/>
          </a:solidFill>
          <a:ln cap="sq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gradFill>
          <a:gsLst>
            <a:gs pos="0">
              <a:srgbClr val="FF9966"/>
            </a:gs>
            <a:gs pos="100000">
              <a:srgbClr val="FF0000"/>
            </a:gs>
          </a:gsLst>
          <a:lin ang="5400000" scaled="0"/>
        </a:grad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3"/>
          <p:cNvSpPr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33"/>
          <p:cNvSpPr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6" name="Google Shape;36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33"/>
          <p:cNvSpPr/>
          <p:nvPr/>
        </p:nvSpPr>
        <p:spPr>
          <a:xfrm>
            <a:off x="2051050" y="5418137"/>
            <a:ext cx="5184775" cy="143986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sq" cmpd="sng" w="12600">
                  <a:solidFill>
                    <a:srgbClr val="00008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CC99FF">
                    <a:alpha val="84705"/>
                  </a:srgbClr>
                </a:solidFill>
                <a:latin typeface="Comic Sans MS"/>
              </a:rPr>
              <a:t>Hay niebla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gradFill>
          <a:gsLst>
            <a:gs pos="0">
              <a:srgbClr val="FF9966"/>
            </a:gs>
            <a:gs pos="100000">
              <a:srgbClr val="FF0000"/>
            </a:gs>
          </a:gsLst>
          <a:lin ang="5400000" scaled="0"/>
        </a:gra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4"/>
          <p:cNvSpPr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34"/>
          <p:cNvSpPr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5" name="Google Shape;37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34"/>
          <p:cNvSpPr/>
          <p:nvPr/>
        </p:nvSpPr>
        <p:spPr>
          <a:xfrm>
            <a:off x="1835150" y="117475"/>
            <a:ext cx="6119812" cy="143986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sq" cmpd="sng" w="12600">
                  <a:solidFill>
                    <a:srgbClr val="00008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000000">
                    <a:alpha val="84705"/>
                  </a:srgbClr>
                </a:solidFill>
                <a:latin typeface="Comic Sans MS"/>
              </a:rPr>
              <a:t>Hay tormenta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gradFill>
          <a:gsLst>
            <a:gs pos="0">
              <a:srgbClr val="333399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5"/>
          <p:cNvSpPr txBox="1"/>
          <p:nvPr>
            <p:ph idx="4294967295" type="title"/>
          </p:nvPr>
        </p:nvSpPr>
        <p:spPr>
          <a:xfrm>
            <a:off x="457200" y="271462"/>
            <a:ext cx="8226425" cy="1328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35"/>
          <p:cNvSpPr txBox="1"/>
          <p:nvPr>
            <p:ph idx="1" type="subTitle"/>
          </p:nvPr>
        </p:nvSpPr>
        <p:spPr>
          <a:xfrm>
            <a:off x="457200" y="1600200"/>
            <a:ext cx="8226425" cy="4522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38137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Weather starters 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gradFill>
          <a:gsLst>
            <a:gs pos="0">
              <a:srgbClr val="333399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sq" cmpd="sng" w="12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Comic Sans MS"/>
              <a:buNone/>
            </a:pPr>
            <a:r>
              <a:rPr b="0" i="0" lang="en-US" sz="66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¿Qué </a:t>
            </a:r>
            <a:r>
              <a:rPr b="0" i="0" lang="en-US" sz="6600" u="none">
                <a:solidFill>
                  <a:srgbClr val="33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tiempo</a:t>
            </a:r>
            <a:r>
              <a:rPr b="0" i="0" lang="en-US" sz="66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0" i="0" lang="en-US" sz="6600" u="none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hace</a:t>
            </a:r>
            <a:r>
              <a:rPr b="0" i="0" lang="en-US" sz="66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/>
          </a:p>
        </p:txBody>
      </p:sp>
      <p:sp>
        <p:nvSpPr>
          <p:cNvPr id="72" name="Google Shape;72;p7"/>
          <p:cNvSpPr txBox="1"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 cap="sq" cmpd="sng" w="12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3375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9900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rgbClr val="00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Hace</a:t>
            </a:r>
            <a:endParaRPr/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rgbClr val="33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sol</a:t>
            </a:r>
            <a:endParaRPr/>
          </a:p>
        </p:txBody>
      </p:sp>
      <p:pic>
        <p:nvPicPr>
          <p:cNvPr id="73" name="Google Shape;7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875" y="1700212"/>
            <a:ext cx="4206875" cy="42481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7"/>
          <p:cNvSpPr/>
          <p:nvPr/>
        </p:nvSpPr>
        <p:spPr>
          <a:xfrm>
            <a:off x="468312" y="3860800"/>
            <a:ext cx="935037" cy="936625"/>
          </a:xfrm>
          <a:prstGeom prst="irregularSeal1">
            <a:avLst/>
          </a:prstGeom>
          <a:solidFill>
            <a:srgbClr val="BBE0E3"/>
          </a:solidFill>
          <a:ln cap="sq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gradFill>
          <a:gsLst>
            <a:gs pos="0">
              <a:srgbClr val="333399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sq" cmpd="sng" w="12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Comic Sans MS"/>
              <a:buNone/>
            </a:pPr>
            <a:r>
              <a:rPr b="0" i="0" lang="en-US" sz="66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¿Qué </a:t>
            </a:r>
            <a:r>
              <a:rPr b="0" i="0" lang="en-US" sz="6600" u="none">
                <a:solidFill>
                  <a:srgbClr val="33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tiempo</a:t>
            </a:r>
            <a:r>
              <a:rPr b="0" i="0" lang="en-US" sz="66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0" i="0" lang="en-US" sz="6600" u="none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hace</a:t>
            </a:r>
            <a:r>
              <a:rPr b="0" i="0" lang="en-US" sz="66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/>
          </a:p>
        </p:txBody>
      </p:sp>
      <p:sp>
        <p:nvSpPr>
          <p:cNvPr id="82" name="Google Shape;82;p8"/>
          <p:cNvSpPr txBox="1"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 cap="sq" cmpd="sng" w="12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3375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9900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rgbClr val="00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Hace</a:t>
            </a:r>
            <a:endParaRPr/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rgbClr val="33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viento </a:t>
            </a:r>
            <a:endParaRPr/>
          </a:p>
        </p:txBody>
      </p:sp>
      <p:sp>
        <p:nvSpPr>
          <p:cNvPr id="83" name="Google Shape;83;p8"/>
          <p:cNvSpPr/>
          <p:nvPr/>
        </p:nvSpPr>
        <p:spPr>
          <a:xfrm>
            <a:off x="468312" y="3933825"/>
            <a:ext cx="1439862" cy="647700"/>
          </a:xfrm>
          <a:prstGeom prst="irregularSeal1">
            <a:avLst/>
          </a:prstGeom>
          <a:solidFill>
            <a:srgbClr val="BBE0E3"/>
          </a:solidFill>
          <a:ln cap="sq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3712" y="1989137"/>
            <a:ext cx="4837112" cy="3602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0425" y="3284537"/>
            <a:ext cx="2520950" cy="252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gradFill>
          <a:gsLst>
            <a:gs pos="0">
              <a:srgbClr val="333399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sq" cmpd="sng" w="12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Comic Sans MS"/>
              <a:buNone/>
            </a:pPr>
            <a:r>
              <a:rPr b="0" i="0" lang="en-US" sz="66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¿Qué </a:t>
            </a:r>
            <a:r>
              <a:rPr b="0" i="0" lang="en-US" sz="6600" u="none">
                <a:solidFill>
                  <a:srgbClr val="33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tiempo</a:t>
            </a:r>
            <a:r>
              <a:rPr b="0" i="0" lang="en-US" sz="66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0" i="0" lang="en-US" sz="6600" u="none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hace</a:t>
            </a:r>
            <a:r>
              <a:rPr b="0" i="0" lang="en-US" sz="66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/>
          </a:p>
        </p:txBody>
      </p:sp>
      <p:sp>
        <p:nvSpPr>
          <p:cNvPr id="93" name="Google Shape;93;p9"/>
          <p:cNvSpPr txBox="1"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 cap="sq" cmpd="sng" w="12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3375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9900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rgbClr val="00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Hace </a:t>
            </a:r>
            <a:endParaRPr/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rgbClr val="33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buen tiempo</a:t>
            </a:r>
            <a:endParaRPr/>
          </a:p>
        </p:txBody>
      </p:sp>
      <p:sp>
        <p:nvSpPr>
          <p:cNvPr id="94" name="Google Shape;94;p9"/>
          <p:cNvSpPr/>
          <p:nvPr/>
        </p:nvSpPr>
        <p:spPr>
          <a:xfrm>
            <a:off x="539750" y="3933825"/>
            <a:ext cx="2016125" cy="935037"/>
          </a:xfrm>
          <a:prstGeom prst="irregularSeal1">
            <a:avLst/>
          </a:prstGeom>
          <a:solidFill>
            <a:srgbClr val="BBE0E3"/>
          </a:solidFill>
          <a:ln cap="sq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9837" y="1844675"/>
            <a:ext cx="3765550" cy="3776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gradFill>
          <a:gsLst>
            <a:gs pos="0">
              <a:srgbClr val="333399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sq" cmpd="sng" w="12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Comic Sans MS"/>
              <a:buNone/>
            </a:pPr>
            <a:r>
              <a:rPr b="0" i="0" lang="en-US" sz="66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¿Qué </a:t>
            </a:r>
            <a:r>
              <a:rPr b="0" i="0" lang="en-US" sz="6600" u="none">
                <a:solidFill>
                  <a:srgbClr val="33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tiempo</a:t>
            </a:r>
            <a:r>
              <a:rPr b="0" i="0" lang="en-US" sz="66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0" i="0" lang="en-US" sz="6600" u="none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hace</a:t>
            </a:r>
            <a:r>
              <a:rPr b="0" i="0" lang="en-US" sz="66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/>
          </a:p>
        </p:txBody>
      </p:sp>
      <p:sp>
        <p:nvSpPr>
          <p:cNvPr id="103" name="Google Shape;103;p10"/>
          <p:cNvSpPr txBox="1"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 cap="sq" cmpd="sng" w="12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3375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9900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rgbClr val="00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Hace </a:t>
            </a:r>
            <a:endParaRPr/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99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rgbClr val="33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mal tiempo</a:t>
            </a:r>
            <a:endParaRPr/>
          </a:p>
        </p:txBody>
      </p:sp>
      <p:sp>
        <p:nvSpPr>
          <p:cNvPr id="104" name="Google Shape;104;p10"/>
          <p:cNvSpPr/>
          <p:nvPr/>
        </p:nvSpPr>
        <p:spPr>
          <a:xfrm>
            <a:off x="611187" y="3789362"/>
            <a:ext cx="2016125" cy="935037"/>
          </a:xfrm>
          <a:prstGeom prst="irregularSeal1">
            <a:avLst/>
          </a:prstGeom>
          <a:solidFill>
            <a:srgbClr val="BBE0E3"/>
          </a:solidFill>
          <a:ln cap="sq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8037" y="2060575"/>
            <a:ext cx="4824412" cy="328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gradFill>
          <a:gsLst>
            <a:gs pos="0">
              <a:srgbClr val="333399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sq" cmpd="sng" w="12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Comic Sans MS"/>
              <a:buNone/>
            </a:pPr>
            <a:r>
              <a:rPr b="0" i="0" lang="en-US" sz="66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¿Qué </a:t>
            </a:r>
            <a:r>
              <a:rPr b="0" i="0" lang="en-US" sz="6600" u="none">
                <a:solidFill>
                  <a:srgbClr val="33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tiempo</a:t>
            </a:r>
            <a:r>
              <a:rPr b="0" i="0" lang="en-US" sz="66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0" i="0" lang="en-US" sz="6600" u="none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hace</a:t>
            </a:r>
            <a:r>
              <a:rPr b="0" i="0" lang="en-US" sz="66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/>
          </a:p>
        </p:txBody>
      </p:sp>
      <p:grpSp>
        <p:nvGrpSpPr>
          <p:cNvPr id="113" name="Google Shape;113;p11"/>
          <p:cNvGrpSpPr/>
          <p:nvPr/>
        </p:nvGrpSpPr>
        <p:grpSpPr>
          <a:xfrm>
            <a:off x="3276600" y="1916112"/>
            <a:ext cx="2357437" cy="2174875"/>
            <a:chOff x="3276600" y="1916112"/>
            <a:chExt cx="2357437" cy="2174875"/>
          </a:xfrm>
        </p:grpSpPr>
        <p:pic>
          <p:nvPicPr>
            <p:cNvPr id="114" name="Google Shape;114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76600" y="1916112"/>
              <a:ext cx="2357437" cy="217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Google Shape;115;p11"/>
            <p:cNvSpPr/>
            <p:nvPr/>
          </p:nvSpPr>
          <p:spPr>
            <a:xfrm>
              <a:off x="3276600" y="1916112"/>
              <a:ext cx="2357437" cy="2174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6" name="Google Shape;11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56325" y="4437062"/>
            <a:ext cx="2244725" cy="1671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80062" y="1412875"/>
            <a:ext cx="2420937" cy="2446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187" y="4221162"/>
            <a:ext cx="2098675" cy="240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03575" y="4868862"/>
            <a:ext cx="2274887" cy="154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1187" y="1989137"/>
            <a:ext cx="1682750" cy="1687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gradFill>
          <a:gsLst>
            <a:gs pos="0">
              <a:srgbClr val="333399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sq" cmpd="sng" w="12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Comic Sans MS"/>
              <a:buNone/>
            </a:pPr>
            <a:r>
              <a:rPr b="0" i="0" lang="en-US" sz="66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¿Qué </a:t>
            </a:r>
            <a:r>
              <a:rPr b="0" i="0" lang="en-US" sz="6600" u="none">
                <a:solidFill>
                  <a:srgbClr val="33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tiempo</a:t>
            </a:r>
            <a:r>
              <a:rPr b="0" i="0" lang="en-US" sz="66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0" i="0" lang="en-US" sz="6600" u="none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hace</a:t>
            </a:r>
            <a:r>
              <a:rPr b="0" i="0" lang="en-US" sz="66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/>
          </a:p>
        </p:txBody>
      </p:sp>
      <p:sp>
        <p:nvSpPr>
          <p:cNvPr id="128" name="Google Shape;128;p12"/>
          <p:cNvSpPr txBox="1"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 cap="sq" cmpd="sng" w="12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3375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9900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rgbClr val="00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Está lloviendo</a:t>
            </a:r>
            <a:endParaRPr/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3375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9" name="Google Shape;12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1637" y="1844675"/>
            <a:ext cx="3743325" cy="399891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2"/>
          <p:cNvSpPr/>
          <p:nvPr/>
        </p:nvSpPr>
        <p:spPr>
          <a:xfrm>
            <a:off x="468312" y="3429000"/>
            <a:ext cx="2879725" cy="504825"/>
          </a:xfrm>
          <a:prstGeom prst="irregularSeal1">
            <a:avLst/>
          </a:prstGeom>
          <a:solidFill>
            <a:srgbClr val="BBE0E3"/>
          </a:solidFill>
          <a:ln cap="sq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