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5"/>
    <p:sldMasterId id="2147483682" r:id="rId6"/>
    <p:sldMasterId id="214748368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0E55700-A070-47BD-AC49-07B9A4520B2E}">
  <a:tblStyle styleId="{D0E55700-A070-47BD-AC49-07B9A4520B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Lato-italic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0" Type="http://schemas.openxmlformats.org/officeDocument/2006/relationships/font" Target="fonts/Lato-boldItalic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font" Target="fonts/Raleway-regular.fntdata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76c4e3ef0f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76c4e3ef0f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76c4e3ef0f_0_6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76c4e3ef0f_0_6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76c4e3ef0f_0_6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76c4e3ef0f_0_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fa8418e81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fa8418e81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fa8418e81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fa8418e81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fa8418e8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fa8418e8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76c4e3ef0f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76c4e3ef0f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76c4e3ef0f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76c4e3ef0f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76c4e3ef0f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76c4e3ef0f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9" name="Google Shape;89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0" name="Google Shape;90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104;p2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" name="Google Shape;105;p2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" name="Google Shape;106;p2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26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8" name="Google Shape;108;p26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" name="Google Shape;109;p2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2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2" name="Google Shape;112;p27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" name="Google Shape;113;p27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4" name="Google Shape;114;p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Google Shape;116;p28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" name="Google Shape;117;p28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" name="Google Shape;118;p2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9" name="Google Shape;119;p2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0" name="Google Shape;120;p28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Google Shape;123;p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4" name="Google Shape;124;p29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5" name="Google Shape;125;p2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" name="Google Shape;126;p2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7" name="Google Shape;127;p29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8" name="Google Shape;128;p29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2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2" name="Google Shape;132;p3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Google Shape;134;p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" name="Google Shape;135;p31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6" name="Google Shape;136;p31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7" name="Google Shape;137;p3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Google Shape;139;p3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p32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1" name="Google Shape;141;p3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3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4" name="Google Shape;144;p3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" name="Google Shape;145;p33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6" name="Google Shape;146;p33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7" name="Google Shape;147;p3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8" name="Google Shape;148;p3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Google Shape;150;p34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1" name="Google Shape;151;p3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2" name="Google Shape;152;p34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" name="Google Shape;155;p35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" name="Google Shape;156;p35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7" name="Google Shape;157;p35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158" name="Google Shape;158;p35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1" name="Google Shape;101;p25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2" name="Google Shape;102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hyperlink" Target="https://www.slideshare.net/cbarker2664/barker-texasbody-paragraph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presentation/d/1oLv-RFmYat-XYy9YeREbw7b7OAbERSAWthEE0TQthKI/edit#slide=id.g2ec04a9c632_0_220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learnalberta.ca/content/eslapb/writingsamples/grade9_level4.html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advice.writing.utoronto.ca/planning/intros-and-conclusions/#:~:text=A%20good%20introduction%20should%20identify,in%20a%20somewhat%20wider%20context.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7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Spooky Mysteries Explanation Writing Slideshow</a:t>
            </a:r>
            <a:endParaRPr/>
          </a:p>
        </p:txBody>
      </p:sp>
      <p:sp>
        <p:nvSpPr>
          <p:cNvPr id="167" name="Google Shape;167;p37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49505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L.I: We are</a:t>
            </a:r>
            <a:r>
              <a:rPr b="1" lang="en" sz="1150">
                <a:solidFill>
                  <a:srgbClr val="49505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FOCUSING </a:t>
            </a:r>
            <a:r>
              <a:rPr lang="en" sz="1150">
                <a:solidFill>
                  <a:srgbClr val="49505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on explanation writing by choosing language that is appropriate to the topic, audience, and purpose.</a:t>
            </a:r>
            <a:endParaRPr/>
          </a:p>
        </p:txBody>
      </p:sp>
      <p:pic>
        <p:nvPicPr>
          <p:cNvPr id="168" name="Google Shape;16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2325" y="2741625"/>
            <a:ext cx="3979333" cy="223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6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2</a:t>
            </a:r>
            <a:endParaRPr/>
          </a:p>
        </p:txBody>
      </p:sp>
      <p:sp>
        <p:nvSpPr>
          <p:cNvPr id="219" name="Google Shape;219;p46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Write an explanatory essay about your thoughts on spooky mysteries.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You can use the structure on the previous slide to help you write your explanatory essay.</a:t>
            </a:r>
            <a:endParaRPr sz="1800"/>
          </a:p>
        </p:txBody>
      </p:sp>
      <p:pic>
        <p:nvPicPr>
          <p:cNvPr id="220" name="Google Shape;22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1825" y="1409050"/>
            <a:ext cx="4197576" cy="218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14250" cy="48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142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24100" cy="48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100" y="571500"/>
            <a:ext cx="8178375" cy="44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1"/>
          <p:cNvSpPr txBox="1"/>
          <p:nvPr/>
        </p:nvSpPr>
        <p:spPr>
          <a:xfrm>
            <a:off x="98525" y="88675"/>
            <a:ext cx="893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Here is the link to the </a:t>
            </a:r>
            <a:r>
              <a:rPr lang="en" sz="13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TEXAS paragraph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. Scroll down near the bottom of the page to see a clearer version of the example.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Rules Of Writing</a:t>
            </a:r>
            <a:endParaRPr/>
          </a:p>
        </p:txBody>
      </p:sp>
      <p:sp>
        <p:nvSpPr>
          <p:cNvPr id="195" name="Google Shape;195;p42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Remember to use capital letters at the beginning of sentences and for names e.g. “Nice!” I felt good. OR John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Remember to use the correct spelling for all your writing.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Remember to use the correct punctuation in writing.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Remember</a:t>
            </a:r>
            <a:r>
              <a:rPr lang="en"/>
              <a:t> to use the correct grammar in your writing.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Remember to use good language features like in this </a:t>
            </a:r>
            <a:r>
              <a:rPr lang="en" u="sng">
                <a:solidFill>
                  <a:schemeClr val="hlink"/>
                </a:solidFill>
                <a:hlinkClick r:id="rId3"/>
              </a:rPr>
              <a:t>link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Remember to use PEEL or TEXAS paragraph structures like in the above slides and start new paragraphs when starting new topics or with the introduction/conclusion.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Read the following explanation writing example about why space exploration is too dangerous and expensive. The link is </a:t>
            </a:r>
            <a:r>
              <a:rPr lang="en" sz="13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here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 too if you want to access it.</a:t>
            </a:r>
            <a:endParaRPr/>
          </a:p>
        </p:txBody>
      </p:sp>
      <p:pic>
        <p:nvPicPr>
          <p:cNvPr id="201" name="Google Shape;20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8775" y="152400"/>
            <a:ext cx="5044975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1</a:t>
            </a:r>
            <a:endParaRPr/>
          </a:p>
        </p:txBody>
      </p:sp>
      <p:sp>
        <p:nvSpPr>
          <p:cNvPr id="207" name="Google Shape;207;p4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You need to write an </a:t>
            </a:r>
            <a:r>
              <a:rPr lang="en" sz="1400">
                <a:solidFill>
                  <a:schemeClr val="dk1"/>
                </a:solidFill>
              </a:rPr>
              <a:t>explanatory</a:t>
            </a:r>
            <a:r>
              <a:rPr lang="en" sz="1400">
                <a:solidFill>
                  <a:schemeClr val="dk1"/>
                </a:solidFill>
              </a:rPr>
              <a:t> essay about your </a:t>
            </a:r>
            <a:r>
              <a:rPr lang="en" sz="1400">
                <a:solidFill>
                  <a:schemeClr val="dk1"/>
                </a:solidFill>
              </a:rPr>
              <a:t>thoughts on spooky mysteries</a:t>
            </a:r>
            <a:r>
              <a:rPr lang="en" sz="1400">
                <a:solidFill>
                  <a:schemeClr val="dk1"/>
                </a:solidFill>
              </a:rPr>
              <a:t>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But first, on the next slide you will see a template of where to put researched information. Also, look at this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link</a:t>
            </a:r>
            <a:r>
              <a:rPr lang="en" sz="1400">
                <a:solidFill>
                  <a:schemeClr val="dk1"/>
                </a:solidFill>
              </a:rPr>
              <a:t> of how to write good introductions/conclusions. Draw the template in your English books and write the researched information within it.</a:t>
            </a:r>
            <a:endParaRPr sz="1400"/>
          </a:p>
        </p:txBody>
      </p:sp>
      <p:pic>
        <p:nvPicPr>
          <p:cNvPr id="208" name="Google Shape;20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1075" y="1311300"/>
            <a:ext cx="4237001" cy="24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Google Shape;213;p45"/>
          <p:cNvGraphicFramePr/>
          <p:nvPr/>
        </p:nvGraphicFramePr>
        <p:xfrm>
          <a:off x="952500" y="139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{D0E55700-A070-47BD-AC49-07B9A4520B2E}</a:tableStyleId>
              </a:tblPr>
              <a:tblGrid>
                <a:gridCol w="7239000"/>
              </a:tblGrid>
              <a:tr h="38100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Lato"/>
                        <a:buAutoNum type="arabicPeriod"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Introduction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2.      Entertaining/positive aspects about spooky mysteries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3.       Negative aspects about spooky mysteries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4.     If you would like spooky mysteries or not and why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5.   Conclusion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