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3D57605-FB2A-46B9-AC6F-27BED036D953}">
  <a:tblStyle styleId="{53D57605-FB2A-46B9-AC6F-27BED036D95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4" name="Google Shape;9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More practice with a twist!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05" name="Google Shape;10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6" name="Google Shape;106;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Here the infinitives are given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GB"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80" name="Google Shape;28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1" name="Google Shape;281;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7.png"/><Relationship Id="rId11" Type="http://schemas.openxmlformats.org/officeDocument/2006/relationships/image" Target="../media/image3.png"/><Relationship Id="rId10" Type="http://schemas.openxmlformats.org/officeDocument/2006/relationships/image" Target="../media/image6.png"/><Relationship Id="rId9" Type="http://schemas.openxmlformats.org/officeDocument/2006/relationships/image" Target="../media/image14.png"/><Relationship Id="rId5" Type="http://schemas.openxmlformats.org/officeDocument/2006/relationships/image" Target="../media/image4.png"/><Relationship Id="rId6" Type="http://schemas.openxmlformats.org/officeDocument/2006/relationships/image" Target="../media/image10.png"/><Relationship Id="rId7" Type="http://schemas.openxmlformats.org/officeDocument/2006/relationships/image" Target="../media/image5.png"/><Relationship Id="rId8" Type="http://schemas.openxmlformats.org/officeDocument/2006/relationships/image" Target="../media/image1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6.png"/><Relationship Id="rId4" Type="http://schemas.openxmlformats.org/officeDocument/2006/relationships/image" Target="../media/image12.png"/><Relationship Id="rId5"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nvSpPr>
        <p:spPr>
          <a:xfrm>
            <a:off x="216656" y="332656"/>
            <a:ext cx="6011528" cy="2677656"/>
          </a:xfrm>
          <a:prstGeom prst="rect">
            <a:avLst/>
          </a:prstGeom>
          <a:solidFill>
            <a:srgbClr val="00B0F0"/>
          </a:solidFill>
          <a:ln cap="flat" cmpd="sng" w="50800">
            <a:solidFill>
              <a:srgbClr val="0070C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6000" u="none" cap="none" strike="noStrike">
                <a:solidFill>
                  <a:schemeClr val="lt1"/>
                </a:solidFill>
                <a:latin typeface="Calibri"/>
                <a:ea typeface="Calibri"/>
                <a:cs typeface="Calibri"/>
                <a:sym typeface="Calibri"/>
              </a:rPr>
              <a:t>Las Vacaciones</a:t>
            </a:r>
            <a:endParaRPr b="1" i="0" sz="6000" u="none"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1" i="0" lang="en-GB" sz="3600" u="none" cap="none" strike="noStrike">
                <a:solidFill>
                  <a:schemeClr val="dk1"/>
                </a:solidFill>
                <a:latin typeface="Calibri"/>
                <a:ea typeface="Calibri"/>
                <a:cs typeface="Calibri"/>
                <a:sym typeface="Calibri"/>
              </a:rPr>
              <a:t>Objetivo;</a:t>
            </a:r>
            <a:endParaRPr/>
          </a:p>
          <a:p>
            <a:pPr indent="0" lvl="0" marL="0" marR="0" rtl="0" algn="ctr">
              <a:spcBef>
                <a:spcPts val="0"/>
              </a:spcBef>
              <a:spcAft>
                <a:spcPts val="0"/>
              </a:spcAft>
              <a:buNone/>
            </a:pPr>
            <a:r>
              <a:rPr b="1" i="0" lang="en-GB" sz="3600" u="none" cap="none" strike="noStrike">
                <a:solidFill>
                  <a:schemeClr val="dk1"/>
                </a:solidFill>
                <a:latin typeface="Calibri"/>
                <a:ea typeface="Calibri"/>
                <a:cs typeface="Calibri"/>
                <a:sym typeface="Calibri"/>
              </a:rPr>
              <a:t>To be able to talk about where you normally go on holiday</a:t>
            </a:r>
            <a:endParaRPr b="1" i="0" sz="3600" u="none" cap="none" strike="noStrike">
              <a:solidFill>
                <a:schemeClr val="dk1"/>
              </a:solidFill>
              <a:latin typeface="Calibri"/>
              <a:ea typeface="Calibri"/>
              <a:cs typeface="Calibri"/>
              <a:sym typeface="Calibri"/>
            </a:endParaRPr>
          </a:p>
        </p:txBody>
      </p:sp>
      <p:sp>
        <p:nvSpPr>
          <p:cNvPr id="89" name="Google Shape;89;p13"/>
          <p:cNvSpPr txBox="1"/>
          <p:nvPr/>
        </p:nvSpPr>
        <p:spPr>
          <a:xfrm>
            <a:off x="934682" y="3356992"/>
            <a:ext cx="7848872" cy="3323987"/>
          </a:xfrm>
          <a:prstGeom prst="rect">
            <a:avLst/>
          </a:prstGeom>
          <a:noFill/>
          <a:ln cap="flat" cmpd="sng" w="50800">
            <a:solidFill>
              <a:srgbClr val="7030A0"/>
            </a:solidFill>
            <a:prstDash val="dashDot"/>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3000" u="none" cap="none" strike="noStrike">
                <a:solidFill>
                  <a:srgbClr val="FF0000"/>
                </a:solidFill>
                <a:latin typeface="Calibri"/>
                <a:ea typeface="Calibri"/>
                <a:cs typeface="Calibri"/>
                <a:sym typeface="Calibri"/>
              </a:rPr>
              <a:t>MUST be able to talk extensively about where you usually go, with whom, how you get there, what the place is like, what you can do there and what you usually do</a:t>
            </a:r>
            <a:endParaRPr/>
          </a:p>
          <a:p>
            <a:pPr indent="0" lvl="0" marL="0" marR="0" rtl="0" algn="ctr">
              <a:spcBef>
                <a:spcPts val="0"/>
              </a:spcBef>
              <a:spcAft>
                <a:spcPts val="0"/>
              </a:spcAft>
              <a:buNone/>
            </a:pPr>
            <a:r>
              <a:rPr b="1" i="0" lang="en-GB" sz="3000" u="none" cap="none" strike="noStrike">
                <a:solidFill>
                  <a:srgbClr val="FFC000"/>
                </a:solidFill>
                <a:latin typeface="Calibri"/>
                <a:ea typeface="Calibri"/>
                <a:cs typeface="Calibri"/>
                <a:sym typeface="Calibri"/>
              </a:rPr>
              <a:t>SHOULD be able to ask other people about their holidays</a:t>
            </a:r>
            <a:endParaRPr/>
          </a:p>
          <a:p>
            <a:pPr indent="0" lvl="0" marL="0" marR="0" rtl="0" algn="ctr">
              <a:spcBef>
                <a:spcPts val="0"/>
              </a:spcBef>
              <a:spcAft>
                <a:spcPts val="0"/>
              </a:spcAft>
              <a:buNone/>
            </a:pPr>
            <a:r>
              <a:rPr b="1" i="0" lang="en-GB" sz="3000" u="none" cap="none" strike="noStrike">
                <a:solidFill>
                  <a:srgbClr val="92D050"/>
                </a:solidFill>
                <a:latin typeface="Calibri"/>
                <a:ea typeface="Calibri"/>
                <a:cs typeface="Calibri"/>
                <a:sym typeface="Calibri"/>
              </a:rPr>
              <a:t>COULD use a dictionary to look up more words</a:t>
            </a:r>
            <a:endParaRPr b="1" i="0" sz="3000" u="none" cap="none" strike="noStrike">
              <a:solidFill>
                <a:srgbClr val="92D050"/>
              </a:solidFill>
              <a:latin typeface="Calibri"/>
              <a:ea typeface="Calibri"/>
              <a:cs typeface="Calibri"/>
              <a:sym typeface="Calibri"/>
            </a:endParaRPr>
          </a:p>
        </p:txBody>
      </p:sp>
      <p:pic>
        <p:nvPicPr>
          <p:cNvPr id="90" name="Google Shape;90;p13"/>
          <p:cNvPicPr preferRelativeResize="0"/>
          <p:nvPr/>
        </p:nvPicPr>
        <p:blipFill rotWithShape="1">
          <a:blip r:embed="rId3">
            <a:alphaModFix/>
          </a:blip>
          <a:srcRect b="0" l="0" r="0" t="0"/>
          <a:stretch/>
        </p:blipFill>
        <p:spPr>
          <a:xfrm>
            <a:off x="6588224" y="656764"/>
            <a:ext cx="2276475" cy="20097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xEl>
                                              <p:pRg end="0" st="0"/>
                                            </p:txEl>
                                          </p:spTgt>
                                        </p:tgtEl>
                                        <p:attrNameLst>
                                          <p:attrName>style.visibility</p:attrName>
                                        </p:attrNameLst>
                                      </p:cBhvr>
                                      <p:to>
                                        <p:strVal val="visible"/>
                                      </p:to>
                                    </p:set>
                                    <p:animEffect filter="fade" transition="in">
                                      <p:cBhvr>
                                        <p:cTn dur="75"/>
                                        <p:tgtEl>
                                          <p:spTgt spid="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xEl>
                                              <p:pRg end="1" st="1"/>
                                            </p:txEl>
                                          </p:spTgt>
                                        </p:tgtEl>
                                        <p:attrNameLst>
                                          <p:attrName>style.visibility</p:attrName>
                                        </p:attrNameLst>
                                      </p:cBhvr>
                                      <p:to>
                                        <p:strVal val="visible"/>
                                      </p:to>
                                    </p:set>
                                    <p:animEffect filter="fade" transition="in">
                                      <p:cBhvr>
                                        <p:cTn dur="75"/>
                                        <p:tgtEl>
                                          <p:spTgt spid="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xEl>
                                              <p:pRg end="2" st="2"/>
                                            </p:txEl>
                                          </p:spTgt>
                                        </p:tgtEl>
                                        <p:attrNameLst>
                                          <p:attrName>style.visibility</p:attrName>
                                        </p:attrNameLst>
                                      </p:cBhvr>
                                      <p:to>
                                        <p:strVal val="visible"/>
                                      </p:to>
                                    </p:set>
                                    <p:animEffect filter="fade" transition="in">
                                      <p:cBhvr>
                                        <p:cTn dur="75"/>
                                        <p:tgtEl>
                                          <p:spTgt spid="8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100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75"/>
                                        <p:tgtEl>
                                          <p:spTgt spid="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1000"/>
                                  </p:stCondLst>
                                  <p:childTnLst>
                                    <p:set>
                                      <p:cBhvr>
                                        <p:cTn dur="1" fill="hold">
                                          <p:stCondLst>
                                            <p:cond delay="0"/>
                                          </p:stCondLst>
                                        </p:cTn>
                                        <p:tgtEl>
                                          <p:spTgt spid="89">
                                            <p:txEl>
                                              <p:pRg end="1" st="1"/>
                                            </p:txEl>
                                          </p:spTgt>
                                        </p:tgtEl>
                                        <p:attrNameLst>
                                          <p:attrName>style.visibility</p:attrName>
                                        </p:attrNameLst>
                                      </p:cBhvr>
                                      <p:to>
                                        <p:strVal val="visible"/>
                                      </p:to>
                                    </p:set>
                                    <p:animEffect filter="fade" transition="in">
                                      <p:cBhvr>
                                        <p:cTn dur="75"/>
                                        <p:tgtEl>
                                          <p:spTgt spid="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1000"/>
                                  </p:stCondLst>
                                  <p:childTnLst>
                                    <p:set>
                                      <p:cBhvr>
                                        <p:cTn dur="1" fill="hold">
                                          <p:stCondLst>
                                            <p:cond delay="0"/>
                                          </p:stCondLst>
                                        </p:cTn>
                                        <p:tgtEl>
                                          <p:spTgt spid="89">
                                            <p:txEl>
                                              <p:pRg end="2" st="2"/>
                                            </p:txEl>
                                          </p:spTgt>
                                        </p:tgtEl>
                                        <p:attrNameLst>
                                          <p:attrName>style.visibility</p:attrName>
                                        </p:attrNameLst>
                                      </p:cBhvr>
                                      <p:to>
                                        <p:strVal val="visible"/>
                                      </p:to>
                                    </p:set>
                                    <p:animEffect filter="fade" transition="in">
                                      <p:cBhvr>
                                        <p:cTn dur="75"/>
                                        <p:tgtEl>
                                          <p:spTgt spid="8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txBox="1"/>
          <p:nvPr/>
        </p:nvSpPr>
        <p:spPr>
          <a:xfrm rot="10800000">
            <a:off x="916668" y="251124"/>
            <a:ext cx="7512853" cy="584775"/>
          </a:xfrm>
          <a:prstGeom prst="rect">
            <a:avLst/>
          </a:prstGeom>
          <a:solidFill>
            <a:schemeClr val="lt1"/>
          </a:solidFill>
          <a:ln cap="flat" cmpd="sng" w="57150">
            <a:solidFill>
              <a:srgbClr val="FFFF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FF0000"/>
                </a:solidFill>
                <a:latin typeface="Calibri"/>
                <a:ea typeface="Calibri"/>
                <a:cs typeface="Calibri"/>
                <a:sym typeface="Calibri"/>
              </a:rPr>
              <a:t>CadaañovoydevacacionesaFrancia</a:t>
            </a:r>
            <a:endParaRPr b="0" i="0" sz="3200" u="none" cap="none" strike="noStrike">
              <a:solidFill>
                <a:srgbClr val="FF0000"/>
              </a:solidFill>
              <a:latin typeface="Calibri"/>
              <a:ea typeface="Calibri"/>
              <a:cs typeface="Calibri"/>
              <a:sym typeface="Calibri"/>
            </a:endParaRPr>
          </a:p>
        </p:txBody>
      </p:sp>
      <p:sp>
        <p:nvSpPr>
          <p:cNvPr id="97" name="Google Shape;97;p14"/>
          <p:cNvSpPr txBox="1"/>
          <p:nvPr/>
        </p:nvSpPr>
        <p:spPr>
          <a:xfrm rot="10800000">
            <a:off x="2481924" y="1097055"/>
            <a:ext cx="4364148" cy="584775"/>
          </a:xfrm>
          <a:prstGeom prst="rect">
            <a:avLst/>
          </a:prstGeom>
          <a:solidFill>
            <a:schemeClr val="lt1"/>
          </a:solid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00B0F0"/>
                </a:solidFill>
                <a:latin typeface="Calibri"/>
                <a:ea typeface="Calibri"/>
                <a:cs typeface="Calibri"/>
                <a:sym typeface="Calibri"/>
              </a:rPr>
              <a:t>serdapsimnocyoV</a:t>
            </a:r>
            <a:endParaRPr b="0" i="0" sz="3200" u="none" cap="none" strike="noStrike">
              <a:solidFill>
                <a:srgbClr val="00B0F0"/>
              </a:solidFill>
              <a:latin typeface="Calibri"/>
              <a:ea typeface="Calibri"/>
              <a:cs typeface="Calibri"/>
              <a:sym typeface="Calibri"/>
            </a:endParaRPr>
          </a:p>
        </p:txBody>
      </p:sp>
      <p:sp>
        <p:nvSpPr>
          <p:cNvPr id="98" name="Google Shape;98;p14"/>
          <p:cNvSpPr txBox="1"/>
          <p:nvPr/>
        </p:nvSpPr>
        <p:spPr>
          <a:xfrm>
            <a:off x="1728129" y="2060610"/>
            <a:ext cx="5837490" cy="584775"/>
          </a:xfrm>
          <a:prstGeom prst="rect">
            <a:avLst/>
          </a:prstGeom>
          <a:solidFill>
            <a:schemeClr val="lt1"/>
          </a:solidFill>
          <a:ln cap="flat" cmpd="sng" w="57150">
            <a:solidFill>
              <a:srgbClr val="3366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00B050"/>
                </a:solidFill>
                <a:latin typeface="Calibri"/>
                <a:ea typeface="Calibri"/>
                <a:cs typeface="Calibri"/>
                <a:sym typeface="Calibri"/>
              </a:rPr>
              <a:t>racotuaynóivanesomaV</a:t>
            </a:r>
            <a:endParaRPr b="0" i="0" sz="3200" u="none" cap="none" strike="noStrike">
              <a:solidFill>
                <a:srgbClr val="00B050"/>
              </a:solidFill>
              <a:latin typeface="Calibri"/>
              <a:ea typeface="Calibri"/>
              <a:cs typeface="Calibri"/>
              <a:sym typeface="Calibri"/>
            </a:endParaRPr>
          </a:p>
        </p:txBody>
      </p:sp>
      <p:sp>
        <p:nvSpPr>
          <p:cNvPr id="99" name="Google Shape;99;p14"/>
          <p:cNvSpPr txBox="1"/>
          <p:nvPr/>
        </p:nvSpPr>
        <p:spPr>
          <a:xfrm>
            <a:off x="1396731" y="3077672"/>
            <a:ext cx="6552728" cy="584775"/>
          </a:xfrm>
          <a:prstGeom prst="rect">
            <a:avLst/>
          </a:prstGeom>
          <a:solidFill>
            <a:schemeClr val="lt1"/>
          </a:solidFill>
          <a:ln cap="flat" cmpd="sng" w="57150">
            <a:solidFill>
              <a:srgbClr val="7030A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FFFF00"/>
                </a:solidFill>
                <a:latin typeface="Calibri"/>
                <a:ea typeface="Calibri"/>
                <a:cs typeface="Calibri"/>
                <a:sym typeface="Calibri"/>
              </a:rPr>
              <a:t>Siempremebañoyhagosurfing</a:t>
            </a:r>
            <a:endParaRPr b="0" i="0" sz="3200" u="none" cap="none" strike="noStrike">
              <a:solidFill>
                <a:srgbClr val="FFFF00"/>
              </a:solidFill>
              <a:latin typeface="Calibri"/>
              <a:ea typeface="Calibri"/>
              <a:cs typeface="Calibri"/>
              <a:sym typeface="Calibri"/>
            </a:endParaRPr>
          </a:p>
        </p:txBody>
      </p:sp>
      <p:sp>
        <p:nvSpPr>
          <p:cNvPr id="100" name="Google Shape;100;p14"/>
          <p:cNvSpPr txBox="1"/>
          <p:nvPr/>
        </p:nvSpPr>
        <p:spPr>
          <a:xfrm>
            <a:off x="9453" y="4013776"/>
            <a:ext cx="9144000" cy="584775"/>
          </a:xfrm>
          <a:prstGeom prst="rect">
            <a:avLst/>
          </a:prstGeom>
          <a:solidFill>
            <a:schemeClr val="lt1"/>
          </a:solidFill>
          <a:ln cap="flat" cmpd="sng" w="57150">
            <a:solidFill>
              <a:srgbClr val="00B05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2FFBD9"/>
                </a:solidFill>
                <a:latin typeface="Calibri"/>
                <a:ea typeface="Calibri"/>
                <a:cs typeface="Calibri"/>
                <a:sym typeface="Calibri"/>
              </a:rPr>
              <a:t>ocrabnunenóisrucxeedriedeupesaicnarFnE</a:t>
            </a:r>
            <a:endParaRPr b="0" i="0" sz="3200" u="none" cap="none" strike="noStrike">
              <a:solidFill>
                <a:srgbClr val="2FFBD9"/>
              </a:solidFill>
              <a:latin typeface="Calibri"/>
              <a:ea typeface="Calibri"/>
              <a:cs typeface="Calibri"/>
              <a:sym typeface="Calibri"/>
            </a:endParaRPr>
          </a:p>
        </p:txBody>
      </p:sp>
      <p:sp>
        <p:nvSpPr>
          <p:cNvPr id="101" name="Google Shape;101;p14"/>
          <p:cNvSpPr txBox="1"/>
          <p:nvPr/>
        </p:nvSpPr>
        <p:spPr>
          <a:xfrm rot="10800000">
            <a:off x="1198963" y="4941168"/>
            <a:ext cx="6948264" cy="584775"/>
          </a:xfrm>
          <a:prstGeom prst="rect">
            <a:avLst/>
          </a:prstGeom>
          <a:solidFill>
            <a:schemeClr val="lt1"/>
          </a:solidFill>
          <a:ln cap="flat" cmpd="sng" w="57150">
            <a:solidFill>
              <a:srgbClr val="E36C0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7030A0"/>
                </a:solidFill>
                <a:latin typeface="Calibri"/>
                <a:ea typeface="Calibri"/>
                <a:cs typeface="Calibri"/>
                <a:sym typeface="Calibri"/>
              </a:rPr>
              <a:t>Buentiempoesimportanteparamí</a:t>
            </a:r>
            <a:endParaRPr b="0" i="0" sz="3200" u="none" cap="none" strike="noStrike">
              <a:solidFill>
                <a:srgbClr val="7030A0"/>
              </a:solidFill>
              <a:latin typeface="Calibri"/>
              <a:ea typeface="Calibri"/>
              <a:cs typeface="Calibri"/>
              <a:sym typeface="Calibri"/>
            </a:endParaRPr>
          </a:p>
        </p:txBody>
      </p:sp>
      <p:sp>
        <p:nvSpPr>
          <p:cNvPr id="102" name="Google Shape;102;p14"/>
          <p:cNvSpPr txBox="1"/>
          <p:nvPr/>
        </p:nvSpPr>
        <p:spPr>
          <a:xfrm rot="10800000">
            <a:off x="1845148" y="6029997"/>
            <a:ext cx="5976665" cy="584775"/>
          </a:xfrm>
          <a:prstGeom prst="rect">
            <a:avLst/>
          </a:prstGeom>
          <a:solidFill>
            <a:schemeClr val="lt1"/>
          </a:solidFill>
          <a:ln cap="flat" cmpd="sng" w="5715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rgbClr val="92D050"/>
                </a:solidFill>
                <a:latin typeface="Calibri"/>
                <a:ea typeface="Calibri"/>
                <a:cs typeface="Calibri"/>
                <a:sym typeface="Calibri"/>
              </a:rPr>
              <a:t>ocitáucaíuqserecahalfihceM</a:t>
            </a:r>
            <a:endParaRPr b="0" i="0" sz="3200" u="none" cap="none" strike="noStrike">
              <a:solidFill>
                <a:srgbClr val="92D05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500"/>
                                        <p:tgtEl>
                                          <p:spTgt spid="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7"/>
                                        </p:tgtEl>
                                        <p:attrNameLst>
                                          <p:attrName>style.visibility</p:attrName>
                                        </p:attrNameLst>
                                      </p:cBhvr>
                                      <p:to>
                                        <p:strVal val="visible"/>
                                      </p:to>
                                    </p:set>
                                    <p:anim calcmode="lin" valueType="num">
                                      <p:cBhvr additive="base">
                                        <p:cTn dur="500"/>
                                        <p:tgtEl>
                                          <p:spTgt spid="9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8"/>
                                        </p:tgtEl>
                                        <p:attrNameLst>
                                          <p:attrName>style.visibility</p:attrName>
                                        </p:attrNameLst>
                                      </p:cBhvr>
                                      <p:to>
                                        <p:strVal val="visible"/>
                                      </p:to>
                                    </p:set>
                                    <p:anim calcmode="lin" valueType="num">
                                      <p:cBhvr additive="base">
                                        <p:cTn dur="500"/>
                                        <p:tgtEl>
                                          <p:spTgt spid="9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9"/>
                                        </p:tgtEl>
                                        <p:attrNameLst>
                                          <p:attrName>style.visibility</p:attrName>
                                        </p:attrNameLst>
                                      </p:cBhvr>
                                      <p:to>
                                        <p:strVal val="visible"/>
                                      </p:to>
                                    </p:set>
                                    <p:anim calcmode="lin" valueType="num">
                                      <p:cBhvr additive="base">
                                        <p:cTn dur="500"/>
                                        <p:tgtEl>
                                          <p:spTgt spid="9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0"/>
                                        </p:tgtEl>
                                        <p:attrNameLst>
                                          <p:attrName>style.visibility</p:attrName>
                                        </p:attrNameLst>
                                      </p:cBhvr>
                                      <p:to>
                                        <p:strVal val="visible"/>
                                      </p:to>
                                    </p:set>
                                    <p:anim calcmode="lin" valueType="num">
                                      <p:cBhvr additive="base">
                                        <p:cTn dur="500"/>
                                        <p:tgtEl>
                                          <p:spTgt spid="10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1"/>
                                        </p:tgtEl>
                                        <p:attrNameLst>
                                          <p:attrName>style.visibility</p:attrName>
                                        </p:attrNameLst>
                                      </p:cBhvr>
                                      <p:to>
                                        <p:strVal val="visible"/>
                                      </p:to>
                                    </p:set>
                                    <p:anim calcmode="lin" valueType="num">
                                      <p:cBhvr additive="base">
                                        <p:cTn dur="500"/>
                                        <p:tgtEl>
                                          <p:spTgt spid="10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2"/>
                                        </p:tgtEl>
                                        <p:attrNameLst>
                                          <p:attrName>style.visibility</p:attrName>
                                        </p:attrNameLst>
                                      </p:cBhvr>
                                      <p:to>
                                        <p:strVal val="visible"/>
                                      </p:to>
                                    </p:set>
                                    <p:anim calcmode="lin" valueType="num">
                                      <p:cBhvr additive="base">
                                        <p:cTn dur="500"/>
                                        <p:tgtEl>
                                          <p:spTgt spid="10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descr="j0412740" id="108" name="Google Shape;108;p15"/>
          <p:cNvPicPr preferRelativeResize="0"/>
          <p:nvPr/>
        </p:nvPicPr>
        <p:blipFill rotWithShape="1">
          <a:blip r:embed="rId3">
            <a:alphaModFix/>
          </a:blip>
          <a:srcRect b="0" l="0" r="0" t="0"/>
          <a:stretch/>
        </p:blipFill>
        <p:spPr>
          <a:xfrm>
            <a:off x="2124075" y="6550025"/>
            <a:ext cx="468313" cy="307975"/>
          </a:xfrm>
          <a:prstGeom prst="rect">
            <a:avLst/>
          </a:prstGeom>
          <a:noFill/>
          <a:ln>
            <a:noFill/>
          </a:ln>
        </p:spPr>
      </p:pic>
      <p:cxnSp>
        <p:nvCxnSpPr>
          <p:cNvPr id="109" name="Google Shape;109;p15"/>
          <p:cNvCxnSpPr/>
          <p:nvPr/>
        </p:nvCxnSpPr>
        <p:spPr>
          <a:xfrm>
            <a:off x="0" y="6453188"/>
            <a:ext cx="9144000" cy="0"/>
          </a:xfrm>
          <a:prstGeom prst="straightConnector1">
            <a:avLst/>
          </a:prstGeom>
          <a:noFill/>
          <a:ln cap="flat" cmpd="sng" w="38100">
            <a:solidFill>
              <a:srgbClr val="0066FF"/>
            </a:solidFill>
            <a:prstDash val="solid"/>
            <a:round/>
            <a:headEnd len="med" w="med" type="none"/>
            <a:tailEnd len="med" w="med" type="none"/>
          </a:ln>
        </p:spPr>
      </p:cxnSp>
      <p:graphicFrame>
        <p:nvGraphicFramePr>
          <p:cNvPr id="110" name="Google Shape;110;p15"/>
          <p:cNvGraphicFramePr/>
          <p:nvPr/>
        </p:nvGraphicFramePr>
        <p:xfrm>
          <a:off x="0" y="1341438"/>
          <a:ext cx="3000000" cy="3000000"/>
        </p:xfrm>
        <a:graphic>
          <a:graphicData uri="http://schemas.openxmlformats.org/drawingml/2006/table">
            <a:tbl>
              <a:tblPr>
                <a:noFill/>
                <a:tableStyleId>{53D57605-FB2A-46B9-AC6F-27BED036D953}</a:tableStyleId>
              </a:tblPr>
              <a:tblGrid>
                <a:gridCol w="2286000"/>
                <a:gridCol w="2286000"/>
                <a:gridCol w="2286000"/>
                <a:gridCol w="2286000"/>
              </a:tblGrid>
              <a:tr h="2555875">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1</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2</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3</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4</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55875">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5</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6</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7</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Batang"/>
                        <a:buNone/>
                      </a:pPr>
                      <a:r>
                        <a:rPr b="0" i="0" lang="en-GB" sz="2800" u="none" cap="none" strike="noStrike">
                          <a:solidFill>
                            <a:schemeClr val="dk1"/>
                          </a:solidFill>
                          <a:latin typeface="Batang"/>
                          <a:ea typeface="Batang"/>
                          <a:cs typeface="Batang"/>
                          <a:sym typeface="Batang"/>
                        </a:rPr>
                        <a:t>8</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111" name="Google Shape;111;p15"/>
          <p:cNvSpPr/>
          <p:nvPr/>
        </p:nvSpPr>
        <p:spPr>
          <a:xfrm>
            <a:off x="250825" y="188913"/>
            <a:ext cx="8569325" cy="1008062"/>
          </a:xfrm>
          <a:prstGeom prst="rect">
            <a:avLst/>
          </a:prstGeom>
          <a:noFill/>
          <a:ln cap="flat" cmpd="sng" w="57150">
            <a:solidFill>
              <a:srgbClr val="3366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alibri"/>
                <a:ea typeface="Calibri"/>
                <a:cs typeface="Calibri"/>
                <a:sym typeface="Calibri"/>
              </a:rPr>
              <a:t>¿Qué haces de vacaciones normalmente?</a:t>
            </a:r>
            <a:endParaRPr/>
          </a:p>
        </p:txBody>
      </p:sp>
      <p:pic>
        <p:nvPicPr>
          <p:cNvPr descr="MCj04080340000[1]" id="112" name="Google Shape;112;p15"/>
          <p:cNvPicPr preferRelativeResize="0"/>
          <p:nvPr/>
        </p:nvPicPr>
        <p:blipFill rotWithShape="1">
          <a:blip r:embed="rId4">
            <a:alphaModFix/>
          </a:blip>
          <a:srcRect b="0" l="0" r="0" t="0"/>
          <a:stretch/>
        </p:blipFill>
        <p:spPr>
          <a:xfrm>
            <a:off x="34925" y="1989138"/>
            <a:ext cx="2160588" cy="1558925"/>
          </a:xfrm>
          <a:prstGeom prst="rect">
            <a:avLst/>
          </a:prstGeom>
          <a:noFill/>
          <a:ln>
            <a:noFill/>
          </a:ln>
        </p:spPr>
      </p:pic>
      <p:pic>
        <p:nvPicPr>
          <p:cNvPr descr="j0295732" id="113" name="Google Shape;113;p15"/>
          <p:cNvPicPr preferRelativeResize="0"/>
          <p:nvPr/>
        </p:nvPicPr>
        <p:blipFill rotWithShape="1">
          <a:blip r:embed="rId5">
            <a:alphaModFix/>
          </a:blip>
          <a:srcRect b="0" l="0" r="0" t="0"/>
          <a:stretch/>
        </p:blipFill>
        <p:spPr>
          <a:xfrm>
            <a:off x="2411413" y="1989138"/>
            <a:ext cx="2051050" cy="1438275"/>
          </a:xfrm>
          <a:prstGeom prst="rect">
            <a:avLst/>
          </a:prstGeom>
          <a:noFill/>
          <a:ln>
            <a:noFill/>
          </a:ln>
        </p:spPr>
      </p:pic>
      <p:pic>
        <p:nvPicPr>
          <p:cNvPr descr="MCj02904730000[1]" id="114" name="Google Shape;114;p15"/>
          <p:cNvPicPr preferRelativeResize="0"/>
          <p:nvPr/>
        </p:nvPicPr>
        <p:blipFill rotWithShape="1">
          <a:blip r:embed="rId6">
            <a:alphaModFix/>
          </a:blip>
          <a:srcRect b="0" l="0" r="0" t="0"/>
          <a:stretch/>
        </p:blipFill>
        <p:spPr>
          <a:xfrm>
            <a:off x="4716463" y="1700213"/>
            <a:ext cx="2016125" cy="1558925"/>
          </a:xfrm>
          <a:prstGeom prst="rect">
            <a:avLst/>
          </a:prstGeom>
          <a:noFill/>
          <a:ln>
            <a:noFill/>
          </a:ln>
        </p:spPr>
      </p:pic>
      <p:pic>
        <p:nvPicPr>
          <p:cNvPr descr="MCj00896120000[1]" id="115" name="Google Shape;115;p15"/>
          <p:cNvPicPr preferRelativeResize="0"/>
          <p:nvPr/>
        </p:nvPicPr>
        <p:blipFill rotWithShape="1">
          <a:blip r:embed="rId7">
            <a:alphaModFix/>
          </a:blip>
          <a:srcRect b="0" l="0" r="0" t="0"/>
          <a:stretch/>
        </p:blipFill>
        <p:spPr>
          <a:xfrm>
            <a:off x="6877050" y="1700213"/>
            <a:ext cx="2124075" cy="1519237"/>
          </a:xfrm>
          <a:prstGeom prst="rect">
            <a:avLst/>
          </a:prstGeom>
          <a:noFill/>
          <a:ln>
            <a:noFill/>
          </a:ln>
        </p:spPr>
      </p:pic>
      <p:pic>
        <p:nvPicPr>
          <p:cNvPr descr="cyclist" id="116" name="Google Shape;116;p15"/>
          <p:cNvPicPr preferRelativeResize="0"/>
          <p:nvPr/>
        </p:nvPicPr>
        <p:blipFill rotWithShape="1">
          <a:blip r:embed="rId8">
            <a:alphaModFix/>
          </a:blip>
          <a:srcRect b="0" l="0" r="0" t="0"/>
          <a:stretch/>
        </p:blipFill>
        <p:spPr>
          <a:xfrm>
            <a:off x="270869" y="4034566"/>
            <a:ext cx="1785938" cy="1730375"/>
          </a:xfrm>
          <a:prstGeom prst="rect">
            <a:avLst/>
          </a:prstGeom>
          <a:noFill/>
          <a:ln>
            <a:noFill/>
          </a:ln>
        </p:spPr>
      </p:pic>
      <p:pic>
        <p:nvPicPr>
          <p:cNvPr descr="j0398293" id="117" name="Google Shape;117;p15"/>
          <p:cNvPicPr preferRelativeResize="0"/>
          <p:nvPr/>
        </p:nvPicPr>
        <p:blipFill rotWithShape="1">
          <a:blip r:embed="rId9">
            <a:alphaModFix/>
          </a:blip>
          <a:srcRect b="0" l="0" r="0" t="0"/>
          <a:stretch/>
        </p:blipFill>
        <p:spPr>
          <a:xfrm>
            <a:off x="2555875" y="4076700"/>
            <a:ext cx="1846263" cy="2044700"/>
          </a:xfrm>
          <a:prstGeom prst="rect">
            <a:avLst/>
          </a:prstGeom>
          <a:noFill/>
          <a:ln>
            <a:noFill/>
          </a:ln>
        </p:spPr>
      </p:pic>
      <p:pic>
        <p:nvPicPr>
          <p:cNvPr descr="j0330879" id="118" name="Google Shape;118;p15"/>
          <p:cNvPicPr preferRelativeResize="0"/>
          <p:nvPr/>
        </p:nvPicPr>
        <p:blipFill rotWithShape="1">
          <a:blip r:embed="rId10">
            <a:alphaModFix/>
          </a:blip>
          <a:srcRect b="0" l="0" r="0" t="0"/>
          <a:stretch/>
        </p:blipFill>
        <p:spPr>
          <a:xfrm>
            <a:off x="4859338" y="4149725"/>
            <a:ext cx="1830387" cy="1914525"/>
          </a:xfrm>
          <a:prstGeom prst="rect">
            <a:avLst/>
          </a:prstGeom>
          <a:noFill/>
          <a:ln>
            <a:noFill/>
          </a:ln>
        </p:spPr>
      </p:pic>
      <p:pic>
        <p:nvPicPr>
          <p:cNvPr descr="MCBD07514_0000[1]" id="119" name="Google Shape;119;p15"/>
          <p:cNvPicPr preferRelativeResize="0"/>
          <p:nvPr/>
        </p:nvPicPr>
        <p:blipFill rotWithShape="1">
          <a:blip r:embed="rId11">
            <a:alphaModFix/>
          </a:blip>
          <a:srcRect b="0" l="0" r="0" t="0"/>
          <a:stretch/>
        </p:blipFill>
        <p:spPr>
          <a:xfrm>
            <a:off x="6877050" y="4437063"/>
            <a:ext cx="2087563" cy="1614487"/>
          </a:xfrm>
          <a:prstGeom prst="rect">
            <a:avLst/>
          </a:prstGeom>
          <a:noFill/>
          <a:ln>
            <a:noFill/>
          </a:ln>
        </p:spPr>
      </p:pic>
      <p:sp>
        <p:nvSpPr>
          <p:cNvPr id="120" name="Google Shape;120;p15"/>
          <p:cNvSpPr txBox="1"/>
          <p:nvPr/>
        </p:nvSpPr>
        <p:spPr>
          <a:xfrm>
            <a:off x="34925" y="3429000"/>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tomar el sol</a:t>
            </a:r>
            <a:endParaRPr/>
          </a:p>
        </p:txBody>
      </p:sp>
      <p:sp>
        <p:nvSpPr>
          <p:cNvPr id="121" name="Google Shape;121;p15"/>
          <p:cNvSpPr txBox="1"/>
          <p:nvPr/>
        </p:nvSpPr>
        <p:spPr>
          <a:xfrm>
            <a:off x="2339975" y="3429000"/>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bañarse</a:t>
            </a:r>
            <a:endParaRPr b="1" i="0" sz="2400" u="none" cap="none" strike="noStrike">
              <a:solidFill>
                <a:schemeClr val="dk1"/>
              </a:solidFill>
              <a:latin typeface="Calibri"/>
              <a:ea typeface="Calibri"/>
              <a:cs typeface="Calibri"/>
              <a:sym typeface="Calibri"/>
            </a:endParaRPr>
          </a:p>
        </p:txBody>
      </p:sp>
      <p:sp>
        <p:nvSpPr>
          <p:cNvPr id="122" name="Google Shape;122;p15"/>
          <p:cNvSpPr txBox="1"/>
          <p:nvPr/>
        </p:nvSpPr>
        <p:spPr>
          <a:xfrm>
            <a:off x="4645025" y="3429000"/>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sacar fotos</a:t>
            </a:r>
            <a:endParaRPr b="1" i="0" sz="2400" u="none" cap="none" strike="noStrike">
              <a:solidFill>
                <a:schemeClr val="dk1"/>
              </a:solidFill>
              <a:latin typeface="Calibri"/>
              <a:ea typeface="Calibri"/>
              <a:cs typeface="Calibri"/>
              <a:sym typeface="Calibri"/>
            </a:endParaRPr>
          </a:p>
        </p:txBody>
      </p:sp>
      <p:sp>
        <p:nvSpPr>
          <p:cNvPr id="123" name="Google Shape;123;p15"/>
          <p:cNvSpPr txBox="1"/>
          <p:nvPr/>
        </p:nvSpPr>
        <p:spPr>
          <a:xfrm>
            <a:off x="6911975" y="3429000"/>
            <a:ext cx="2232025"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ir a discotecas</a:t>
            </a:r>
            <a:endParaRPr b="1" i="0" sz="2400" u="none" cap="none" strike="noStrike">
              <a:solidFill>
                <a:schemeClr val="dk1"/>
              </a:solidFill>
              <a:latin typeface="Calibri"/>
              <a:ea typeface="Calibri"/>
              <a:cs typeface="Calibri"/>
              <a:sym typeface="Calibri"/>
            </a:endParaRPr>
          </a:p>
        </p:txBody>
      </p:sp>
      <p:sp>
        <p:nvSpPr>
          <p:cNvPr id="124" name="Google Shape;124;p15"/>
          <p:cNvSpPr txBox="1"/>
          <p:nvPr/>
        </p:nvSpPr>
        <p:spPr>
          <a:xfrm>
            <a:off x="47826" y="5991523"/>
            <a:ext cx="2232025"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montar en bici</a:t>
            </a:r>
            <a:endParaRPr b="1" i="0" sz="2400" u="none" cap="none" strike="noStrike">
              <a:solidFill>
                <a:schemeClr val="dk1"/>
              </a:solidFill>
              <a:latin typeface="Calibri"/>
              <a:ea typeface="Calibri"/>
              <a:cs typeface="Calibri"/>
              <a:sym typeface="Calibri"/>
            </a:endParaRPr>
          </a:p>
        </p:txBody>
      </p:sp>
      <p:sp>
        <p:nvSpPr>
          <p:cNvPr id="125" name="Google Shape;125;p15"/>
          <p:cNvSpPr txBox="1"/>
          <p:nvPr/>
        </p:nvSpPr>
        <p:spPr>
          <a:xfrm>
            <a:off x="2411413" y="5995988"/>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hacer surfing</a:t>
            </a:r>
            <a:endParaRPr/>
          </a:p>
        </p:txBody>
      </p:sp>
      <p:sp>
        <p:nvSpPr>
          <p:cNvPr id="126" name="Google Shape;126;p15"/>
          <p:cNvSpPr txBox="1"/>
          <p:nvPr/>
        </p:nvSpPr>
        <p:spPr>
          <a:xfrm>
            <a:off x="4645025" y="5995988"/>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descansar</a:t>
            </a:r>
            <a:endParaRPr b="1" i="0" sz="2400" u="none" cap="none" strike="noStrike">
              <a:solidFill>
                <a:schemeClr val="dk1"/>
              </a:solidFill>
              <a:latin typeface="Calibri"/>
              <a:ea typeface="Calibri"/>
              <a:cs typeface="Calibri"/>
              <a:sym typeface="Calibri"/>
            </a:endParaRPr>
          </a:p>
        </p:txBody>
      </p:sp>
      <p:sp>
        <p:nvSpPr>
          <p:cNvPr id="127" name="Google Shape;127;p15"/>
          <p:cNvSpPr txBox="1"/>
          <p:nvPr/>
        </p:nvSpPr>
        <p:spPr>
          <a:xfrm>
            <a:off x="6877050" y="5995988"/>
            <a:ext cx="2232025"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dk1"/>
                </a:solidFill>
                <a:latin typeface="Calibri"/>
                <a:ea typeface="Calibri"/>
                <a:cs typeface="Calibri"/>
                <a:sym typeface="Calibri"/>
              </a:rPr>
              <a:t>ir de paseo</a:t>
            </a:r>
            <a:endParaRPr b="1" i="0" sz="24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6"/>
          <p:cNvSpPr/>
          <p:nvPr/>
        </p:nvSpPr>
        <p:spPr>
          <a:xfrm>
            <a:off x="4932040" y="1556792"/>
            <a:ext cx="3600000" cy="3600000"/>
          </a:xfrm>
          <a:prstGeom prst="ellipse">
            <a:avLst/>
          </a:prstGeom>
          <a:noFill/>
          <a:ln cap="flat" cmpd="sng" w="76200">
            <a:solidFill>
              <a:srgbClr val="26262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16600" u="none" cap="none" strike="noStrike">
                <a:solidFill>
                  <a:srgbClr val="7F7F7F"/>
                </a:solidFill>
                <a:latin typeface="Calibri"/>
                <a:ea typeface="Calibri"/>
                <a:cs typeface="Calibri"/>
                <a:sym typeface="Calibri"/>
              </a:rPr>
              <a:t>¿?</a:t>
            </a:r>
            <a:endParaRPr b="1" i="0" sz="16600" u="none" cap="none" strike="noStrike">
              <a:solidFill>
                <a:srgbClr val="7F7F7F"/>
              </a:solidFill>
              <a:latin typeface="Calibri"/>
              <a:ea typeface="Calibri"/>
              <a:cs typeface="Calibri"/>
              <a:sym typeface="Calibri"/>
            </a:endParaRPr>
          </a:p>
        </p:txBody>
      </p:sp>
      <p:sp>
        <p:nvSpPr>
          <p:cNvPr id="133" name="Google Shape;133;p16"/>
          <p:cNvSpPr/>
          <p:nvPr/>
        </p:nvSpPr>
        <p:spPr>
          <a:xfrm>
            <a:off x="4572000" y="3861048"/>
            <a:ext cx="4248472" cy="987504"/>
          </a:xfrm>
          <a:prstGeom prst="roundRect">
            <a:avLst>
              <a:gd fmla="val 16667" name="adj"/>
            </a:avLst>
          </a:prstGeom>
          <a:solidFill>
            <a:schemeClr val="lt1"/>
          </a:solidFill>
          <a:ln cap="flat" cmpd="sng" w="38100">
            <a:solidFill>
              <a:srgbClr val="00206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1700" u="none" cap="none" strike="noStrike">
                <a:solidFill>
                  <a:schemeClr val="dk1"/>
                </a:solidFill>
                <a:latin typeface="Arial"/>
                <a:ea typeface="Arial"/>
                <a:cs typeface="Arial"/>
                <a:sym typeface="Arial"/>
              </a:rPr>
              <a:t>Suelo ir de vacaciones a Barcelona, que está en e</a:t>
            </a:r>
            <a:r>
              <a:rPr b="1" i="0" lang="en-GB" sz="2000" u="none" cap="none" strike="noStrike">
                <a:solidFill>
                  <a:schemeClr val="dk1"/>
                </a:solidFill>
                <a:latin typeface="Arial"/>
                <a:ea typeface="Arial"/>
                <a:cs typeface="Arial"/>
                <a:sym typeface="Arial"/>
              </a:rPr>
              <a:t>l </a:t>
            </a:r>
            <a:r>
              <a:rPr b="1" i="0" lang="en-GB" sz="2100" u="none" cap="none" strike="noStrike">
                <a:solidFill>
                  <a:schemeClr val="dk1"/>
                </a:solidFill>
                <a:latin typeface="Arial"/>
                <a:ea typeface="Arial"/>
                <a:cs typeface="Arial"/>
                <a:sym typeface="Arial"/>
              </a:rPr>
              <a:t>noreste de España.</a:t>
            </a:r>
            <a:endParaRPr b="1" i="0" sz="2100" u="none" cap="none" strike="noStrike">
              <a:solidFill>
                <a:schemeClr val="dk1"/>
              </a:solidFill>
              <a:latin typeface="Arial"/>
              <a:ea typeface="Arial"/>
              <a:cs typeface="Arial"/>
              <a:sym typeface="Arial"/>
            </a:endParaRPr>
          </a:p>
        </p:txBody>
      </p:sp>
      <p:sp>
        <p:nvSpPr>
          <p:cNvPr id="134" name="Google Shape;134;p16"/>
          <p:cNvSpPr/>
          <p:nvPr/>
        </p:nvSpPr>
        <p:spPr>
          <a:xfrm>
            <a:off x="4572000" y="620688"/>
            <a:ext cx="4248472" cy="987504"/>
          </a:xfrm>
          <a:prstGeom prst="roundRect">
            <a:avLst>
              <a:gd fmla="val 16667" name="adj"/>
            </a:avLst>
          </a:prstGeom>
          <a:solidFill>
            <a:schemeClr val="lt1"/>
          </a:solidFill>
          <a:ln cap="flat" cmpd="sng" w="38100">
            <a:solidFill>
              <a:srgbClr val="0066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400" u="none" cap="none" strike="noStrike">
                <a:solidFill>
                  <a:schemeClr val="dk1"/>
                </a:solidFill>
                <a:latin typeface="Arial"/>
                <a:ea typeface="Arial"/>
                <a:cs typeface="Arial"/>
                <a:sym typeface="Arial"/>
              </a:rPr>
              <a:t>Voy con mis padres y vamos en avión</a:t>
            </a:r>
            <a:r>
              <a:rPr b="1" i="0" lang="en-GB" sz="2600" u="none" cap="none" strike="noStrike">
                <a:solidFill>
                  <a:schemeClr val="dk1"/>
                </a:solidFill>
                <a:latin typeface="Arial"/>
                <a:ea typeface="Arial"/>
                <a:cs typeface="Arial"/>
                <a:sym typeface="Arial"/>
              </a:rPr>
              <a:t>.</a:t>
            </a:r>
            <a:endParaRPr b="1" i="0" sz="2600" u="none" cap="none" strike="noStrike">
              <a:solidFill>
                <a:schemeClr val="dk1"/>
              </a:solidFill>
              <a:latin typeface="Arial"/>
              <a:ea typeface="Arial"/>
              <a:cs typeface="Arial"/>
              <a:sym typeface="Arial"/>
            </a:endParaRPr>
          </a:p>
        </p:txBody>
      </p:sp>
      <p:sp>
        <p:nvSpPr>
          <p:cNvPr id="135" name="Google Shape;135;p16"/>
          <p:cNvSpPr/>
          <p:nvPr/>
        </p:nvSpPr>
        <p:spPr>
          <a:xfrm>
            <a:off x="4572000" y="4941168"/>
            <a:ext cx="4248472" cy="1430179"/>
          </a:xfrm>
          <a:prstGeom prst="roundRect">
            <a:avLst>
              <a:gd fmla="val 16667" name="adj"/>
            </a:avLst>
          </a:prstGeom>
          <a:solidFill>
            <a:schemeClr val="lt1"/>
          </a:solidFill>
          <a:ln cap="flat" cmpd="sng" w="38100">
            <a:solidFill>
              <a:srgbClr val="FF66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1800" u="none" cap="none" strike="noStrike">
                <a:solidFill>
                  <a:schemeClr val="dk1"/>
                </a:solidFill>
                <a:latin typeface="Arial"/>
                <a:ea typeface="Arial"/>
                <a:cs typeface="Arial"/>
                <a:sym typeface="Arial"/>
              </a:rPr>
              <a:t>Barcelona es una ciudad turística con mucha cultura. Hay muchos monumentos, bares y restaurantes.</a:t>
            </a:r>
            <a:endParaRPr b="1" i="0" sz="1800" u="none" cap="none" strike="noStrike">
              <a:solidFill>
                <a:schemeClr val="dk1"/>
              </a:solidFill>
              <a:latin typeface="Arial"/>
              <a:ea typeface="Arial"/>
              <a:cs typeface="Arial"/>
              <a:sym typeface="Arial"/>
            </a:endParaRPr>
          </a:p>
        </p:txBody>
      </p:sp>
      <p:sp>
        <p:nvSpPr>
          <p:cNvPr id="136" name="Google Shape;136;p16"/>
          <p:cNvSpPr/>
          <p:nvPr/>
        </p:nvSpPr>
        <p:spPr>
          <a:xfrm>
            <a:off x="4572000" y="1700808"/>
            <a:ext cx="4248472" cy="987504"/>
          </a:xfrm>
          <a:prstGeom prst="roundRect">
            <a:avLst>
              <a:gd fmla="val 16667" name="adj"/>
            </a:avLst>
          </a:prstGeom>
          <a:solidFill>
            <a:schemeClr val="lt1"/>
          </a:solidFill>
          <a:ln cap="flat" cmpd="sng" w="38100">
            <a:solidFill>
              <a:srgbClr val="7030A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600" u="none" cap="none" strike="noStrike">
                <a:solidFill>
                  <a:schemeClr val="dk1"/>
                </a:solidFill>
                <a:latin typeface="Arial"/>
                <a:ea typeface="Arial"/>
                <a:cs typeface="Arial"/>
                <a:sym typeface="Arial"/>
              </a:rPr>
              <a:t>En Barcelona se puede visitar los monumentos y comer tapas. </a:t>
            </a:r>
            <a:endParaRPr/>
          </a:p>
        </p:txBody>
      </p:sp>
      <p:sp>
        <p:nvSpPr>
          <p:cNvPr id="137" name="Google Shape;137;p16"/>
          <p:cNvSpPr/>
          <p:nvPr/>
        </p:nvSpPr>
        <p:spPr>
          <a:xfrm>
            <a:off x="4572000" y="2780928"/>
            <a:ext cx="4248472" cy="987504"/>
          </a:xfrm>
          <a:prstGeom prst="roundRect">
            <a:avLst>
              <a:gd fmla="val 16667" name="adj"/>
            </a:avLst>
          </a:prstGeom>
          <a:solidFill>
            <a:schemeClr val="lt1"/>
          </a:solidFill>
          <a:ln cap="flat" cmpd="sng" w="38100">
            <a:solidFill>
              <a:srgbClr val="C000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1800" u="none" cap="none" strike="noStrike">
                <a:solidFill>
                  <a:schemeClr val="dk1"/>
                </a:solidFill>
                <a:latin typeface="Arial"/>
                <a:ea typeface="Arial"/>
                <a:cs typeface="Arial"/>
                <a:sym typeface="Arial"/>
              </a:rPr>
              <a:t>Mi familia y yo solemos visitar las atracciones turísticas y comer tapas.</a:t>
            </a:r>
            <a:endParaRPr b="1" i="0" sz="1800" u="none" cap="none" strike="noStrike">
              <a:solidFill>
                <a:schemeClr val="dk1"/>
              </a:solidFill>
              <a:latin typeface="Arial"/>
              <a:ea typeface="Arial"/>
              <a:cs typeface="Arial"/>
              <a:sym typeface="Arial"/>
            </a:endParaRPr>
          </a:p>
        </p:txBody>
      </p:sp>
      <p:sp>
        <p:nvSpPr>
          <p:cNvPr id="138" name="Google Shape;138;p16"/>
          <p:cNvSpPr/>
          <p:nvPr/>
        </p:nvSpPr>
        <p:spPr>
          <a:xfrm>
            <a:off x="323528" y="836712"/>
            <a:ext cx="3750790" cy="544830"/>
          </a:xfrm>
          <a:prstGeom prst="roundRect">
            <a:avLst>
              <a:gd fmla="val 16667" name="adj"/>
            </a:avLst>
          </a:prstGeom>
          <a:solidFill>
            <a:schemeClr val="lt1"/>
          </a:solidFill>
          <a:ln cap="flat" cmpd="sng" w="38100">
            <a:solidFill>
              <a:srgbClr val="C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u="none" cap="none" strike="noStrike">
                <a:solidFill>
                  <a:schemeClr val="dk1"/>
                </a:solidFill>
                <a:latin typeface="Arial"/>
                <a:ea typeface="Arial"/>
                <a:cs typeface="Arial"/>
                <a:sym typeface="Arial"/>
              </a:rPr>
              <a:t>¿Adónde sueles ir de vacaciones?</a:t>
            </a:r>
            <a:endParaRPr/>
          </a:p>
        </p:txBody>
      </p:sp>
      <p:sp>
        <p:nvSpPr>
          <p:cNvPr id="139" name="Google Shape;139;p16"/>
          <p:cNvSpPr/>
          <p:nvPr/>
        </p:nvSpPr>
        <p:spPr>
          <a:xfrm>
            <a:off x="323528" y="1988840"/>
            <a:ext cx="2801957" cy="544830"/>
          </a:xfrm>
          <a:prstGeom prst="roundRect">
            <a:avLst>
              <a:gd fmla="val 16667" name="adj"/>
            </a:avLst>
          </a:prstGeom>
          <a:solidFill>
            <a:schemeClr val="lt1"/>
          </a:solidFill>
          <a:ln cap="flat" cmpd="sng" w="38100">
            <a:solidFill>
              <a:srgbClr val="7030A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u="none" cap="none" strike="noStrike">
                <a:solidFill>
                  <a:schemeClr val="dk1"/>
                </a:solidFill>
                <a:latin typeface="Arial"/>
                <a:ea typeface="Arial"/>
                <a:cs typeface="Arial"/>
                <a:sym typeface="Arial"/>
              </a:rPr>
              <a:t>¿Cómo vas y con quién?</a:t>
            </a:r>
            <a:endParaRPr/>
          </a:p>
        </p:txBody>
      </p:sp>
      <p:sp>
        <p:nvSpPr>
          <p:cNvPr id="140" name="Google Shape;140;p16"/>
          <p:cNvSpPr/>
          <p:nvPr/>
        </p:nvSpPr>
        <p:spPr>
          <a:xfrm>
            <a:off x="323528" y="3140968"/>
            <a:ext cx="3650767" cy="544830"/>
          </a:xfrm>
          <a:prstGeom prst="roundRect">
            <a:avLst>
              <a:gd fmla="val 16667" name="adj"/>
            </a:avLst>
          </a:prstGeom>
          <a:solidFill>
            <a:schemeClr val="lt1"/>
          </a:solidFill>
          <a:ln cap="flat" cmpd="sng" w="38100">
            <a:solidFill>
              <a:srgbClr val="FF66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u="none" cap="none" strike="noStrike">
                <a:solidFill>
                  <a:schemeClr val="dk1"/>
                </a:solidFill>
                <a:latin typeface="Arial"/>
                <a:ea typeface="Arial"/>
                <a:cs typeface="Arial"/>
                <a:sym typeface="Arial"/>
              </a:rPr>
              <a:t>¿Cómo es </a:t>
            </a:r>
            <a:r>
              <a:rPr b="1" i="0" lang="en-GB" u="sng" cap="none" strike="noStrike">
                <a:solidFill>
                  <a:schemeClr val="dk1"/>
                </a:solidFill>
                <a:latin typeface="Arial"/>
                <a:ea typeface="Arial"/>
                <a:cs typeface="Arial"/>
                <a:sym typeface="Arial"/>
              </a:rPr>
              <a:t>Barcelona</a:t>
            </a:r>
            <a:r>
              <a:rPr b="1" i="0" lang="en-GB" u="none" cap="none" strike="noStrike">
                <a:solidFill>
                  <a:schemeClr val="dk1"/>
                </a:solidFill>
                <a:latin typeface="Arial"/>
                <a:ea typeface="Arial"/>
                <a:cs typeface="Arial"/>
                <a:sym typeface="Arial"/>
              </a:rPr>
              <a:t>? ¿Te gusta?</a:t>
            </a:r>
            <a:endParaRPr/>
          </a:p>
        </p:txBody>
      </p:sp>
      <p:sp>
        <p:nvSpPr>
          <p:cNvPr id="141" name="Google Shape;141;p16"/>
          <p:cNvSpPr/>
          <p:nvPr/>
        </p:nvSpPr>
        <p:spPr>
          <a:xfrm>
            <a:off x="323528" y="4293096"/>
            <a:ext cx="3948702" cy="544830"/>
          </a:xfrm>
          <a:prstGeom prst="roundRect">
            <a:avLst>
              <a:gd fmla="val 16667" name="adj"/>
            </a:avLst>
          </a:prstGeom>
          <a:solidFill>
            <a:schemeClr val="lt1"/>
          </a:solidFill>
          <a:ln cap="flat" cmpd="sng" w="38100">
            <a:solidFill>
              <a:srgbClr val="0066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u="none" cap="none" strike="noStrike">
                <a:solidFill>
                  <a:schemeClr val="dk1"/>
                </a:solidFill>
                <a:latin typeface="Arial"/>
                <a:ea typeface="Arial"/>
                <a:cs typeface="Arial"/>
                <a:sym typeface="Arial"/>
              </a:rPr>
              <a:t>¿Qué se puede hacer en </a:t>
            </a:r>
            <a:r>
              <a:rPr b="1" i="0" lang="en-GB" u="sng" cap="none" strike="noStrike">
                <a:solidFill>
                  <a:schemeClr val="dk1"/>
                </a:solidFill>
                <a:latin typeface="Arial"/>
                <a:ea typeface="Arial"/>
                <a:cs typeface="Arial"/>
                <a:sym typeface="Arial"/>
              </a:rPr>
              <a:t>Barcelona</a:t>
            </a:r>
            <a:r>
              <a:rPr b="1" i="0" lang="en-GB" u="none" cap="none" strike="noStrike">
                <a:solidFill>
                  <a:schemeClr val="dk1"/>
                </a:solidFill>
                <a:latin typeface="Arial"/>
                <a:ea typeface="Arial"/>
                <a:cs typeface="Arial"/>
                <a:sym typeface="Arial"/>
              </a:rPr>
              <a:t>?</a:t>
            </a:r>
            <a:endParaRPr/>
          </a:p>
        </p:txBody>
      </p:sp>
      <p:sp>
        <p:nvSpPr>
          <p:cNvPr id="142" name="Google Shape;142;p16"/>
          <p:cNvSpPr/>
          <p:nvPr/>
        </p:nvSpPr>
        <p:spPr>
          <a:xfrm>
            <a:off x="323528" y="5445224"/>
            <a:ext cx="3773061" cy="544830"/>
          </a:xfrm>
          <a:prstGeom prst="roundRect">
            <a:avLst>
              <a:gd fmla="val 16667" name="adj"/>
            </a:avLst>
          </a:prstGeom>
          <a:solidFill>
            <a:schemeClr val="lt1"/>
          </a:solidFill>
          <a:ln cap="flat" cmpd="sng" w="38100">
            <a:solidFill>
              <a:srgbClr val="00206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u="none" cap="none" strike="noStrike">
                <a:solidFill>
                  <a:schemeClr val="dk1"/>
                </a:solidFill>
                <a:latin typeface="Arial"/>
                <a:ea typeface="Arial"/>
                <a:cs typeface="Arial"/>
                <a:sym typeface="Arial"/>
              </a:rPr>
              <a:t>¿Qué actividades sueles hacer tú?</a:t>
            </a:r>
            <a:endParaRPr/>
          </a:p>
        </p:txBody>
      </p:sp>
      <p:cxnSp>
        <p:nvCxnSpPr>
          <p:cNvPr id="143" name="Google Shape;143;p16"/>
          <p:cNvCxnSpPr/>
          <p:nvPr/>
        </p:nvCxnSpPr>
        <p:spPr>
          <a:xfrm>
            <a:off x="4211960" y="1124744"/>
            <a:ext cx="288032" cy="0"/>
          </a:xfrm>
          <a:prstGeom prst="straightConnector1">
            <a:avLst/>
          </a:prstGeom>
          <a:noFill/>
          <a:ln cap="flat" cmpd="sng" w="38100">
            <a:solidFill>
              <a:srgbClr val="262626"/>
            </a:solidFill>
            <a:prstDash val="solid"/>
            <a:round/>
            <a:headEnd len="sm" w="sm" type="none"/>
            <a:tailEnd len="med" w="med" type="triangle"/>
          </a:ln>
        </p:spPr>
      </p:cxnSp>
      <p:cxnSp>
        <p:nvCxnSpPr>
          <p:cNvPr id="144" name="Google Shape;144;p16"/>
          <p:cNvCxnSpPr/>
          <p:nvPr/>
        </p:nvCxnSpPr>
        <p:spPr>
          <a:xfrm>
            <a:off x="3203848" y="2276872"/>
            <a:ext cx="1296144" cy="0"/>
          </a:xfrm>
          <a:prstGeom prst="straightConnector1">
            <a:avLst/>
          </a:prstGeom>
          <a:noFill/>
          <a:ln cap="flat" cmpd="sng" w="38100">
            <a:solidFill>
              <a:srgbClr val="262626"/>
            </a:solidFill>
            <a:prstDash val="solid"/>
            <a:round/>
            <a:headEnd len="sm" w="sm" type="none"/>
            <a:tailEnd len="med" w="med" type="triangle"/>
          </a:ln>
        </p:spPr>
      </p:cxnSp>
      <p:cxnSp>
        <p:nvCxnSpPr>
          <p:cNvPr id="145" name="Google Shape;145;p16"/>
          <p:cNvCxnSpPr/>
          <p:nvPr/>
        </p:nvCxnSpPr>
        <p:spPr>
          <a:xfrm>
            <a:off x="4067944" y="3429000"/>
            <a:ext cx="432048" cy="0"/>
          </a:xfrm>
          <a:prstGeom prst="straightConnector1">
            <a:avLst/>
          </a:prstGeom>
          <a:noFill/>
          <a:ln cap="flat" cmpd="sng" w="38100">
            <a:solidFill>
              <a:srgbClr val="262626"/>
            </a:solidFill>
            <a:prstDash val="solid"/>
            <a:round/>
            <a:headEnd len="sm" w="sm" type="none"/>
            <a:tailEnd len="med" w="med" type="triangle"/>
          </a:ln>
        </p:spPr>
      </p:cxnSp>
      <p:cxnSp>
        <p:nvCxnSpPr>
          <p:cNvPr id="146" name="Google Shape;146;p16"/>
          <p:cNvCxnSpPr/>
          <p:nvPr/>
        </p:nvCxnSpPr>
        <p:spPr>
          <a:xfrm>
            <a:off x="4355976" y="4581128"/>
            <a:ext cx="144016" cy="0"/>
          </a:xfrm>
          <a:prstGeom prst="straightConnector1">
            <a:avLst/>
          </a:prstGeom>
          <a:noFill/>
          <a:ln cap="flat" cmpd="sng" w="38100">
            <a:solidFill>
              <a:srgbClr val="262626"/>
            </a:solidFill>
            <a:prstDash val="solid"/>
            <a:round/>
            <a:headEnd len="sm" w="sm" type="none"/>
            <a:tailEnd len="med" w="med" type="triangle"/>
          </a:ln>
        </p:spPr>
      </p:cxnSp>
      <p:cxnSp>
        <p:nvCxnSpPr>
          <p:cNvPr id="147" name="Google Shape;147;p16"/>
          <p:cNvCxnSpPr/>
          <p:nvPr/>
        </p:nvCxnSpPr>
        <p:spPr>
          <a:xfrm>
            <a:off x="4211960" y="5733256"/>
            <a:ext cx="288032" cy="0"/>
          </a:xfrm>
          <a:prstGeom prst="straightConnector1">
            <a:avLst/>
          </a:prstGeom>
          <a:noFill/>
          <a:ln cap="flat" cmpd="sng" w="38100">
            <a:solidFill>
              <a:srgbClr val="262626"/>
            </a:solidFill>
            <a:prstDash val="solid"/>
            <a:round/>
            <a:headEnd len="sm" w="sm"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par>
                                <p:cTn fill="hold" nodeType="withEffect" presetClass="exit" presetID="10" presetSubtype="0">
                                  <p:stCondLst>
                                    <p:cond delay="0"/>
                                  </p:stCondLst>
                                  <p:childTnLst>
                                    <p:animEffect filter="fade" transition="out">
                                      <p:cBhvr>
                                        <p:cTn dur="500"/>
                                        <p:tgtEl>
                                          <p:spTgt spid="132"/>
                                        </p:tgtEl>
                                      </p:cBhvr>
                                    </p:animEffect>
                                    <p:set>
                                      <p:cBhvr>
                                        <p:cTn dur="1" fill="hold">
                                          <p:stCondLst>
                                            <p:cond delay="500"/>
                                          </p:stCondLst>
                                        </p:cTn>
                                        <p:tgtEl>
                                          <p:spTgt spid="13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p:nvPr/>
        </p:nvSpPr>
        <p:spPr>
          <a:xfrm>
            <a:off x="301250" y="836694"/>
            <a:ext cx="3773100" cy="864000"/>
          </a:xfrm>
          <a:prstGeom prst="roundRect">
            <a:avLst>
              <a:gd fmla="val 16667" name="adj"/>
            </a:avLst>
          </a:prstGeom>
          <a:solidFill>
            <a:schemeClr val="lt1"/>
          </a:solidFill>
          <a:ln cap="flat" cmpd="sng" w="38100">
            <a:solidFill>
              <a:srgbClr val="C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300" u="none" cap="none" strike="noStrike">
                <a:solidFill>
                  <a:schemeClr val="dk1"/>
                </a:solidFill>
                <a:latin typeface="Arial"/>
                <a:ea typeface="Arial"/>
                <a:cs typeface="Arial"/>
                <a:sym typeface="Arial"/>
              </a:rPr>
              <a:t>¿Adónde sueles ir de vacaciones?</a:t>
            </a:r>
            <a:endParaRPr sz="1100"/>
          </a:p>
        </p:txBody>
      </p:sp>
      <p:sp>
        <p:nvSpPr>
          <p:cNvPr id="153" name="Google Shape;153;p17"/>
          <p:cNvSpPr/>
          <p:nvPr/>
        </p:nvSpPr>
        <p:spPr>
          <a:xfrm>
            <a:off x="301250" y="1988858"/>
            <a:ext cx="2824200" cy="987600"/>
          </a:xfrm>
          <a:prstGeom prst="roundRect">
            <a:avLst>
              <a:gd fmla="val 16667" name="adj"/>
            </a:avLst>
          </a:prstGeom>
          <a:solidFill>
            <a:schemeClr val="lt1"/>
          </a:solidFill>
          <a:ln cap="flat" cmpd="sng" w="38100">
            <a:solidFill>
              <a:srgbClr val="7030A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600" u="none" cap="none" strike="noStrike">
                <a:solidFill>
                  <a:schemeClr val="dk1"/>
                </a:solidFill>
                <a:latin typeface="Arial"/>
                <a:ea typeface="Arial"/>
                <a:cs typeface="Arial"/>
                <a:sym typeface="Arial"/>
              </a:rPr>
              <a:t>¿Cómo vas y con quién?</a:t>
            </a:r>
            <a:endParaRPr/>
          </a:p>
        </p:txBody>
      </p:sp>
      <p:sp>
        <p:nvSpPr>
          <p:cNvPr id="154" name="Google Shape;154;p17"/>
          <p:cNvSpPr/>
          <p:nvPr/>
        </p:nvSpPr>
        <p:spPr>
          <a:xfrm>
            <a:off x="301250" y="3140979"/>
            <a:ext cx="3672900" cy="864000"/>
          </a:xfrm>
          <a:prstGeom prst="roundRect">
            <a:avLst>
              <a:gd fmla="val 16667" name="adj"/>
            </a:avLst>
          </a:prstGeom>
          <a:solidFill>
            <a:schemeClr val="lt1"/>
          </a:solidFill>
          <a:ln cap="flat" cmpd="sng" w="38100">
            <a:solidFill>
              <a:srgbClr val="FF66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400" u="none" cap="none" strike="noStrike">
                <a:solidFill>
                  <a:schemeClr val="dk1"/>
                </a:solidFill>
                <a:latin typeface="Arial"/>
                <a:ea typeface="Arial"/>
                <a:cs typeface="Arial"/>
                <a:sym typeface="Arial"/>
              </a:rPr>
              <a:t>¿Cómo es </a:t>
            </a:r>
            <a:r>
              <a:rPr b="1" i="0" lang="en-GB" sz="2400" u="sng" cap="none" strike="noStrike">
                <a:solidFill>
                  <a:schemeClr val="dk1"/>
                </a:solidFill>
                <a:latin typeface="Arial"/>
                <a:ea typeface="Arial"/>
                <a:cs typeface="Arial"/>
                <a:sym typeface="Arial"/>
              </a:rPr>
              <a:t>Barcelona</a:t>
            </a:r>
            <a:r>
              <a:rPr b="1" i="0" lang="en-GB" sz="2400" u="none" cap="none" strike="noStrike">
                <a:solidFill>
                  <a:schemeClr val="dk1"/>
                </a:solidFill>
                <a:latin typeface="Arial"/>
                <a:ea typeface="Arial"/>
                <a:cs typeface="Arial"/>
                <a:sym typeface="Arial"/>
              </a:rPr>
              <a:t>? ¿Te gusta?</a:t>
            </a:r>
            <a:endParaRPr sz="1200"/>
          </a:p>
        </p:txBody>
      </p:sp>
      <p:sp>
        <p:nvSpPr>
          <p:cNvPr id="155" name="Google Shape;155;p17"/>
          <p:cNvSpPr/>
          <p:nvPr/>
        </p:nvSpPr>
        <p:spPr>
          <a:xfrm>
            <a:off x="301250" y="4293103"/>
            <a:ext cx="3971100" cy="987600"/>
          </a:xfrm>
          <a:prstGeom prst="roundRect">
            <a:avLst>
              <a:gd fmla="val 16667" name="adj"/>
            </a:avLst>
          </a:prstGeom>
          <a:solidFill>
            <a:schemeClr val="lt1"/>
          </a:solidFill>
          <a:ln cap="flat" cmpd="sng" w="38100">
            <a:solidFill>
              <a:srgbClr val="0066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400" u="none" cap="none" strike="noStrike">
                <a:solidFill>
                  <a:schemeClr val="dk1"/>
                </a:solidFill>
                <a:latin typeface="Arial"/>
                <a:ea typeface="Arial"/>
                <a:cs typeface="Arial"/>
                <a:sym typeface="Arial"/>
              </a:rPr>
              <a:t>¿Qué se puede hacer en </a:t>
            </a:r>
            <a:r>
              <a:rPr b="1" i="0" lang="en-GB" sz="2400" u="sng" cap="none" strike="noStrike">
                <a:solidFill>
                  <a:schemeClr val="dk1"/>
                </a:solidFill>
                <a:latin typeface="Arial"/>
                <a:ea typeface="Arial"/>
                <a:cs typeface="Arial"/>
                <a:sym typeface="Arial"/>
              </a:rPr>
              <a:t>Barcelona</a:t>
            </a:r>
            <a:r>
              <a:rPr b="1" i="0" lang="en-GB" sz="2400" u="none" cap="none" strike="noStrike">
                <a:solidFill>
                  <a:schemeClr val="dk1"/>
                </a:solidFill>
                <a:latin typeface="Arial"/>
                <a:ea typeface="Arial"/>
                <a:cs typeface="Arial"/>
                <a:sym typeface="Arial"/>
              </a:rPr>
              <a:t>?</a:t>
            </a:r>
            <a:endParaRPr sz="1200"/>
          </a:p>
        </p:txBody>
      </p:sp>
      <p:sp>
        <p:nvSpPr>
          <p:cNvPr id="156" name="Google Shape;156;p17"/>
          <p:cNvSpPr/>
          <p:nvPr/>
        </p:nvSpPr>
        <p:spPr>
          <a:xfrm>
            <a:off x="323500" y="5445226"/>
            <a:ext cx="3773100" cy="864000"/>
          </a:xfrm>
          <a:prstGeom prst="roundRect">
            <a:avLst>
              <a:gd fmla="val 16667" name="adj"/>
            </a:avLst>
          </a:prstGeom>
          <a:solidFill>
            <a:schemeClr val="lt1"/>
          </a:solidFill>
          <a:ln cap="flat" cmpd="sng" w="38100">
            <a:solidFill>
              <a:srgbClr val="00206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400" u="none" cap="none" strike="noStrike">
                <a:solidFill>
                  <a:schemeClr val="dk1"/>
                </a:solidFill>
                <a:latin typeface="Arial"/>
                <a:ea typeface="Arial"/>
                <a:cs typeface="Arial"/>
                <a:sym typeface="Arial"/>
              </a:rPr>
              <a:t>¿Qué actividades sueles hacer tú?</a:t>
            </a:r>
            <a:endParaRPr sz="1200"/>
          </a:p>
        </p:txBody>
      </p:sp>
      <p:sp>
        <p:nvSpPr>
          <p:cNvPr id="157" name="Google Shape;157;p17"/>
          <p:cNvSpPr/>
          <p:nvPr/>
        </p:nvSpPr>
        <p:spPr>
          <a:xfrm>
            <a:off x="4572000" y="620688"/>
            <a:ext cx="4248472" cy="987504"/>
          </a:xfrm>
          <a:prstGeom prst="roundRect">
            <a:avLst>
              <a:gd fmla="val 16667" name="adj"/>
            </a:avLst>
          </a:prstGeom>
          <a:solidFill>
            <a:schemeClr val="lt1"/>
          </a:solidFill>
          <a:ln cap="flat" cmpd="sng" w="38100">
            <a:solidFill>
              <a:srgbClr val="00206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1900" u="none" cap="none" strike="noStrike">
                <a:solidFill>
                  <a:schemeClr val="dk1"/>
                </a:solidFill>
                <a:latin typeface="Arial"/>
                <a:ea typeface="Arial"/>
                <a:cs typeface="Arial"/>
                <a:sym typeface="Arial"/>
              </a:rPr>
              <a:t>Suelo ir de vacaciones a Barcelona, que está en el </a:t>
            </a:r>
            <a:r>
              <a:rPr b="1" i="0" lang="en-GB" sz="2000" u="none" cap="none" strike="noStrike">
                <a:solidFill>
                  <a:schemeClr val="dk1"/>
                </a:solidFill>
                <a:latin typeface="Arial"/>
                <a:ea typeface="Arial"/>
                <a:cs typeface="Arial"/>
                <a:sym typeface="Arial"/>
              </a:rPr>
              <a:t>noreste de España.</a:t>
            </a:r>
            <a:endParaRPr b="1" i="0" sz="2000" u="none" cap="none" strike="noStrike">
              <a:solidFill>
                <a:schemeClr val="dk1"/>
              </a:solidFill>
              <a:latin typeface="Arial"/>
              <a:ea typeface="Arial"/>
              <a:cs typeface="Arial"/>
              <a:sym typeface="Arial"/>
            </a:endParaRPr>
          </a:p>
        </p:txBody>
      </p:sp>
      <p:sp>
        <p:nvSpPr>
          <p:cNvPr id="158" name="Google Shape;158;p17"/>
          <p:cNvSpPr/>
          <p:nvPr/>
        </p:nvSpPr>
        <p:spPr>
          <a:xfrm>
            <a:off x="4572000" y="1700808"/>
            <a:ext cx="4248472" cy="987504"/>
          </a:xfrm>
          <a:prstGeom prst="roundRect">
            <a:avLst>
              <a:gd fmla="val 16667" name="adj"/>
            </a:avLst>
          </a:prstGeom>
          <a:solidFill>
            <a:schemeClr val="lt1"/>
          </a:solidFill>
          <a:ln cap="flat" cmpd="sng" w="38100">
            <a:solidFill>
              <a:srgbClr val="0066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2200" u="none" cap="none" strike="noStrike">
                <a:solidFill>
                  <a:schemeClr val="dk1"/>
                </a:solidFill>
                <a:latin typeface="Arial"/>
                <a:ea typeface="Arial"/>
                <a:cs typeface="Arial"/>
                <a:sym typeface="Arial"/>
              </a:rPr>
              <a:t>Voy con mis padres y vamos en avión.</a:t>
            </a:r>
            <a:endParaRPr b="1" i="0" sz="2200" u="none" cap="none" strike="noStrike">
              <a:solidFill>
                <a:schemeClr val="dk1"/>
              </a:solidFill>
              <a:latin typeface="Arial"/>
              <a:ea typeface="Arial"/>
              <a:cs typeface="Arial"/>
              <a:sym typeface="Arial"/>
            </a:endParaRPr>
          </a:p>
        </p:txBody>
      </p:sp>
      <p:sp>
        <p:nvSpPr>
          <p:cNvPr id="159" name="Google Shape;159;p17"/>
          <p:cNvSpPr/>
          <p:nvPr/>
        </p:nvSpPr>
        <p:spPr>
          <a:xfrm>
            <a:off x="4572000" y="2780928"/>
            <a:ext cx="4248472" cy="1430179"/>
          </a:xfrm>
          <a:prstGeom prst="roundRect">
            <a:avLst>
              <a:gd fmla="val 16667" name="adj"/>
            </a:avLst>
          </a:prstGeom>
          <a:solidFill>
            <a:schemeClr val="lt1"/>
          </a:solidFill>
          <a:ln cap="flat" cmpd="sng" w="38100">
            <a:solidFill>
              <a:srgbClr val="FF66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1800" u="none" cap="none" strike="noStrike">
                <a:solidFill>
                  <a:schemeClr val="dk1"/>
                </a:solidFill>
                <a:latin typeface="Arial"/>
                <a:ea typeface="Arial"/>
                <a:cs typeface="Arial"/>
                <a:sym typeface="Arial"/>
              </a:rPr>
              <a:t>Barcelona es una ciudad turística con mucha cultura. Hay muchos</a:t>
            </a:r>
            <a:r>
              <a:rPr b="1" i="0" lang="en-GB" sz="2600" u="none" cap="none" strike="noStrike">
                <a:solidFill>
                  <a:schemeClr val="dk1"/>
                </a:solidFill>
                <a:latin typeface="Arial"/>
                <a:ea typeface="Arial"/>
                <a:cs typeface="Arial"/>
                <a:sym typeface="Arial"/>
              </a:rPr>
              <a:t> </a:t>
            </a:r>
            <a:r>
              <a:rPr b="1" i="0" lang="en-GB" sz="2100" u="none" cap="none" strike="noStrike">
                <a:solidFill>
                  <a:schemeClr val="dk1"/>
                </a:solidFill>
                <a:latin typeface="Arial"/>
                <a:ea typeface="Arial"/>
                <a:cs typeface="Arial"/>
                <a:sym typeface="Arial"/>
              </a:rPr>
              <a:t>monumentos, bares y restaurantes.</a:t>
            </a:r>
            <a:endParaRPr b="1" i="0" sz="2100" u="none" cap="none" strike="noStrike">
              <a:solidFill>
                <a:schemeClr val="dk1"/>
              </a:solidFill>
              <a:latin typeface="Arial"/>
              <a:ea typeface="Arial"/>
              <a:cs typeface="Arial"/>
              <a:sym typeface="Arial"/>
            </a:endParaRPr>
          </a:p>
        </p:txBody>
      </p:sp>
      <p:sp>
        <p:nvSpPr>
          <p:cNvPr id="160" name="Google Shape;160;p17"/>
          <p:cNvSpPr/>
          <p:nvPr/>
        </p:nvSpPr>
        <p:spPr>
          <a:xfrm>
            <a:off x="4583750" y="4298359"/>
            <a:ext cx="4248600" cy="987600"/>
          </a:xfrm>
          <a:prstGeom prst="roundRect">
            <a:avLst>
              <a:gd fmla="val 16667" name="adj"/>
            </a:avLst>
          </a:prstGeom>
          <a:solidFill>
            <a:schemeClr val="lt1"/>
          </a:solidFill>
          <a:ln cap="flat" cmpd="sng" w="38100">
            <a:solidFill>
              <a:srgbClr val="7030A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Arial"/>
              <a:buNone/>
            </a:pPr>
            <a:r>
              <a:rPr b="1" i="0" lang="en-GB" sz="1900" u="none" cap="none" strike="noStrike">
                <a:solidFill>
                  <a:schemeClr val="dk1"/>
                </a:solidFill>
                <a:latin typeface="Arial"/>
                <a:ea typeface="Arial"/>
                <a:cs typeface="Arial"/>
                <a:sym typeface="Arial"/>
              </a:rPr>
              <a:t>En Barcelona se puede visitar los monumentos </a:t>
            </a:r>
            <a:r>
              <a:rPr b="1" i="0" lang="en-GB" sz="2600" u="none" cap="none" strike="noStrike">
                <a:solidFill>
                  <a:schemeClr val="dk1"/>
                </a:solidFill>
                <a:latin typeface="Arial"/>
                <a:ea typeface="Arial"/>
                <a:cs typeface="Arial"/>
                <a:sym typeface="Arial"/>
              </a:rPr>
              <a:t>y comer tapas. </a:t>
            </a:r>
            <a:endParaRPr/>
          </a:p>
        </p:txBody>
      </p:sp>
      <p:sp>
        <p:nvSpPr>
          <p:cNvPr id="161" name="Google Shape;161;p17"/>
          <p:cNvSpPr/>
          <p:nvPr/>
        </p:nvSpPr>
        <p:spPr>
          <a:xfrm>
            <a:off x="4572000" y="5373216"/>
            <a:ext cx="4248472" cy="987504"/>
          </a:xfrm>
          <a:prstGeom prst="roundRect">
            <a:avLst>
              <a:gd fmla="val 16667" name="adj"/>
            </a:avLst>
          </a:prstGeom>
          <a:solidFill>
            <a:schemeClr val="lt1"/>
          </a:solidFill>
          <a:ln cap="flat" cmpd="sng" w="38100">
            <a:solidFill>
              <a:srgbClr val="C00000"/>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1900" u="none" cap="none" strike="noStrike">
                <a:solidFill>
                  <a:schemeClr val="dk1"/>
                </a:solidFill>
                <a:latin typeface="Arial"/>
                <a:ea typeface="Arial"/>
                <a:cs typeface="Arial"/>
                <a:sym typeface="Arial"/>
              </a:rPr>
              <a:t>Mi familia y yo solemos visitar las atracciones turísticas y comer tapas</a:t>
            </a:r>
            <a:r>
              <a:rPr b="1" i="0" lang="en-GB" sz="2600" u="none" cap="none" strike="noStrike">
                <a:solidFill>
                  <a:schemeClr val="dk1"/>
                </a:solidFill>
                <a:latin typeface="Arial"/>
                <a:ea typeface="Arial"/>
                <a:cs typeface="Arial"/>
                <a:sym typeface="Arial"/>
              </a:rPr>
              <a:t>.</a:t>
            </a:r>
            <a:endParaRPr b="1" i="0" sz="2600" u="none" cap="none" strike="noStrike">
              <a:solidFill>
                <a:schemeClr val="dk1"/>
              </a:solidFill>
              <a:latin typeface="Arial"/>
              <a:ea typeface="Arial"/>
              <a:cs typeface="Arial"/>
              <a:sym typeface="Arial"/>
            </a:endParaRPr>
          </a:p>
        </p:txBody>
      </p:sp>
      <p:cxnSp>
        <p:nvCxnSpPr>
          <p:cNvPr id="162" name="Google Shape;162;p17"/>
          <p:cNvCxnSpPr/>
          <p:nvPr/>
        </p:nvCxnSpPr>
        <p:spPr>
          <a:xfrm>
            <a:off x="4211960" y="1124744"/>
            <a:ext cx="288032" cy="0"/>
          </a:xfrm>
          <a:prstGeom prst="straightConnector1">
            <a:avLst/>
          </a:prstGeom>
          <a:noFill/>
          <a:ln cap="flat" cmpd="sng" w="38100">
            <a:solidFill>
              <a:srgbClr val="262626"/>
            </a:solidFill>
            <a:prstDash val="solid"/>
            <a:round/>
            <a:headEnd len="sm" w="sm" type="none"/>
            <a:tailEnd len="med" w="med" type="triangle"/>
          </a:ln>
        </p:spPr>
      </p:cxnSp>
      <p:cxnSp>
        <p:nvCxnSpPr>
          <p:cNvPr id="163" name="Google Shape;163;p17"/>
          <p:cNvCxnSpPr/>
          <p:nvPr/>
        </p:nvCxnSpPr>
        <p:spPr>
          <a:xfrm>
            <a:off x="3203848" y="2276872"/>
            <a:ext cx="1296144" cy="0"/>
          </a:xfrm>
          <a:prstGeom prst="straightConnector1">
            <a:avLst/>
          </a:prstGeom>
          <a:noFill/>
          <a:ln cap="flat" cmpd="sng" w="38100">
            <a:solidFill>
              <a:srgbClr val="262626"/>
            </a:solidFill>
            <a:prstDash val="solid"/>
            <a:round/>
            <a:headEnd len="sm" w="sm" type="none"/>
            <a:tailEnd len="med" w="med" type="triangle"/>
          </a:ln>
        </p:spPr>
      </p:cxnSp>
      <p:cxnSp>
        <p:nvCxnSpPr>
          <p:cNvPr id="164" name="Google Shape;164;p17"/>
          <p:cNvCxnSpPr/>
          <p:nvPr/>
        </p:nvCxnSpPr>
        <p:spPr>
          <a:xfrm>
            <a:off x="4067944" y="3429000"/>
            <a:ext cx="432048" cy="0"/>
          </a:xfrm>
          <a:prstGeom prst="straightConnector1">
            <a:avLst/>
          </a:prstGeom>
          <a:noFill/>
          <a:ln cap="flat" cmpd="sng" w="38100">
            <a:solidFill>
              <a:srgbClr val="262626"/>
            </a:solidFill>
            <a:prstDash val="solid"/>
            <a:round/>
            <a:headEnd len="sm" w="sm" type="none"/>
            <a:tailEnd len="med" w="med" type="triangle"/>
          </a:ln>
        </p:spPr>
      </p:cxnSp>
      <p:cxnSp>
        <p:nvCxnSpPr>
          <p:cNvPr id="165" name="Google Shape;165;p17"/>
          <p:cNvCxnSpPr/>
          <p:nvPr/>
        </p:nvCxnSpPr>
        <p:spPr>
          <a:xfrm>
            <a:off x="4355976" y="4581128"/>
            <a:ext cx="144016" cy="0"/>
          </a:xfrm>
          <a:prstGeom prst="straightConnector1">
            <a:avLst/>
          </a:prstGeom>
          <a:noFill/>
          <a:ln cap="flat" cmpd="sng" w="38100">
            <a:solidFill>
              <a:srgbClr val="262626"/>
            </a:solidFill>
            <a:prstDash val="solid"/>
            <a:round/>
            <a:headEnd len="sm" w="sm" type="none"/>
            <a:tailEnd len="med" w="med" type="triangle"/>
          </a:ln>
        </p:spPr>
      </p:cxnSp>
      <p:cxnSp>
        <p:nvCxnSpPr>
          <p:cNvPr id="166" name="Google Shape;166;p17"/>
          <p:cNvCxnSpPr/>
          <p:nvPr/>
        </p:nvCxnSpPr>
        <p:spPr>
          <a:xfrm>
            <a:off x="4211960" y="5733256"/>
            <a:ext cx="288032" cy="0"/>
          </a:xfrm>
          <a:prstGeom prst="straightConnector1">
            <a:avLst/>
          </a:prstGeom>
          <a:noFill/>
          <a:ln cap="flat" cmpd="sng" w="38100">
            <a:solidFill>
              <a:srgbClr val="262626"/>
            </a:solidFill>
            <a:prstDash val="solid"/>
            <a:round/>
            <a:headEnd len="sm" w="sm"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500"/>
                                        <p:tgtEl>
                                          <p:spTgt spid="1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500"/>
                                        <p:tgtEl>
                                          <p:spTgt spid="1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5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pic>
        <p:nvPicPr>
          <p:cNvPr descr="Paper1.png" id="171" name="Google Shape;171;p18"/>
          <p:cNvPicPr preferRelativeResize="0"/>
          <p:nvPr/>
        </p:nvPicPr>
        <p:blipFill rotWithShape="1">
          <a:blip r:embed="rId3">
            <a:alphaModFix/>
          </a:blip>
          <a:srcRect b="5608" l="1786" r="1786" t="4567"/>
          <a:stretch/>
        </p:blipFill>
        <p:spPr>
          <a:xfrm>
            <a:off x="539552" y="1772816"/>
            <a:ext cx="3888432" cy="4248472"/>
          </a:xfrm>
          <a:prstGeom prst="rect">
            <a:avLst/>
          </a:prstGeom>
          <a:noFill/>
          <a:ln>
            <a:noFill/>
          </a:ln>
        </p:spPr>
      </p:pic>
      <p:sp>
        <p:nvSpPr>
          <p:cNvPr id="172" name="Google Shape;172;p18"/>
          <p:cNvSpPr txBox="1"/>
          <p:nvPr/>
        </p:nvSpPr>
        <p:spPr>
          <a:xfrm>
            <a:off x="395536" y="476672"/>
            <a:ext cx="7376864" cy="86409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GB" sz="2400" u="none" cap="none" strike="noStrike">
                <a:solidFill>
                  <a:srgbClr val="262626"/>
                </a:solidFill>
                <a:latin typeface="Calibri"/>
                <a:ea typeface="Calibri"/>
                <a:cs typeface="Calibri"/>
                <a:sym typeface="Calibri"/>
              </a:rPr>
              <a:t>Escribe una descripción de unas vacaciones según la información que recibes.</a:t>
            </a:r>
            <a:endParaRPr/>
          </a:p>
        </p:txBody>
      </p:sp>
      <p:grpSp>
        <p:nvGrpSpPr>
          <p:cNvPr id="173" name="Google Shape;173;p18"/>
          <p:cNvGrpSpPr/>
          <p:nvPr/>
        </p:nvGrpSpPr>
        <p:grpSpPr>
          <a:xfrm>
            <a:off x="4788024" y="1700808"/>
            <a:ext cx="3744416" cy="2304256"/>
            <a:chOff x="4788024" y="1700808"/>
            <a:chExt cx="3744416" cy="2304256"/>
          </a:xfrm>
        </p:grpSpPr>
        <p:sp>
          <p:nvSpPr>
            <p:cNvPr id="174" name="Google Shape;174;p18"/>
            <p:cNvSpPr/>
            <p:nvPr/>
          </p:nvSpPr>
          <p:spPr>
            <a:xfrm>
              <a:off x="4860032" y="2348880"/>
              <a:ext cx="3672408" cy="1656184"/>
            </a:xfrm>
            <a:prstGeom prst="roundRect">
              <a:avLst>
                <a:gd fmla="val 10172" name="adj"/>
              </a:avLst>
            </a:prstGeom>
            <a:solidFill>
              <a:schemeClr val="lt1"/>
            </a:solidFill>
            <a:ln cap="flat" cmpd="sng" w="9525">
              <a:solidFill>
                <a:srgbClr val="A5A5A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dk1"/>
                  </a:solidFill>
                  <a:latin typeface="Calibri"/>
                  <a:ea typeface="Calibri"/>
                  <a:cs typeface="Calibri"/>
                  <a:sym typeface="Calibri"/>
                </a:rPr>
                <a:t>Madrid / España / familia / avión / grande y bonita / teatros, monumentos y bares / visitar monumentos y bailar en las discotecas / ir al teatro</a:t>
              </a:r>
              <a:endParaRPr b="0" i="0" sz="1800" u="none" cap="none" strike="noStrike">
                <a:solidFill>
                  <a:schemeClr val="dk1"/>
                </a:solidFill>
                <a:latin typeface="Calibri"/>
                <a:ea typeface="Calibri"/>
                <a:cs typeface="Calibri"/>
                <a:sym typeface="Calibri"/>
              </a:endParaRPr>
            </a:p>
          </p:txBody>
        </p:sp>
        <p:sp>
          <p:nvSpPr>
            <p:cNvPr id="175" name="Google Shape;175;p18"/>
            <p:cNvSpPr txBox="1"/>
            <p:nvPr/>
          </p:nvSpPr>
          <p:spPr>
            <a:xfrm>
              <a:off x="4788024" y="1700808"/>
              <a:ext cx="3056384" cy="432048"/>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rPr b="0" i="0" lang="en-GB" sz="2400" u="none" cap="none" strike="noStrike">
                  <a:solidFill>
                    <a:srgbClr val="3F3F3F"/>
                  </a:solidFill>
                  <a:latin typeface="Calibri"/>
                  <a:ea typeface="Calibri"/>
                  <a:cs typeface="Calibri"/>
                  <a:sym typeface="Calibri"/>
                </a:rPr>
                <a:t>Ejemplo:</a:t>
              </a:r>
              <a:endParaRPr b="0" i="0" sz="2400" u="none" cap="none" strike="noStrike">
                <a:solidFill>
                  <a:srgbClr val="3F3F3F"/>
                </a:solidFill>
                <a:latin typeface="Calibri"/>
                <a:ea typeface="Calibri"/>
                <a:cs typeface="Calibri"/>
                <a:sym typeface="Calibri"/>
              </a:endParaRPr>
            </a:p>
          </p:txBody>
        </p:sp>
      </p:grpSp>
      <p:sp>
        <p:nvSpPr>
          <p:cNvPr id="176" name="Google Shape;176;p18"/>
          <p:cNvSpPr/>
          <p:nvPr/>
        </p:nvSpPr>
        <p:spPr>
          <a:xfrm>
            <a:off x="1259632" y="1844824"/>
            <a:ext cx="3168352" cy="1041311"/>
          </a:xfrm>
          <a:prstGeom prst="rect">
            <a:avLst/>
          </a:prstGeom>
          <a:solidFill>
            <a:srgbClr val="C00000">
              <a:alpha val="0"/>
            </a:srgbClr>
          </a:solidFill>
          <a:ln>
            <a:noFill/>
          </a:ln>
        </p:spPr>
        <p:txBody>
          <a:bodyPr anchorCtr="0" anchor="t" bIns="45700" lIns="91425" spcFirstLastPara="1" rIns="91425" wrap="square" tIns="45700">
            <a:noAutofit/>
          </a:bodyPr>
          <a:lstStyle/>
          <a:p>
            <a:pPr indent="0" lvl="0" marL="0" marR="0" rtl="0" algn="l">
              <a:lnSpc>
                <a:spcPct val="182500"/>
              </a:lnSpc>
              <a:spcBef>
                <a:spcPts val="0"/>
              </a:spcBef>
              <a:spcAft>
                <a:spcPts val="0"/>
              </a:spcAft>
              <a:buNone/>
            </a:pPr>
            <a:r>
              <a:rPr b="0" i="0" lang="en-GB" sz="2000" u="none" cap="none" strike="noStrike">
                <a:solidFill>
                  <a:schemeClr val="dk1"/>
                </a:solidFill>
                <a:latin typeface="Arial"/>
                <a:ea typeface="Arial"/>
                <a:cs typeface="Arial"/>
                <a:sym typeface="Arial"/>
              </a:rPr>
              <a:t>Suelo ir de vacaciones a </a:t>
            </a:r>
            <a:r>
              <a:rPr b="1" i="0" lang="en-GB" sz="2000" u="none" cap="none" strike="noStrike">
                <a:solidFill>
                  <a:srgbClr val="C00000"/>
                </a:solidFill>
                <a:latin typeface="Arial"/>
                <a:ea typeface="Arial"/>
                <a:cs typeface="Arial"/>
                <a:sym typeface="Arial"/>
              </a:rPr>
              <a:t>Madrid</a:t>
            </a:r>
            <a:r>
              <a:rPr b="0" i="0" lang="en-GB" sz="2000" u="none" cap="none" strike="noStrike">
                <a:solidFill>
                  <a:schemeClr val="dk1"/>
                </a:solidFill>
                <a:latin typeface="Arial"/>
                <a:ea typeface="Arial"/>
                <a:cs typeface="Arial"/>
                <a:sym typeface="Arial"/>
              </a:rPr>
              <a:t> que está en el centro de </a:t>
            </a:r>
            <a:r>
              <a:rPr b="1" i="0" lang="en-GB" sz="2000" u="none" cap="none" strike="noStrike">
                <a:solidFill>
                  <a:srgbClr val="C00000"/>
                </a:solidFill>
                <a:latin typeface="Arial"/>
                <a:ea typeface="Arial"/>
                <a:cs typeface="Arial"/>
                <a:sym typeface="Arial"/>
              </a:rPr>
              <a:t>España</a:t>
            </a:r>
            <a:r>
              <a:rPr b="0" i="0" lang="en-GB" sz="2000" u="none" cap="none" strike="noStrike">
                <a:solidFill>
                  <a:schemeClr val="dk1"/>
                </a:solidFill>
                <a:latin typeface="Arial"/>
                <a:ea typeface="Arial"/>
                <a:cs typeface="Arial"/>
                <a:sym typeface="Arial"/>
              </a:rPr>
              <a:t>. Voy con mi familia y vamos en avion. Madrid es una ci</a:t>
            </a:r>
            <a:r>
              <a:rPr lang="en-GB" sz="2000">
                <a:solidFill>
                  <a:schemeClr val="dk1"/>
                </a:solidFill>
              </a:rPr>
              <a:t>udad grande y bonita. Tiene teatros, monumentos y bares. En Madrid se puede visitar monumentos y bailar en las discotecas, ir al teatro</a:t>
            </a:r>
            <a:endParaRPr sz="2000">
              <a:solidFill>
                <a:schemeClr val="dk1"/>
              </a:solidFill>
            </a:endParaRPr>
          </a:p>
        </p:txBody>
      </p:sp>
      <p:pic>
        <p:nvPicPr>
          <p:cNvPr descr="C:\Users\Staff\Pictures\Microsoft Clip Organizer\j0397490.wmf" id="177" name="Google Shape;177;p18"/>
          <p:cNvPicPr preferRelativeResize="0"/>
          <p:nvPr/>
        </p:nvPicPr>
        <p:blipFill rotWithShape="1">
          <a:blip r:embed="rId4">
            <a:alphaModFix/>
          </a:blip>
          <a:srcRect b="0" l="0" r="0" t="0"/>
          <a:stretch/>
        </p:blipFill>
        <p:spPr>
          <a:xfrm flipH="1">
            <a:off x="6012159" y="4560791"/>
            <a:ext cx="2402121" cy="128586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animEffect filter="fade" transition="in">
                                      <p:cBhvr>
                                        <p:cTn dur="80"/>
                                        <p:tgtEl>
                                          <p:spTgt spid="176">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9"/>
          <p:cNvSpPr/>
          <p:nvPr/>
        </p:nvSpPr>
        <p:spPr>
          <a:xfrm>
            <a:off x="323528" y="1628800"/>
            <a:ext cx="5760640" cy="544830"/>
          </a:xfrm>
          <a:prstGeom prst="roundRect">
            <a:avLst>
              <a:gd fmla="val 16667" name="adj"/>
            </a:avLst>
          </a:prstGeom>
          <a:solidFill>
            <a:schemeClr val="lt1"/>
          </a:solidFill>
          <a:ln cap="flat" cmpd="sng" w="38100">
            <a:solidFill>
              <a:srgbClr val="7F7F7F"/>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2600" u="none" cap="none" strike="noStrike">
                <a:solidFill>
                  <a:schemeClr val="dk1"/>
                </a:solidFill>
                <a:latin typeface="Arial"/>
                <a:ea typeface="Arial"/>
                <a:cs typeface="Arial"/>
                <a:sym typeface="Arial"/>
              </a:rPr>
              <a:t>Suelo ir de vacaciones a </a:t>
            </a:r>
            <a:r>
              <a:rPr b="1" i="0" lang="en-GB" sz="2600" u="none" cap="none" strike="noStrike">
                <a:solidFill>
                  <a:schemeClr val="dk1"/>
                </a:solidFill>
                <a:latin typeface="Calibri"/>
                <a:ea typeface="Calibri"/>
                <a:cs typeface="Calibri"/>
                <a:sym typeface="Calibri"/>
              </a:rPr>
              <a:t>____</a:t>
            </a:r>
            <a:r>
              <a:rPr b="1" i="0" lang="en-GB" sz="2600" u="none" cap="none" strike="noStrike">
                <a:solidFill>
                  <a:schemeClr val="dk1"/>
                </a:solidFill>
                <a:latin typeface="Arial"/>
                <a:ea typeface="Arial"/>
                <a:cs typeface="Arial"/>
                <a:sym typeface="Arial"/>
              </a:rPr>
              <a:t> que está en </a:t>
            </a:r>
            <a:r>
              <a:rPr b="1" i="0" lang="en-GB" sz="2600" u="none" cap="none" strike="noStrike">
                <a:solidFill>
                  <a:schemeClr val="dk1"/>
                </a:solidFill>
                <a:latin typeface="Calibri"/>
                <a:ea typeface="Calibri"/>
                <a:cs typeface="Calibri"/>
                <a:sym typeface="Calibri"/>
              </a:rPr>
              <a:t>____</a:t>
            </a:r>
            <a:r>
              <a:rPr b="1" i="0" lang="en-GB" sz="2600" u="none" cap="none" strike="noStrike">
                <a:solidFill>
                  <a:schemeClr val="dk1"/>
                </a:solidFill>
                <a:latin typeface="Arial"/>
                <a:ea typeface="Arial"/>
                <a:cs typeface="Arial"/>
                <a:sym typeface="Arial"/>
              </a:rPr>
              <a:t>.</a:t>
            </a:r>
            <a:endParaRPr b="1" i="0" sz="2600" u="none" cap="none" strike="noStrike">
              <a:solidFill>
                <a:schemeClr val="dk1"/>
              </a:solidFill>
              <a:latin typeface="Arial"/>
              <a:ea typeface="Arial"/>
              <a:cs typeface="Arial"/>
              <a:sym typeface="Arial"/>
            </a:endParaRPr>
          </a:p>
        </p:txBody>
      </p:sp>
      <p:sp>
        <p:nvSpPr>
          <p:cNvPr id="183" name="Google Shape;183;p19"/>
          <p:cNvSpPr/>
          <p:nvPr/>
        </p:nvSpPr>
        <p:spPr>
          <a:xfrm>
            <a:off x="323528" y="2564904"/>
            <a:ext cx="5760640" cy="544830"/>
          </a:xfrm>
          <a:prstGeom prst="roundRect">
            <a:avLst>
              <a:gd fmla="val 16667" name="adj"/>
            </a:avLst>
          </a:prstGeom>
          <a:solidFill>
            <a:schemeClr val="lt1"/>
          </a:solidFill>
          <a:ln cap="flat" cmpd="sng" w="38100">
            <a:solidFill>
              <a:srgbClr val="7F7F7F"/>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2600" u="none" cap="none" strike="noStrike">
                <a:solidFill>
                  <a:schemeClr val="dk1"/>
                </a:solidFill>
                <a:latin typeface="Arial"/>
                <a:ea typeface="Arial"/>
                <a:cs typeface="Arial"/>
                <a:sym typeface="Arial"/>
              </a:rPr>
              <a:t>Voy con </a:t>
            </a:r>
            <a:r>
              <a:rPr b="0" i="0" lang="en-GB" sz="2600" u="none" cap="none" strike="noStrike">
                <a:solidFill>
                  <a:schemeClr val="dk1"/>
                </a:solidFill>
                <a:latin typeface="Calibri"/>
                <a:ea typeface="Calibri"/>
                <a:cs typeface="Calibri"/>
                <a:sym typeface="Calibri"/>
              </a:rPr>
              <a:t>____</a:t>
            </a:r>
            <a:r>
              <a:rPr b="1" i="0" lang="en-GB" sz="2600" u="none" cap="none" strike="noStrike">
                <a:solidFill>
                  <a:schemeClr val="dk1"/>
                </a:solidFill>
                <a:latin typeface="Arial"/>
                <a:ea typeface="Arial"/>
                <a:cs typeface="Arial"/>
                <a:sym typeface="Arial"/>
              </a:rPr>
              <a:t> y vamos en </a:t>
            </a:r>
            <a:r>
              <a:rPr b="1" i="0" lang="en-GB" sz="2600" u="none" cap="none" strike="noStrike">
                <a:solidFill>
                  <a:schemeClr val="dk1"/>
                </a:solidFill>
                <a:latin typeface="Calibri"/>
                <a:ea typeface="Calibri"/>
                <a:cs typeface="Calibri"/>
                <a:sym typeface="Calibri"/>
              </a:rPr>
              <a:t>____</a:t>
            </a:r>
            <a:r>
              <a:rPr b="1" i="0" lang="en-GB" sz="2600" u="none" cap="none" strike="noStrike">
                <a:solidFill>
                  <a:schemeClr val="dk1"/>
                </a:solidFill>
                <a:latin typeface="Arial"/>
                <a:ea typeface="Arial"/>
                <a:cs typeface="Arial"/>
                <a:sym typeface="Arial"/>
              </a:rPr>
              <a:t>.</a:t>
            </a:r>
            <a:endParaRPr b="1" i="0" sz="2600" u="none" cap="none" strike="noStrike">
              <a:solidFill>
                <a:schemeClr val="dk1"/>
              </a:solidFill>
              <a:latin typeface="Arial"/>
              <a:ea typeface="Arial"/>
              <a:cs typeface="Arial"/>
              <a:sym typeface="Arial"/>
            </a:endParaRPr>
          </a:p>
        </p:txBody>
      </p:sp>
      <p:sp>
        <p:nvSpPr>
          <p:cNvPr id="184" name="Google Shape;184;p19"/>
          <p:cNvSpPr/>
          <p:nvPr/>
        </p:nvSpPr>
        <p:spPr>
          <a:xfrm>
            <a:off x="323528" y="3501008"/>
            <a:ext cx="5760640" cy="544830"/>
          </a:xfrm>
          <a:prstGeom prst="roundRect">
            <a:avLst>
              <a:gd fmla="val 16667" name="adj"/>
            </a:avLst>
          </a:prstGeom>
          <a:solidFill>
            <a:schemeClr val="lt1"/>
          </a:solidFill>
          <a:ln cap="flat" cmpd="sng" w="38100">
            <a:solidFill>
              <a:srgbClr val="7F7F7F"/>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2600">
                <a:solidFill>
                  <a:schemeClr val="dk1"/>
                </a:solidFill>
              </a:rPr>
              <a:t>(City)</a:t>
            </a:r>
            <a:r>
              <a:rPr b="1" i="0" lang="en-GB" sz="2600" u="none" cap="none" strike="noStrike">
                <a:solidFill>
                  <a:schemeClr val="dk1"/>
                </a:solidFill>
                <a:latin typeface="Arial"/>
                <a:ea typeface="Arial"/>
                <a:cs typeface="Arial"/>
                <a:sym typeface="Arial"/>
              </a:rPr>
              <a:t> es una ciudad </a:t>
            </a:r>
            <a:r>
              <a:rPr b="0" i="0" lang="en-GB" sz="2600" u="none" cap="none" strike="noStrike">
                <a:solidFill>
                  <a:schemeClr val="dk1"/>
                </a:solidFill>
                <a:latin typeface="Calibri"/>
                <a:ea typeface="Calibri"/>
                <a:cs typeface="Calibri"/>
                <a:sym typeface="Calibri"/>
              </a:rPr>
              <a:t>____.</a:t>
            </a:r>
            <a:r>
              <a:rPr b="0" i="0" lang="en-GB" sz="2600" u="none" cap="none" strike="noStrike">
                <a:solidFill>
                  <a:schemeClr val="dk1"/>
                </a:solidFill>
                <a:latin typeface="Arial"/>
                <a:ea typeface="Arial"/>
                <a:cs typeface="Arial"/>
                <a:sym typeface="Arial"/>
              </a:rPr>
              <a:t> </a:t>
            </a:r>
            <a:r>
              <a:rPr b="1" i="0" lang="en-GB" sz="2600" u="none" cap="none" strike="noStrike">
                <a:solidFill>
                  <a:schemeClr val="dk1"/>
                </a:solidFill>
                <a:latin typeface="Arial"/>
                <a:ea typeface="Arial"/>
                <a:cs typeface="Arial"/>
                <a:sym typeface="Arial"/>
              </a:rPr>
              <a:t>Tiene </a:t>
            </a:r>
            <a:r>
              <a:rPr b="0" i="0" lang="en-GB" sz="2600" u="none" cap="none" strike="noStrike">
                <a:solidFill>
                  <a:schemeClr val="dk1"/>
                </a:solidFill>
                <a:latin typeface="Calibri"/>
                <a:ea typeface="Calibri"/>
                <a:cs typeface="Calibri"/>
                <a:sym typeface="Calibri"/>
              </a:rPr>
              <a:t>____.</a:t>
            </a:r>
            <a:endParaRPr b="0" i="0" sz="2600" u="none" cap="none" strike="noStrike">
              <a:solidFill>
                <a:schemeClr val="dk1"/>
              </a:solidFill>
              <a:latin typeface="Arial"/>
              <a:ea typeface="Arial"/>
              <a:cs typeface="Arial"/>
              <a:sym typeface="Arial"/>
            </a:endParaRPr>
          </a:p>
        </p:txBody>
      </p:sp>
      <p:sp>
        <p:nvSpPr>
          <p:cNvPr id="185" name="Google Shape;185;p19"/>
          <p:cNvSpPr/>
          <p:nvPr/>
        </p:nvSpPr>
        <p:spPr>
          <a:xfrm>
            <a:off x="323528" y="4437112"/>
            <a:ext cx="5760640" cy="544830"/>
          </a:xfrm>
          <a:prstGeom prst="roundRect">
            <a:avLst>
              <a:gd fmla="val 16667" name="adj"/>
            </a:avLst>
          </a:prstGeom>
          <a:solidFill>
            <a:schemeClr val="lt1"/>
          </a:solidFill>
          <a:ln cap="flat" cmpd="sng" w="38100">
            <a:solidFill>
              <a:srgbClr val="7F7F7F"/>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2600" u="none" cap="none" strike="noStrike">
                <a:solidFill>
                  <a:schemeClr val="dk1"/>
                </a:solidFill>
                <a:latin typeface="Arial"/>
                <a:ea typeface="Arial"/>
                <a:cs typeface="Arial"/>
                <a:sym typeface="Arial"/>
              </a:rPr>
              <a:t>En </a:t>
            </a:r>
            <a:r>
              <a:rPr b="1" lang="en-GB" sz="2600">
                <a:solidFill>
                  <a:schemeClr val="dk1"/>
                </a:solidFill>
              </a:rPr>
              <a:t>(City)</a:t>
            </a:r>
            <a:r>
              <a:rPr b="1" i="0" lang="en-GB" sz="2600" u="none" cap="none" strike="noStrike">
                <a:solidFill>
                  <a:schemeClr val="dk1"/>
                </a:solidFill>
                <a:latin typeface="Arial"/>
                <a:ea typeface="Arial"/>
                <a:cs typeface="Arial"/>
                <a:sym typeface="Arial"/>
              </a:rPr>
              <a:t> se puede </a:t>
            </a:r>
            <a:r>
              <a:rPr b="0" i="0" lang="en-GB" sz="2600" u="none" cap="none" strike="noStrike">
                <a:solidFill>
                  <a:schemeClr val="dk1"/>
                </a:solidFill>
                <a:latin typeface="Calibri"/>
                <a:ea typeface="Calibri"/>
                <a:cs typeface="Calibri"/>
                <a:sym typeface="Calibri"/>
              </a:rPr>
              <a:t>____.</a:t>
            </a:r>
            <a:endParaRPr b="0" i="0" sz="2600" u="none" cap="none" strike="noStrike">
              <a:solidFill>
                <a:schemeClr val="dk1"/>
              </a:solidFill>
              <a:latin typeface="Arial"/>
              <a:ea typeface="Arial"/>
              <a:cs typeface="Arial"/>
              <a:sym typeface="Arial"/>
            </a:endParaRPr>
          </a:p>
        </p:txBody>
      </p:sp>
      <p:sp>
        <p:nvSpPr>
          <p:cNvPr id="186" name="Google Shape;186;p19"/>
          <p:cNvSpPr/>
          <p:nvPr/>
        </p:nvSpPr>
        <p:spPr>
          <a:xfrm>
            <a:off x="323528" y="5373216"/>
            <a:ext cx="5760640" cy="544830"/>
          </a:xfrm>
          <a:prstGeom prst="roundRect">
            <a:avLst>
              <a:gd fmla="val 16667" name="adj"/>
            </a:avLst>
          </a:prstGeom>
          <a:solidFill>
            <a:schemeClr val="lt1"/>
          </a:solidFill>
          <a:ln cap="flat" cmpd="sng" w="38100">
            <a:solidFill>
              <a:srgbClr val="7F7F7F"/>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i="0" lang="en-GB" sz="2600" u="none" cap="none" strike="noStrike">
                <a:solidFill>
                  <a:schemeClr val="dk1"/>
                </a:solidFill>
                <a:latin typeface="Arial"/>
                <a:ea typeface="Arial"/>
                <a:cs typeface="Arial"/>
                <a:sym typeface="Arial"/>
              </a:rPr>
              <a:t>Durante mis vacaciones suelo </a:t>
            </a:r>
            <a:r>
              <a:rPr b="0" i="0" lang="en-GB" sz="2600" u="none" cap="none" strike="noStrike">
                <a:solidFill>
                  <a:schemeClr val="dk1"/>
                </a:solidFill>
                <a:latin typeface="Calibri"/>
                <a:ea typeface="Calibri"/>
                <a:cs typeface="Calibri"/>
                <a:sym typeface="Calibri"/>
              </a:rPr>
              <a:t>____.</a:t>
            </a:r>
            <a:endParaRPr b="0" i="0" sz="2600" u="none" cap="none" strike="noStrike">
              <a:solidFill>
                <a:schemeClr val="dk1"/>
              </a:solidFill>
              <a:latin typeface="Arial"/>
              <a:ea typeface="Arial"/>
              <a:cs typeface="Arial"/>
              <a:sym typeface="Arial"/>
            </a:endParaRPr>
          </a:p>
        </p:txBody>
      </p:sp>
      <p:sp>
        <p:nvSpPr>
          <p:cNvPr id="187" name="Google Shape;187;p19"/>
          <p:cNvSpPr txBox="1"/>
          <p:nvPr/>
        </p:nvSpPr>
        <p:spPr>
          <a:xfrm>
            <a:off x="395536" y="476672"/>
            <a:ext cx="7376864" cy="86409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GB" sz="2400" u="none" cap="none" strike="noStrike">
                <a:solidFill>
                  <a:srgbClr val="262626"/>
                </a:solidFill>
                <a:latin typeface="Calibri"/>
                <a:ea typeface="Calibri"/>
                <a:cs typeface="Calibri"/>
                <a:sym typeface="Calibri"/>
              </a:rPr>
              <a:t>Escribe una descripción de unas vacaciones según la información que recibes.</a:t>
            </a:r>
            <a:endParaRPr/>
          </a:p>
        </p:txBody>
      </p:sp>
      <p:pic>
        <p:nvPicPr>
          <p:cNvPr descr="C:\Users\Staff\Pictures\Microsoft Clip Organizer\j0397490.wmf" id="188" name="Google Shape;188;p19"/>
          <p:cNvPicPr preferRelativeResize="0"/>
          <p:nvPr/>
        </p:nvPicPr>
        <p:blipFill rotWithShape="1">
          <a:blip r:embed="rId3">
            <a:alphaModFix/>
          </a:blip>
          <a:srcRect b="0" l="0" r="0" t="0"/>
          <a:stretch/>
        </p:blipFill>
        <p:spPr>
          <a:xfrm flipH="1">
            <a:off x="6660232" y="4869160"/>
            <a:ext cx="1826057" cy="97749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pic>
        <p:nvPicPr>
          <p:cNvPr descr="C:\Users\Staff\Pictures\Microsoft Clip Organizer\00434411.wmf" id="193" name="Google Shape;193;p20"/>
          <p:cNvPicPr preferRelativeResize="0"/>
          <p:nvPr/>
        </p:nvPicPr>
        <p:blipFill rotWithShape="1">
          <a:blip r:embed="rId3">
            <a:alphaModFix/>
          </a:blip>
          <a:srcRect b="0" l="0" r="0" t="0"/>
          <a:stretch/>
        </p:blipFill>
        <p:spPr>
          <a:xfrm>
            <a:off x="5788134" y="3068960"/>
            <a:ext cx="2353681" cy="2647891"/>
          </a:xfrm>
          <a:prstGeom prst="rect">
            <a:avLst/>
          </a:prstGeom>
          <a:noFill/>
          <a:ln>
            <a:noFill/>
          </a:ln>
        </p:spPr>
      </p:pic>
      <p:sp>
        <p:nvSpPr>
          <p:cNvPr id="194" name="Google Shape;194;p20"/>
          <p:cNvSpPr txBox="1"/>
          <p:nvPr/>
        </p:nvSpPr>
        <p:spPr>
          <a:xfrm>
            <a:off x="395536" y="548680"/>
            <a:ext cx="8136904" cy="19882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GB" sz="2800" u="none" cap="none" strike="noStrike">
                <a:solidFill>
                  <a:srgbClr val="262626"/>
                </a:solidFill>
                <a:latin typeface="Calibri"/>
                <a:ea typeface="Calibri"/>
                <a:cs typeface="Calibri"/>
                <a:sym typeface="Calibri"/>
              </a:rPr>
              <a:t>Si tuvieras que elegir, ¿cuáles son las 10 palabras más importantes de esta clase?</a:t>
            </a:r>
            <a:endParaRPr/>
          </a:p>
          <a:p>
            <a:pPr indent="0" lvl="0" marL="0" marR="0" rtl="0" algn="l">
              <a:lnSpc>
                <a:spcPct val="100000"/>
              </a:lnSpc>
              <a:spcBef>
                <a:spcPts val="560"/>
              </a:spcBef>
              <a:spcAft>
                <a:spcPts val="0"/>
              </a:spcAft>
              <a:buNone/>
            </a:pPr>
            <a:r>
              <a:t/>
            </a:r>
            <a:endParaRPr b="0" i="0" sz="2800" u="none" cap="none" strike="noStrike">
              <a:solidFill>
                <a:srgbClr val="262626"/>
              </a:solidFill>
              <a:latin typeface="Calibri"/>
              <a:ea typeface="Calibri"/>
              <a:cs typeface="Calibri"/>
              <a:sym typeface="Calibri"/>
            </a:endParaRPr>
          </a:p>
          <a:p>
            <a:pPr indent="0" lvl="0" marL="0" marR="0" rtl="0" algn="l">
              <a:lnSpc>
                <a:spcPct val="100000"/>
              </a:lnSpc>
              <a:spcBef>
                <a:spcPts val="560"/>
              </a:spcBef>
              <a:spcAft>
                <a:spcPts val="0"/>
              </a:spcAft>
              <a:buNone/>
            </a:pPr>
            <a:r>
              <a:rPr b="0" i="0" lang="en-GB" sz="2800" u="none" cap="none" strike="noStrike">
                <a:solidFill>
                  <a:srgbClr val="262626"/>
                </a:solidFill>
                <a:latin typeface="Calibri"/>
                <a:ea typeface="Calibri"/>
                <a:cs typeface="Calibri"/>
                <a:sym typeface="Calibri"/>
              </a:rPr>
              <a:t>Haz una lista con tu compañero.</a:t>
            </a:r>
            <a:endParaRPr b="0" i="0" sz="2800" u="none" cap="none" strike="noStrike">
              <a:solidFill>
                <a:srgbClr val="262626"/>
              </a:solidFill>
              <a:latin typeface="Calibri"/>
              <a:ea typeface="Calibri"/>
              <a:cs typeface="Calibri"/>
              <a:sym typeface="Calibri"/>
            </a:endParaRPr>
          </a:p>
        </p:txBody>
      </p:sp>
      <p:grpSp>
        <p:nvGrpSpPr>
          <p:cNvPr id="195" name="Google Shape;195;p20"/>
          <p:cNvGrpSpPr/>
          <p:nvPr/>
        </p:nvGrpSpPr>
        <p:grpSpPr>
          <a:xfrm>
            <a:off x="539552" y="3068960"/>
            <a:ext cx="4319587" cy="2657475"/>
            <a:chOff x="295" y="2034"/>
            <a:chExt cx="2721" cy="1674"/>
          </a:xfrm>
        </p:grpSpPr>
        <p:sp>
          <p:nvSpPr>
            <p:cNvPr id="196" name="Google Shape;196;p20"/>
            <p:cNvSpPr/>
            <p:nvPr/>
          </p:nvSpPr>
          <p:spPr>
            <a:xfrm>
              <a:off x="295" y="2034"/>
              <a:ext cx="2721" cy="167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7" name="Google Shape;197;p20"/>
            <p:cNvSpPr/>
            <p:nvPr/>
          </p:nvSpPr>
          <p:spPr>
            <a:xfrm>
              <a:off x="316" y="2058"/>
              <a:ext cx="2671" cy="1613"/>
            </a:xfrm>
            <a:prstGeom prst="rect">
              <a:avLst/>
            </a:prstGeom>
            <a:solidFill>
              <a:srgbClr val="7FDB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8" name="Google Shape;198;p20"/>
            <p:cNvSpPr/>
            <p:nvPr/>
          </p:nvSpPr>
          <p:spPr>
            <a:xfrm>
              <a:off x="2000" y="2349"/>
              <a:ext cx="642" cy="1178"/>
            </a:xfrm>
            <a:custGeom>
              <a:rect b="b" l="l" r="r" t="t"/>
              <a:pathLst>
                <a:path extrusionOk="0" h="1178" w="642">
                  <a:moveTo>
                    <a:pt x="556" y="415"/>
                  </a:moveTo>
                  <a:lnTo>
                    <a:pt x="555" y="415"/>
                  </a:lnTo>
                  <a:lnTo>
                    <a:pt x="552" y="415"/>
                  </a:lnTo>
                  <a:lnTo>
                    <a:pt x="551" y="415"/>
                  </a:lnTo>
                  <a:lnTo>
                    <a:pt x="550" y="415"/>
                  </a:lnTo>
                  <a:lnTo>
                    <a:pt x="543" y="281"/>
                  </a:lnTo>
                  <a:lnTo>
                    <a:pt x="536" y="146"/>
                  </a:lnTo>
                  <a:lnTo>
                    <a:pt x="531" y="42"/>
                  </a:lnTo>
                  <a:lnTo>
                    <a:pt x="528" y="0"/>
                  </a:lnTo>
                  <a:lnTo>
                    <a:pt x="493" y="5"/>
                  </a:lnTo>
                  <a:lnTo>
                    <a:pt x="457" y="13"/>
                  </a:lnTo>
                  <a:lnTo>
                    <a:pt x="422" y="25"/>
                  </a:lnTo>
                  <a:lnTo>
                    <a:pt x="387" y="40"/>
                  </a:lnTo>
                  <a:lnTo>
                    <a:pt x="355" y="55"/>
                  </a:lnTo>
                  <a:lnTo>
                    <a:pt x="323" y="75"/>
                  </a:lnTo>
                  <a:lnTo>
                    <a:pt x="293" y="96"/>
                  </a:lnTo>
                  <a:lnTo>
                    <a:pt x="265" y="120"/>
                  </a:lnTo>
                  <a:lnTo>
                    <a:pt x="239" y="146"/>
                  </a:lnTo>
                  <a:lnTo>
                    <a:pt x="215" y="174"/>
                  </a:lnTo>
                  <a:lnTo>
                    <a:pt x="195" y="204"/>
                  </a:lnTo>
                  <a:lnTo>
                    <a:pt x="177" y="236"/>
                  </a:lnTo>
                  <a:lnTo>
                    <a:pt x="162" y="270"/>
                  </a:lnTo>
                  <a:lnTo>
                    <a:pt x="152" y="305"/>
                  </a:lnTo>
                  <a:lnTo>
                    <a:pt x="145" y="341"/>
                  </a:lnTo>
                  <a:lnTo>
                    <a:pt x="142" y="378"/>
                  </a:lnTo>
                  <a:lnTo>
                    <a:pt x="0" y="485"/>
                  </a:lnTo>
                  <a:lnTo>
                    <a:pt x="99" y="538"/>
                  </a:lnTo>
                  <a:lnTo>
                    <a:pt x="100" y="583"/>
                  </a:lnTo>
                  <a:lnTo>
                    <a:pt x="107" y="623"/>
                  </a:lnTo>
                  <a:lnTo>
                    <a:pt x="115" y="663"/>
                  </a:lnTo>
                  <a:lnTo>
                    <a:pt x="128" y="700"/>
                  </a:lnTo>
                  <a:lnTo>
                    <a:pt x="142" y="734"/>
                  </a:lnTo>
                  <a:lnTo>
                    <a:pt x="160" y="766"/>
                  </a:lnTo>
                  <a:lnTo>
                    <a:pt x="179" y="794"/>
                  </a:lnTo>
                  <a:lnTo>
                    <a:pt x="202" y="820"/>
                  </a:lnTo>
                  <a:lnTo>
                    <a:pt x="224" y="844"/>
                  </a:lnTo>
                  <a:lnTo>
                    <a:pt x="249" y="863"/>
                  </a:lnTo>
                  <a:lnTo>
                    <a:pt x="275" y="881"/>
                  </a:lnTo>
                  <a:lnTo>
                    <a:pt x="302" y="895"/>
                  </a:lnTo>
                  <a:lnTo>
                    <a:pt x="329" y="907"/>
                  </a:lnTo>
                  <a:lnTo>
                    <a:pt x="358" y="916"/>
                  </a:lnTo>
                  <a:lnTo>
                    <a:pt x="386" y="921"/>
                  </a:lnTo>
                  <a:lnTo>
                    <a:pt x="414" y="924"/>
                  </a:lnTo>
                  <a:lnTo>
                    <a:pt x="427" y="1161"/>
                  </a:lnTo>
                  <a:lnTo>
                    <a:pt x="617" y="1178"/>
                  </a:lnTo>
                  <a:lnTo>
                    <a:pt x="547" y="650"/>
                  </a:lnTo>
                  <a:lnTo>
                    <a:pt x="552" y="647"/>
                  </a:lnTo>
                  <a:lnTo>
                    <a:pt x="564" y="639"/>
                  </a:lnTo>
                  <a:lnTo>
                    <a:pt x="582" y="627"/>
                  </a:lnTo>
                  <a:lnTo>
                    <a:pt x="601" y="610"/>
                  </a:lnTo>
                  <a:lnTo>
                    <a:pt x="619" y="588"/>
                  </a:lnTo>
                  <a:lnTo>
                    <a:pt x="634" y="562"/>
                  </a:lnTo>
                  <a:lnTo>
                    <a:pt x="642" y="531"/>
                  </a:lnTo>
                  <a:lnTo>
                    <a:pt x="639" y="496"/>
                  </a:lnTo>
                  <a:lnTo>
                    <a:pt x="634" y="479"/>
                  </a:lnTo>
                  <a:lnTo>
                    <a:pt x="629" y="463"/>
                  </a:lnTo>
                  <a:lnTo>
                    <a:pt x="622" y="450"/>
                  </a:lnTo>
                  <a:lnTo>
                    <a:pt x="614" y="438"/>
                  </a:lnTo>
                  <a:lnTo>
                    <a:pt x="604" y="428"/>
                  </a:lnTo>
                  <a:lnTo>
                    <a:pt x="592" y="421"/>
                  </a:lnTo>
                  <a:lnTo>
                    <a:pt x="576" y="417"/>
                  </a:lnTo>
                  <a:lnTo>
                    <a:pt x="556" y="415"/>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9" name="Google Shape;199;p20"/>
            <p:cNvSpPr/>
            <p:nvPr/>
          </p:nvSpPr>
          <p:spPr>
            <a:xfrm>
              <a:off x="2071" y="2349"/>
              <a:ext cx="641" cy="1178"/>
            </a:xfrm>
            <a:custGeom>
              <a:rect b="b" l="l" r="r" t="t"/>
              <a:pathLst>
                <a:path extrusionOk="0" h="1178" w="641">
                  <a:moveTo>
                    <a:pt x="555" y="415"/>
                  </a:moveTo>
                  <a:lnTo>
                    <a:pt x="554" y="415"/>
                  </a:lnTo>
                  <a:lnTo>
                    <a:pt x="552" y="415"/>
                  </a:lnTo>
                  <a:lnTo>
                    <a:pt x="551" y="415"/>
                  </a:lnTo>
                  <a:lnTo>
                    <a:pt x="550" y="415"/>
                  </a:lnTo>
                  <a:lnTo>
                    <a:pt x="543" y="281"/>
                  </a:lnTo>
                  <a:lnTo>
                    <a:pt x="537" y="146"/>
                  </a:lnTo>
                  <a:lnTo>
                    <a:pt x="531" y="42"/>
                  </a:lnTo>
                  <a:lnTo>
                    <a:pt x="529" y="0"/>
                  </a:lnTo>
                  <a:lnTo>
                    <a:pt x="493" y="5"/>
                  </a:lnTo>
                  <a:lnTo>
                    <a:pt x="457" y="13"/>
                  </a:lnTo>
                  <a:lnTo>
                    <a:pt x="422" y="25"/>
                  </a:lnTo>
                  <a:lnTo>
                    <a:pt x="388" y="40"/>
                  </a:lnTo>
                  <a:lnTo>
                    <a:pt x="355" y="55"/>
                  </a:lnTo>
                  <a:lnTo>
                    <a:pt x="323" y="75"/>
                  </a:lnTo>
                  <a:lnTo>
                    <a:pt x="293" y="96"/>
                  </a:lnTo>
                  <a:lnTo>
                    <a:pt x="265" y="120"/>
                  </a:lnTo>
                  <a:lnTo>
                    <a:pt x="239" y="146"/>
                  </a:lnTo>
                  <a:lnTo>
                    <a:pt x="215" y="174"/>
                  </a:lnTo>
                  <a:lnTo>
                    <a:pt x="195" y="204"/>
                  </a:lnTo>
                  <a:lnTo>
                    <a:pt x="177" y="236"/>
                  </a:lnTo>
                  <a:lnTo>
                    <a:pt x="162" y="270"/>
                  </a:lnTo>
                  <a:lnTo>
                    <a:pt x="152" y="305"/>
                  </a:lnTo>
                  <a:lnTo>
                    <a:pt x="145" y="341"/>
                  </a:lnTo>
                  <a:lnTo>
                    <a:pt x="143" y="378"/>
                  </a:lnTo>
                  <a:lnTo>
                    <a:pt x="0" y="485"/>
                  </a:lnTo>
                  <a:lnTo>
                    <a:pt x="87" y="526"/>
                  </a:lnTo>
                  <a:lnTo>
                    <a:pt x="89" y="571"/>
                  </a:lnTo>
                  <a:lnTo>
                    <a:pt x="95" y="612"/>
                  </a:lnTo>
                  <a:lnTo>
                    <a:pt x="103" y="650"/>
                  </a:lnTo>
                  <a:lnTo>
                    <a:pt x="116" y="684"/>
                  </a:lnTo>
                  <a:lnTo>
                    <a:pt x="131" y="717"/>
                  </a:lnTo>
                  <a:lnTo>
                    <a:pt x="148" y="746"/>
                  </a:lnTo>
                  <a:lnTo>
                    <a:pt x="168" y="772"/>
                  </a:lnTo>
                  <a:lnTo>
                    <a:pt x="190" y="796"/>
                  </a:lnTo>
                  <a:lnTo>
                    <a:pt x="212" y="817"/>
                  </a:lnTo>
                  <a:lnTo>
                    <a:pt x="237" y="836"/>
                  </a:lnTo>
                  <a:lnTo>
                    <a:pt x="264" y="850"/>
                  </a:lnTo>
                  <a:lnTo>
                    <a:pt x="290" y="863"/>
                  </a:lnTo>
                  <a:lnTo>
                    <a:pt x="318" y="874"/>
                  </a:lnTo>
                  <a:lnTo>
                    <a:pt x="347" y="881"/>
                  </a:lnTo>
                  <a:lnTo>
                    <a:pt x="374" y="886"/>
                  </a:lnTo>
                  <a:lnTo>
                    <a:pt x="402" y="888"/>
                  </a:lnTo>
                  <a:lnTo>
                    <a:pt x="411" y="1161"/>
                  </a:lnTo>
                  <a:lnTo>
                    <a:pt x="617" y="1178"/>
                  </a:lnTo>
                  <a:lnTo>
                    <a:pt x="547" y="650"/>
                  </a:lnTo>
                  <a:lnTo>
                    <a:pt x="552" y="647"/>
                  </a:lnTo>
                  <a:lnTo>
                    <a:pt x="564" y="639"/>
                  </a:lnTo>
                  <a:lnTo>
                    <a:pt x="583" y="627"/>
                  </a:lnTo>
                  <a:lnTo>
                    <a:pt x="601" y="610"/>
                  </a:lnTo>
                  <a:lnTo>
                    <a:pt x="620" y="588"/>
                  </a:lnTo>
                  <a:lnTo>
                    <a:pt x="634" y="562"/>
                  </a:lnTo>
                  <a:lnTo>
                    <a:pt x="641" y="531"/>
                  </a:lnTo>
                  <a:lnTo>
                    <a:pt x="638" y="496"/>
                  </a:lnTo>
                  <a:lnTo>
                    <a:pt x="634" y="479"/>
                  </a:lnTo>
                  <a:lnTo>
                    <a:pt x="629" y="463"/>
                  </a:lnTo>
                  <a:lnTo>
                    <a:pt x="622" y="450"/>
                  </a:lnTo>
                  <a:lnTo>
                    <a:pt x="614" y="438"/>
                  </a:lnTo>
                  <a:lnTo>
                    <a:pt x="604" y="428"/>
                  </a:lnTo>
                  <a:lnTo>
                    <a:pt x="591" y="421"/>
                  </a:lnTo>
                  <a:lnTo>
                    <a:pt x="575" y="417"/>
                  </a:lnTo>
                  <a:lnTo>
                    <a:pt x="555" y="415"/>
                  </a:lnTo>
                  <a:close/>
                </a:path>
              </a:pathLst>
            </a:custGeom>
            <a:solidFill>
              <a:srgbClr val="FFBFB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0" name="Google Shape;200;p20"/>
            <p:cNvSpPr/>
            <p:nvPr/>
          </p:nvSpPr>
          <p:spPr>
            <a:xfrm>
              <a:off x="2277" y="3402"/>
              <a:ext cx="601" cy="264"/>
            </a:xfrm>
            <a:custGeom>
              <a:rect b="b" l="l" r="r" t="t"/>
              <a:pathLst>
                <a:path extrusionOk="0" h="264" w="601">
                  <a:moveTo>
                    <a:pt x="344" y="0"/>
                  </a:moveTo>
                  <a:lnTo>
                    <a:pt x="345" y="5"/>
                  </a:lnTo>
                  <a:lnTo>
                    <a:pt x="346" y="19"/>
                  </a:lnTo>
                  <a:lnTo>
                    <a:pt x="344" y="38"/>
                  </a:lnTo>
                  <a:lnTo>
                    <a:pt x="331" y="58"/>
                  </a:lnTo>
                  <a:lnTo>
                    <a:pt x="327" y="70"/>
                  </a:lnTo>
                  <a:lnTo>
                    <a:pt x="309" y="86"/>
                  </a:lnTo>
                  <a:lnTo>
                    <a:pt x="288" y="99"/>
                  </a:lnTo>
                  <a:lnTo>
                    <a:pt x="266" y="108"/>
                  </a:lnTo>
                  <a:lnTo>
                    <a:pt x="242" y="112"/>
                  </a:lnTo>
                  <a:lnTo>
                    <a:pt x="219" y="112"/>
                  </a:lnTo>
                  <a:lnTo>
                    <a:pt x="197" y="103"/>
                  </a:lnTo>
                  <a:lnTo>
                    <a:pt x="178" y="87"/>
                  </a:lnTo>
                  <a:lnTo>
                    <a:pt x="162" y="61"/>
                  </a:lnTo>
                  <a:lnTo>
                    <a:pt x="155" y="65"/>
                  </a:lnTo>
                  <a:lnTo>
                    <a:pt x="136" y="77"/>
                  </a:lnTo>
                  <a:lnTo>
                    <a:pt x="109" y="94"/>
                  </a:lnTo>
                  <a:lnTo>
                    <a:pt x="79" y="119"/>
                  </a:lnTo>
                  <a:lnTo>
                    <a:pt x="49" y="148"/>
                  </a:lnTo>
                  <a:lnTo>
                    <a:pt x="22" y="182"/>
                  </a:lnTo>
                  <a:lnTo>
                    <a:pt x="5" y="222"/>
                  </a:lnTo>
                  <a:lnTo>
                    <a:pt x="0" y="264"/>
                  </a:lnTo>
                  <a:lnTo>
                    <a:pt x="601" y="264"/>
                  </a:lnTo>
                  <a:lnTo>
                    <a:pt x="601" y="261"/>
                  </a:lnTo>
                  <a:lnTo>
                    <a:pt x="599" y="255"/>
                  </a:lnTo>
                  <a:lnTo>
                    <a:pt x="598" y="244"/>
                  </a:lnTo>
                  <a:lnTo>
                    <a:pt x="594" y="230"/>
                  </a:lnTo>
                  <a:lnTo>
                    <a:pt x="590" y="212"/>
                  </a:lnTo>
                  <a:lnTo>
                    <a:pt x="584" y="193"/>
                  </a:lnTo>
                  <a:lnTo>
                    <a:pt x="574" y="172"/>
                  </a:lnTo>
                  <a:lnTo>
                    <a:pt x="562" y="149"/>
                  </a:lnTo>
                  <a:lnTo>
                    <a:pt x="548" y="127"/>
                  </a:lnTo>
                  <a:lnTo>
                    <a:pt x="531" y="104"/>
                  </a:lnTo>
                  <a:lnTo>
                    <a:pt x="510" y="82"/>
                  </a:lnTo>
                  <a:lnTo>
                    <a:pt x="486" y="61"/>
                  </a:lnTo>
                  <a:lnTo>
                    <a:pt x="457" y="42"/>
                  </a:lnTo>
                  <a:lnTo>
                    <a:pt x="424" y="25"/>
                  </a:lnTo>
                  <a:lnTo>
                    <a:pt x="386" y="11"/>
                  </a:lnTo>
                  <a:lnTo>
                    <a:pt x="344" y="0"/>
                  </a:lnTo>
                  <a:close/>
                </a:path>
              </a:pathLst>
            </a:custGeom>
            <a:solidFill>
              <a:srgbClr val="BFBFB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1" name="Google Shape;201;p20"/>
            <p:cNvSpPr/>
            <p:nvPr/>
          </p:nvSpPr>
          <p:spPr>
            <a:xfrm>
              <a:off x="1943" y="2333"/>
              <a:ext cx="728" cy="1132"/>
            </a:xfrm>
            <a:custGeom>
              <a:rect b="b" l="l" r="r" t="t"/>
              <a:pathLst>
                <a:path extrusionOk="0" h="1132" w="728">
                  <a:moveTo>
                    <a:pt x="728" y="520"/>
                  </a:moveTo>
                  <a:lnTo>
                    <a:pt x="726" y="501"/>
                  </a:lnTo>
                  <a:lnTo>
                    <a:pt x="720" y="483"/>
                  </a:lnTo>
                  <a:lnTo>
                    <a:pt x="711" y="467"/>
                  </a:lnTo>
                  <a:lnTo>
                    <a:pt x="699" y="451"/>
                  </a:lnTo>
                  <a:lnTo>
                    <a:pt x="691" y="444"/>
                  </a:lnTo>
                  <a:lnTo>
                    <a:pt x="682" y="438"/>
                  </a:lnTo>
                  <a:lnTo>
                    <a:pt x="672" y="431"/>
                  </a:lnTo>
                  <a:lnTo>
                    <a:pt x="662" y="427"/>
                  </a:lnTo>
                  <a:lnTo>
                    <a:pt x="651" y="423"/>
                  </a:lnTo>
                  <a:lnTo>
                    <a:pt x="641" y="419"/>
                  </a:lnTo>
                  <a:lnTo>
                    <a:pt x="630" y="418"/>
                  </a:lnTo>
                  <a:lnTo>
                    <a:pt x="618" y="417"/>
                  </a:lnTo>
                  <a:lnTo>
                    <a:pt x="599" y="15"/>
                  </a:lnTo>
                  <a:lnTo>
                    <a:pt x="597" y="0"/>
                  </a:lnTo>
                  <a:lnTo>
                    <a:pt x="595" y="0"/>
                  </a:lnTo>
                  <a:lnTo>
                    <a:pt x="589" y="0"/>
                  </a:lnTo>
                  <a:lnTo>
                    <a:pt x="584" y="2"/>
                  </a:lnTo>
                  <a:lnTo>
                    <a:pt x="582" y="2"/>
                  </a:lnTo>
                  <a:lnTo>
                    <a:pt x="547" y="5"/>
                  </a:lnTo>
                  <a:lnTo>
                    <a:pt x="516" y="12"/>
                  </a:lnTo>
                  <a:lnTo>
                    <a:pt x="484" y="19"/>
                  </a:lnTo>
                  <a:lnTo>
                    <a:pt x="454" y="28"/>
                  </a:lnTo>
                  <a:lnTo>
                    <a:pt x="425" y="40"/>
                  </a:lnTo>
                  <a:lnTo>
                    <a:pt x="397" y="54"/>
                  </a:lnTo>
                  <a:lnTo>
                    <a:pt x="371" y="70"/>
                  </a:lnTo>
                  <a:lnTo>
                    <a:pt x="346" y="90"/>
                  </a:lnTo>
                  <a:lnTo>
                    <a:pt x="321" y="112"/>
                  </a:lnTo>
                  <a:lnTo>
                    <a:pt x="298" y="139"/>
                  </a:lnTo>
                  <a:lnTo>
                    <a:pt x="276" y="169"/>
                  </a:lnTo>
                  <a:lnTo>
                    <a:pt x="255" y="203"/>
                  </a:lnTo>
                  <a:lnTo>
                    <a:pt x="234" y="241"/>
                  </a:lnTo>
                  <a:lnTo>
                    <a:pt x="215" y="285"/>
                  </a:lnTo>
                  <a:lnTo>
                    <a:pt x="195" y="332"/>
                  </a:lnTo>
                  <a:lnTo>
                    <a:pt x="178" y="385"/>
                  </a:lnTo>
                  <a:lnTo>
                    <a:pt x="21" y="502"/>
                  </a:lnTo>
                  <a:lnTo>
                    <a:pt x="0" y="520"/>
                  </a:lnTo>
                  <a:lnTo>
                    <a:pt x="25" y="529"/>
                  </a:lnTo>
                  <a:lnTo>
                    <a:pt x="151" y="574"/>
                  </a:lnTo>
                  <a:lnTo>
                    <a:pt x="153" y="616"/>
                  </a:lnTo>
                  <a:lnTo>
                    <a:pt x="160" y="655"/>
                  </a:lnTo>
                  <a:lnTo>
                    <a:pt x="169" y="694"/>
                  </a:lnTo>
                  <a:lnTo>
                    <a:pt x="181" y="728"/>
                  </a:lnTo>
                  <a:lnTo>
                    <a:pt x="195" y="761"/>
                  </a:lnTo>
                  <a:lnTo>
                    <a:pt x="213" y="791"/>
                  </a:lnTo>
                  <a:lnTo>
                    <a:pt x="232" y="820"/>
                  </a:lnTo>
                  <a:lnTo>
                    <a:pt x="253" y="845"/>
                  </a:lnTo>
                  <a:lnTo>
                    <a:pt x="277" y="868"/>
                  </a:lnTo>
                  <a:lnTo>
                    <a:pt x="301" y="889"/>
                  </a:lnTo>
                  <a:lnTo>
                    <a:pt x="327" y="906"/>
                  </a:lnTo>
                  <a:lnTo>
                    <a:pt x="355" y="922"/>
                  </a:lnTo>
                  <a:lnTo>
                    <a:pt x="383" y="933"/>
                  </a:lnTo>
                  <a:lnTo>
                    <a:pt x="410" y="944"/>
                  </a:lnTo>
                  <a:lnTo>
                    <a:pt x="439" y="951"/>
                  </a:lnTo>
                  <a:lnTo>
                    <a:pt x="468" y="955"/>
                  </a:lnTo>
                  <a:lnTo>
                    <a:pt x="471" y="1132"/>
                  </a:lnTo>
                  <a:lnTo>
                    <a:pt x="500" y="1131"/>
                  </a:lnTo>
                  <a:lnTo>
                    <a:pt x="497" y="940"/>
                  </a:lnTo>
                  <a:lnTo>
                    <a:pt x="496" y="927"/>
                  </a:lnTo>
                  <a:lnTo>
                    <a:pt x="483" y="927"/>
                  </a:lnTo>
                  <a:lnTo>
                    <a:pt x="455" y="924"/>
                  </a:lnTo>
                  <a:lnTo>
                    <a:pt x="427" y="918"/>
                  </a:lnTo>
                  <a:lnTo>
                    <a:pt x="400" y="910"/>
                  </a:lnTo>
                  <a:lnTo>
                    <a:pt x="373" y="899"/>
                  </a:lnTo>
                  <a:lnTo>
                    <a:pt x="347" y="885"/>
                  </a:lnTo>
                  <a:lnTo>
                    <a:pt x="322" y="868"/>
                  </a:lnTo>
                  <a:lnTo>
                    <a:pt x="298" y="849"/>
                  </a:lnTo>
                  <a:lnTo>
                    <a:pt x="276" y="827"/>
                  </a:lnTo>
                  <a:lnTo>
                    <a:pt x="255" y="803"/>
                  </a:lnTo>
                  <a:lnTo>
                    <a:pt x="236" y="775"/>
                  </a:lnTo>
                  <a:lnTo>
                    <a:pt x="220" y="746"/>
                  </a:lnTo>
                  <a:lnTo>
                    <a:pt x="206" y="715"/>
                  </a:lnTo>
                  <a:lnTo>
                    <a:pt x="195" y="680"/>
                  </a:lnTo>
                  <a:lnTo>
                    <a:pt x="186" y="643"/>
                  </a:lnTo>
                  <a:lnTo>
                    <a:pt x="181" y="604"/>
                  </a:lnTo>
                  <a:lnTo>
                    <a:pt x="180" y="563"/>
                  </a:lnTo>
                  <a:lnTo>
                    <a:pt x="180" y="552"/>
                  </a:lnTo>
                  <a:lnTo>
                    <a:pt x="170" y="549"/>
                  </a:lnTo>
                  <a:lnTo>
                    <a:pt x="61" y="510"/>
                  </a:lnTo>
                  <a:lnTo>
                    <a:pt x="199" y="405"/>
                  </a:lnTo>
                  <a:lnTo>
                    <a:pt x="203" y="402"/>
                  </a:lnTo>
                  <a:lnTo>
                    <a:pt x="205" y="397"/>
                  </a:lnTo>
                  <a:lnTo>
                    <a:pt x="220" y="348"/>
                  </a:lnTo>
                  <a:lnTo>
                    <a:pt x="238" y="303"/>
                  </a:lnTo>
                  <a:lnTo>
                    <a:pt x="256" y="263"/>
                  </a:lnTo>
                  <a:lnTo>
                    <a:pt x="274" y="227"/>
                  </a:lnTo>
                  <a:lnTo>
                    <a:pt x="293" y="194"/>
                  </a:lnTo>
                  <a:lnTo>
                    <a:pt x="313" y="166"/>
                  </a:lnTo>
                  <a:lnTo>
                    <a:pt x="334" y="141"/>
                  </a:lnTo>
                  <a:lnTo>
                    <a:pt x="356" y="119"/>
                  </a:lnTo>
                  <a:lnTo>
                    <a:pt x="379" y="100"/>
                  </a:lnTo>
                  <a:lnTo>
                    <a:pt x="402" y="85"/>
                  </a:lnTo>
                  <a:lnTo>
                    <a:pt x="427" y="70"/>
                  </a:lnTo>
                  <a:lnTo>
                    <a:pt x="452" y="60"/>
                  </a:lnTo>
                  <a:lnTo>
                    <a:pt x="480" y="50"/>
                  </a:lnTo>
                  <a:lnTo>
                    <a:pt x="509" y="42"/>
                  </a:lnTo>
                  <a:lnTo>
                    <a:pt x="538" y="36"/>
                  </a:lnTo>
                  <a:lnTo>
                    <a:pt x="570" y="32"/>
                  </a:lnTo>
                  <a:lnTo>
                    <a:pt x="589" y="433"/>
                  </a:lnTo>
                  <a:lnTo>
                    <a:pt x="591" y="447"/>
                  </a:lnTo>
                  <a:lnTo>
                    <a:pt x="593" y="447"/>
                  </a:lnTo>
                  <a:lnTo>
                    <a:pt x="599" y="446"/>
                  </a:lnTo>
                  <a:lnTo>
                    <a:pt x="603" y="446"/>
                  </a:lnTo>
                  <a:lnTo>
                    <a:pt x="605" y="446"/>
                  </a:lnTo>
                  <a:lnTo>
                    <a:pt x="607" y="446"/>
                  </a:lnTo>
                  <a:lnTo>
                    <a:pt x="608" y="446"/>
                  </a:lnTo>
                  <a:lnTo>
                    <a:pt x="609" y="446"/>
                  </a:lnTo>
                  <a:lnTo>
                    <a:pt x="609" y="446"/>
                  </a:lnTo>
                  <a:lnTo>
                    <a:pt x="610" y="446"/>
                  </a:lnTo>
                  <a:lnTo>
                    <a:pt x="620" y="446"/>
                  </a:lnTo>
                  <a:lnTo>
                    <a:pt x="630" y="447"/>
                  </a:lnTo>
                  <a:lnTo>
                    <a:pt x="639" y="450"/>
                  </a:lnTo>
                  <a:lnTo>
                    <a:pt x="649" y="452"/>
                  </a:lnTo>
                  <a:lnTo>
                    <a:pt x="657" y="456"/>
                  </a:lnTo>
                  <a:lnTo>
                    <a:pt x="665" y="460"/>
                  </a:lnTo>
                  <a:lnTo>
                    <a:pt x="671" y="466"/>
                  </a:lnTo>
                  <a:lnTo>
                    <a:pt x="678" y="472"/>
                  </a:lnTo>
                  <a:lnTo>
                    <a:pt x="687" y="483"/>
                  </a:lnTo>
                  <a:lnTo>
                    <a:pt x="694" y="495"/>
                  </a:lnTo>
                  <a:lnTo>
                    <a:pt x="697" y="506"/>
                  </a:lnTo>
                  <a:lnTo>
                    <a:pt x="699" y="520"/>
                  </a:lnTo>
                  <a:lnTo>
                    <a:pt x="699" y="529"/>
                  </a:lnTo>
                  <a:lnTo>
                    <a:pt x="696" y="542"/>
                  </a:lnTo>
                  <a:lnTo>
                    <a:pt x="692" y="556"/>
                  </a:lnTo>
                  <a:lnTo>
                    <a:pt x="686" y="571"/>
                  </a:lnTo>
                  <a:lnTo>
                    <a:pt x="674" y="587"/>
                  </a:lnTo>
                  <a:lnTo>
                    <a:pt x="658" y="600"/>
                  </a:lnTo>
                  <a:lnTo>
                    <a:pt x="636" y="612"/>
                  </a:lnTo>
                  <a:lnTo>
                    <a:pt x="608" y="618"/>
                  </a:lnTo>
                  <a:lnTo>
                    <a:pt x="600" y="621"/>
                  </a:lnTo>
                  <a:lnTo>
                    <a:pt x="597" y="629"/>
                  </a:lnTo>
                  <a:lnTo>
                    <a:pt x="599" y="649"/>
                  </a:lnTo>
                  <a:lnTo>
                    <a:pt x="603" y="687"/>
                  </a:lnTo>
                  <a:lnTo>
                    <a:pt x="617" y="812"/>
                  </a:lnTo>
                  <a:lnTo>
                    <a:pt x="655" y="1111"/>
                  </a:lnTo>
                  <a:lnTo>
                    <a:pt x="684" y="1107"/>
                  </a:lnTo>
                  <a:lnTo>
                    <a:pt x="676" y="1049"/>
                  </a:lnTo>
                  <a:lnTo>
                    <a:pt x="668" y="984"/>
                  </a:lnTo>
                  <a:lnTo>
                    <a:pt x="659" y="915"/>
                  </a:lnTo>
                  <a:lnTo>
                    <a:pt x="651" y="846"/>
                  </a:lnTo>
                  <a:lnTo>
                    <a:pt x="642" y="781"/>
                  </a:lnTo>
                  <a:lnTo>
                    <a:pt x="636" y="723"/>
                  </a:lnTo>
                  <a:lnTo>
                    <a:pt x="630" y="676"/>
                  </a:lnTo>
                  <a:lnTo>
                    <a:pt x="626" y="645"/>
                  </a:lnTo>
                  <a:lnTo>
                    <a:pt x="653" y="636"/>
                  </a:lnTo>
                  <a:lnTo>
                    <a:pt x="674" y="625"/>
                  </a:lnTo>
                  <a:lnTo>
                    <a:pt x="691" y="610"/>
                  </a:lnTo>
                  <a:lnTo>
                    <a:pt x="705" y="593"/>
                  </a:lnTo>
                  <a:lnTo>
                    <a:pt x="716" y="576"/>
                  </a:lnTo>
                  <a:lnTo>
                    <a:pt x="722" y="558"/>
                  </a:lnTo>
                  <a:lnTo>
                    <a:pt x="726" y="538"/>
                  </a:lnTo>
                  <a:lnTo>
                    <a:pt x="728" y="52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2" name="Google Shape;202;p20"/>
            <p:cNvSpPr/>
            <p:nvPr/>
          </p:nvSpPr>
          <p:spPr>
            <a:xfrm>
              <a:off x="2246" y="2553"/>
              <a:ext cx="85" cy="57"/>
            </a:xfrm>
            <a:custGeom>
              <a:rect b="b" l="l" r="r" t="t"/>
              <a:pathLst>
                <a:path extrusionOk="0" h="57" w="85">
                  <a:moveTo>
                    <a:pt x="0" y="28"/>
                  </a:moveTo>
                  <a:lnTo>
                    <a:pt x="74" y="57"/>
                  </a:lnTo>
                  <a:lnTo>
                    <a:pt x="85" y="31"/>
                  </a:lnTo>
                  <a:lnTo>
                    <a:pt x="11" y="0"/>
                  </a:lnTo>
                  <a:lnTo>
                    <a:pt x="0" y="2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3" name="Google Shape;203;p20"/>
            <p:cNvSpPr/>
            <p:nvPr/>
          </p:nvSpPr>
          <p:spPr>
            <a:xfrm>
              <a:off x="2228" y="2288"/>
              <a:ext cx="547" cy="569"/>
            </a:xfrm>
            <a:custGeom>
              <a:rect b="b" l="l" r="r" t="t"/>
              <a:pathLst>
                <a:path extrusionOk="0" h="569" w="547">
                  <a:moveTo>
                    <a:pt x="530" y="148"/>
                  </a:moveTo>
                  <a:lnTo>
                    <a:pt x="519" y="128"/>
                  </a:lnTo>
                  <a:lnTo>
                    <a:pt x="507" y="110"/>
                  </a:lnTo>
                  <a:lnTo>
                    <a:pt x="493" y="94"/>
                  </a:lnTo>
                  <a:lnTo>
                    <a:pt x="477" y="78"/>
                  </a:lnTo>
                  <a:lnTo>
                    <a:pt x="459" y="65"/>
                  </a:lnTo>
                  <a:lnTo>
                    <a:pt x="439" y="54"/>
                  </a:lnTo>
                  <a:lnTo>
                    <a:pt x="416" y="45"/>
                  </a:lnTo>
                  <a:lnTo>
                    <a:pt x="394" y="37"/>
                  </a:lnTo>
                  <a:lnTo>
                    <a:pt x="389" y="31"/>
                  </a:lnTo>
                  <a:lnTo>
                    <a:pt x="381" y="25"/>
                  </a:lnTo>
                  <a:lnTo>
                    <a:pt x="368" y="19"/>
                  </a:lnTo>
                  <a:lnTo>
                    <a:pt x="349" y="14"/>
                  </a:lnTo>
                  <a:lnTo>
                    <a:pt x="324" y="10"/>
                  </a:lnTo>
                  <a:lnTo>
                    <a:pt x="291" y="6"/>
                  </a:lnTo>
                  <a:lnTo>
                    <a:pt x="250" y="3"/>
                  </a:lnTo>
                  <a:lnTo>
                    <a:pt x="199" y="2"/>
                  </a:lnTo>
                  <a:lnTo>
                    <a:pt x="165" y="0"/>
                  </a:lnTo>
                  <a:lnTo>
                    <a:pt x="132" y="0"/>
                  </a:lnTo>
                  <a:lnTo>
                    <a:pt x="101" y="0"/>
                  </a:lnTo>
                  <a:lnTo>
                    <a:pt x="74" y="2"/>
                  </a:lnTo>
                  <a:lnTo>
                    <a:pt x="50" y="2"/>
                  </a:lnTo>
                  <a:lnTo>
                    <a:pt x="32" y="3"/>
                  </a:lnTo>
                  <a:lnTo>
                    <a:pt x="20" y="3"/>
                  </a:lnTo>
                  <a:lnTo>
                    <a:pt x="16" y="3"/>
                  </a:lnTo>
                  <a:lnTo>
                    <a:pt x="0" y="4"/>
                  </a:lnTo>
                  <a:lnTo>
                    <a:pt x="1" y="20"/>
                  </a:lnTo>
                  <a:lnTo>
                    <a:pt x="5" y="39"/>
                  </a:lnTo>
                  <a:lnTo>
                    <a:pt x="13" y="56"/>
                  </a:lnTo>
                  <a:lnTo>
                    <a:pt x="24" y="70"/>
                  </a:lnTo>
                  <a:lnTo>
                    <a:pt x="38" y="83"/>
                  </a:lnTo>
                  <a:lnTo>
                    <a:pt x="50" y="91"/>
                  </a:lnTo>
                  <a:lnTo>
                    <a:pt x="63" y="97"/>
                  </a:lnTo>
                  <a:lnTo>
                    <a:pt x="78" y="102"/>
                  </a:lnTo>
                  <a:lnTo>
                    <a:pt x="92" y="106"/>
                  </a:lnTo>
                  <a:lnTo>
                    <a:pt x="107" y="108"/>
                  </a:lnTo>
                  <a:lnTo>
                    <a:pt x="123" y="111"/>
                  </a:lnTo>
                  <a:lnTo>
                    <a:pt x="140" y="112"/>
                  </a:lnTo>
                  <a:lnTo>
                    <a:pt x="156" y="112"/>
                  </a:lnTo>
                  <a:lnTo>
                    <a:pt x="171" y="112"/>
                  </a:lnTo>
                  <a:lnTo>
                    <a:pt x="187" y="111"/>
                  </a:lnTo>
                  <a:lnTo>
                    <a:pt x="203" y="111"/>
                  </a:lnTo>
                  <a:lnTo>
                    <a:pt x="219" y="108"/>
                  </a:lnTo>
                  <a:lnTo>
                    <a:pt x="233" y="107"/>
                  </a:lnTo>
                  <a:lnTo>
                    <a:pt x="246" y="106"/>
                  </a:lnTo>
                  <a:lnTo>
                    <a:pt x="260" y="103"/>
                  </a:lnTo>
                  <a:lnTo>
                    <a:pt x="271" y="102"/>
                  </a:lnTo>
                  <a:lnTo>
                    <a:pt x="258" y="126"/>
                  </a:lnTo>
                  <a:lnTo>
                    <a:pt x="246" y="155"/>
                  </a:lnTo>
                  <a:lnTo>
                    <a:pt x="236" y="189"/>
                  </a:lnTo>
                  <a:lnTo>
                    <a:pt x="229" y="228"/>
                  </a:lnTo>
                  <a:lnTo>
                    <a:pt x="228" y="272"/>
                  </a:lnTo>
                  <a:lnTo>
                    <a:pt x="236" y="319"/>
                  </a:lnTo>
                  <a:lnTo>
                    <a:pt x="253" y="369"/>
                  </a:lnTo>
                  <a:lnTo>
                    <a:pt x="281" y="424"/>
                  </a:lnTo>
                  <a:lnTo>
                    <a:pt x="220" y="508"/>
                  </a:lnTo>
                  <a:lnTo>
                    <a:pt x="211" y="520"/>
                  </a:lnTo>
                  <a:lnTo>
                    <a:pt x="224" y="528"/>
                  </a:lnTo>
                  <a:lnTo>
                    <a:pt x="277" y="561"/>
                  </a:lnTo>
                  <a:lnTo>
                    <a:pt x="290" y="569"/>
                  </a:lnTo>
                  <a:lnTo>
                    <a:pt x="297" y="555"/>
                  </a:lnTo>
                  <a:lnTo>
                    <a:pt x="336" y="488"/>
                  </a:lnTo>
                  <a:lnTo>
                    <a:pt x="385" y="509"/>
                  </a:lnTo>
                  <a:lnTo>
                    <a:pt x="393" y="513"/>
                  </a:lnTo>
                  <a:lnTo>
                    <a:pt x="399" y="507"/>
                  </a:lnTo>
                  <a:lnTo>
                    <a:pt x="403" y="504"/>
                  </a:lnTo>
                  <a:lnTo>
                    <a:pt x="411" y="496"/>
                  </a:lnTo>
                  <a:lnTo>
                    <a:pt x="423" y="484"/>
                  </a:lnTo>
                  <a:lnTo>
                    <a:pt x="437" y="467"/>
                  </a:lnTo>
                  <a:lnTo>
                    <a:pt x="455" y="447"/>
                  </a:lnTo>
                  <a:lnTo>
                    <a:pt x="473" y="424"/>
                  </a:lnTo>
                  <a:lnTo>
                    <a:pt x="492" y="396"/>
                  </a:lnTo>
                  <a:lnTo>
                    <a:pt x="510" y="364"/>
                  </a:lnTo>
                  <a:lnTo>
                    <a:pt x="523" y="337"/>
                  </a:lnTo>
                  <a:lnTo>
                    <a:pt x="534" y="309"/>
                  </a:lnTo>
                  <a:lnTo>
                    <a:pt x="542" y="281"/>
                  </a:lnTo>
                  <a:lnTo>
                    <a:pt x="546" y="253"/>
                  </a:lnTo>
                  <a:lnTo>
                    <a:pt x="547" y="226"/>
                  </a:lnTo>
                  <a:lnTo>
                    <a:pt x="544" y="199"/>
                  </a:lnTo>
                  <a:lnTo>
                    <a:pt x="539" y="173"/>
                  </a:lnTo>
                  <a:lnTo>
                    <a:pt x="530" y="14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4" name="Google Shape;204;p20"/>
            <p:cNvSpPr/>
            <p:nvPr/>
          </p:nvSpPr>
          <p:spPr>
            <a:xfrm>
              <a:off x="2262" y="2317"/>
              <a:ext cx="484" cy="499"/>
            </a:xfrm>
            <a:custGeom>
              <a:rect b="b" l="l" r="r" t="t"/>
              <a:pathLst>
                <a:path extrusionOk="0" h="499" w="484">
                  <a:moveTo>
                    <a:pt x="451" y="322"/>
                  </a:moveTo>
                  <a:lnTo>
                    <a:pt x="436" y="346"/>
                  </a:lnTo>
                  <a:lnTo>
                    <a:pt x="422" y="368"/>
                  </a:lnTo>
                  <a:lnTo>
                    <a:pt x="407" y="387"/>
                  </a:lnTo>
                  <a:lnTo>
                    <a:pt x="394" y="405"/>
                  </a:lnTo>
                  <a:lnTo>
                    <a:pt x="381" y="420"/>
                  </a:lnTo>
                  <a:lnTo>
                    <a:pt x="371" y="433"/>
                  </a:lnTo>
                  <a:lnTo>
                    <a:pt x="360" y="442"/>
                  </a:lnTo>
                  <a:lnTo>
                    <a:pt x="353" y="450"/>
                  </a:lnTo>
                  <a:lnTo>
                    <a:pt x="302" y="427"/>
                  </a:lnTo>
                  <a:lnTo>
                    <a:pt x="290" y="422"/>
                  </a:lnTo>
                  <a:lnTo>
                    <a:pt x="284" y="434"/>
                  </a:lnTo>
                  <a:lnTo>
                    <a:pt x="245" y="499"/>
                  </a:lnTo>
                  <a:lnTo>
                    <a:pt x="219" y="483"/>
                  </a:lnTo>
                  <a:lnTo>
                    <a:pt x="276" y="402"/>
                  </a:lnTo>
                  <a:lnTo>
                    <a:pt x="281" y="395"/>
                  </a:lnTo>
                  <a:lnTo>
                    <a:pt x="276" y="387"/>
                  </a:lnTo>
                  <a:lnTo>
                    <a:pt x="241" y="321"/>
                  </a:lnTo>
                  <a:lnTo>
                    <a:pt x="226" y="260"/>
                  </a:lnTo>
                  <a:lnTo>
                    <a:pt x="223" y="206"/>
                  </a:lnTo>
                  <a:lnTo>
                    <a:pt x="231" y="159"/>
                  </a:lnTo>
                  <a:lnTo>
                    <a:pt x="244" y="120"/>
                  </a:lnTo>
                  <a:lnTo>
                    <a:pt x="260" y="90"/>
                  </a:lnTo>
                  <a:lnTo>
                    <a:pt x="273" y="70"/>
                  </a:lnTo>
                  <a:lnTo>
                    <a:pt x="280" y="62"/>
                  </a:lnTo>
                  <a:lnTo>
                    <a:pt x="301" y="39"/>
                  </a:lnTo>
                  <a:lnTo>
                    <a:pt x="295" y="39"/>
                  </a:lnTo>
                  <a:lnTo>
                    <a:pt x="285" y="39"/>
                  </a:lnTo>
                  <a:lnTo>
                    <a:pt x="274" y="39"/>
                  </a:lnTo>
                  <a:lnTo>
                    <a:pt x="269" y="39"/>
                  </a:lnTo>
                  <a:lnTo>
                    <a:pt x="265" y="39"/>
                  </a:lnTo>
                  <a:lnTo>
                    <a:pt x="261" y="40"/>
                  </a:lnTo>
                  <a:lnTo>
                    <a:pt x="255" y="40"/>
                  </a:lnTo>
                  <a:lnTo>
                    <a:pt x="245" y="41"/>
                  </a:lnTo>
                  <a:lnTo>
                    <a:pt x="236" y="43"/>
                  </a:lnTo>
                  <a:lnTo>
                    <a:pt x="224" y="45"/>
                  </a:lnTo>
                  <a:lnTo>
                    <a:pt x="212" y="47"/>
                  </a:lnTo>
                  <a:lnTo>
                    <a:pt x="199" y="48"/>
                  </a:lnTo>
                  <a:lnTo>
                    <a:pt x="185" y="50"/>
                  </a:lnTo>
                  <a:lnTo>
                    <a:pt x="169" y="52"/>
                  </a:lnTo>
                  <a:lnTo>
                    <a:pt x="153" y="53"/>
                  </a:lnTo>
                  <a:lnTo>
                    <a:pt x="137" y="53"/>
                  </a:lnTo>
                  <a:lnTo>
                    <a:pt x="120" y="54"/>
                  </a:lnTo>
                  <a:lnTo>
                    <a:pt x="104" y="53"/>
                  </a:lnTo>
                  <a:lnTo>
                    <a:pt x="89" y="52"/>
                  </a:lnTo>
                  <a:lnTo>
                    <a:pt x="73" y="50"/>
                  </a:lnTo>
                  <a:lnTo>
                    <a:pt x="58" y="47"/>
                  </a:lnTo>
                  <a:lnTo>
                    <a:pt x="45" y="43"/>
                  </a:lnTo>
                  <a:lnTo>
                    <a:pt x="32" y="37"/>
                  </a:lnTo>
                  <a:lnTo>
                    <a:pt x="21" y="31"/>
                  </a:lnTo>
                  <a:lnTo>
                    <a:pt x="15" y="24"/>
                  </a:lnTo>
                  <a:lnTo>
                    <a:pt x="10" y="18"/>
                  </a:lnTo>
                  <a:lnTo>
                    <a:pt x="4" y="11"/>
                  </a:lnTo>
                  <a:lnTo>
                    <a:pt x="0" y="3"/>
                  </a:lnTo>
                  <a:lnTo>
                    <a:pt x="28" y="2"/>
                  </a:lnTo>
                  <a:lnTo>
                    <a:pt x="57" y="2"/>
                  </a:lnTo>
                  <a:lnTo>
                    <a:pt x="85" y="0"/>
                  </a:lnTo>
                  <a:lnTo>
                    <a:pt x="114" y="0"/>
                  </a:lnTo>
                  <a:lnTo>
                    <a:pt x="140" y="0"/>
                  </a:lnTo>
                  <a:lnTo>
                    <a:pt x="166" y="2"/>
                  </a:lnTo>
                  <a:lnTo>
                    <a:pt x="193" y="2"/>
                  </a:lnTo>
                  <a:lnTo>
                    <a:pt x="216" y="3"/>
                  </a:lnTo>
                  <a:lnTo>
                    <a:pt x="239" y="4"/>
                  </a:lnTo>
                  <a:lnTo>
                    <a:pt x="260" y="6"/>
                  </a:lnTo>
                  <a:lnTo>
                    <a:pt x="278" y="8"/>
                  </a:lnTo>
                  <a:lnTo>
                    <a:pt x="295" y="11"/>
                  </a:lnTo>
                  <a:lnTo>
                    <a:pt x="309" y="14"/>
                  </a:lnTo>
                  <a:lnTo>
                    <a:pt x="320" y="16"/>
                  </a:lnTo>
                  <a:lnTo>
                    <a:pt x="328" y="19"/>
                  </a:lnTo>
                  <a:lnTo>
                    <a:pt x="334" y="23"/>
                  </a:lnTo>
                  <a:lnTo>
                    <a:pt x="335" y="31"/>
                  </a:lnTo>
                  <a:lnTo>
                    <a:pt x="346" y="33"/>
                  </a:lnTo>
                  <a:lnTo>
                    <a:pt x="367" y="40"/>
                  </a:lnTo>
                  <a:lnTo>
                    <a:pt x="386" y="48"/>
                  </a:lnTo>
                  <a:lnTo>
                    <a:pt x="405" y="57"/>
                  </a:lnTo>
                  <a:lnTo>
                    <a:pt x="422" y="69"/>
                  </a:lnTo>
                  <a:lnTo>
                    <a:pt x="436" y="82"/>
                  </a:lnTo>
                  <a:lnTo>
                    <a:pt x="448" y="97"/>
                  </a:lnTo>
                  <a:lnTo>
                    <a:pt x="460" y="114"/>
                  </a:lnTo>
                  <a:lnTo>
                    <a:pt x="469" y="131"/>
                  </a:lnTo>
                  <a:lnTo>
                    <a:pt x="477" y="152"/>
                  </a:lnTo>
                  <a:lnTo>
                    <a:pt x="483" y="174"/>
                  </a:lnTo>
                  <a:lnTo>
                    <a:pt x="484" y="198"/>
                  </a:lnTo>
                  <a:lnTo>
                    <a:pt x="483" y="222"/>
                  </a:lnTo>
                  <a:lnTo>
                    <a:pt x="479" y="247"/>
                  </a:lnTo>
                  <a:lnTo>
                    <a:pt x="472" y="272"/>
                  </a:lnTo>
                  <a:lnTo>
                    <a:pt x="463" y="297"/>
                  </a:lnTo>
                  <a:lnTo>
                    <a:pt x="451" y="322"/>
                  </a:lnTo>
                  <a:close/>
                </a:path>
              </a:pathLst>
            </a:custGeom>
            <a:solidFill>
              <a:srgbClr val="BA56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5" name="Google Shape;205;p20"/>
            <p:cNvSpPr/>
            <p:nvPr/>
          </p:nvSpPr>
          <p:spPr>
            <a:xfrm>
              <a:off x="2217" y="3442"/>
              <a:ext cx="601" cy="228"/>
            </a:xfrm>
            <a:custGeom>
              <a:rect b="b" l="l" r="r" t="t"/>
              <a:pathLst>
                <a:path extrusionOk="0" h="228" w="601">
                  <a:moveTo>
                    <a:pt x="0" y="228"/>
                  </a:moveTo>
                  <a:lnTo>
                    <a:pt x="601" y="228"/>
                  </a:lnTo>
                  <a:lnTo>
                    <a:pt x="601" y="220"/>
                  </a:lnTo>
                  <a:lnTo>
                    <a:pt x="600" y="200"/>
                  </a:lnTo>
                  <a:lnTo>
                    <a:pt x="595" y="170"/>
                  </a:lnTo>
                  <a:lnTo>
                    <a:pt x="583" y="134"/>
                  </a:lnTo>
                  <a:lnTo>
                    <a:pt x="561" y="96"/>
                  </a:lnTo>
                  <a:lnTo>
                    <a:pt x="528" y="60"/>
                  </a:lnTo>
                  <a:lnTo>
                    <a:pt x="481" y="29"/>
                  </a:lnTo>
                  <a:lnTo>
                    <a:pt x="417" y="6"/>
                  </a:lnTo>
                  <a:lnTo>
                    <a:pt x="416" y="8"/>
                  </a:lnTo>
                  <a:lnTo>
                    <a:pt x="410" y="12"/>
                  </a:lnTo>
                  <a:lnTo>
                    <a:pt x="401" y="17"/>
                  </a:lnTo>
                  <a:lnTo>
                    <a:pt x="391" y="23"/>
                  </a:lnTo>
                  <a:lnTo>
                    <a:pt x="377" y="31"/>
                  </a:lnTo>
                  <a:lnTo>
                    <a:pt x="362" y="39"/>
                  </a:lnTo>
                  <a:lnTo>
                    <a:pt x="344" y="47"/>
                  </a:lnTo>
                  <a:lnTo>
                    <a:pt x="327" y="52"/>
                  </a:lnTo>
                  <a:lnTo>
                    <a:pt x="309" y="58"/>
                  </a:lnTo>
                  <a:lnTo>
                    <a:pt x="290" y="60"/>
                  </a:lnTo>
                  <a:lnTo>
                    <a:pt x="272" y="60"/>
                  </a:lnTo>
                  <a:lnTo>
                    <a:pt x="253" y="56"/>
                  </a:lnTo>
                  <a:lnTo>
                    <a:pt x="236" y="50"/>
                  </a:lnTo>
                  <a:lnTo>
                    <a:pt x="221" y="38"/>
                  </a:lnTo>
                  <a:lnTo>
                    <a:pt x="206" y="22"/>
                  </a:lnTo>
                  <a:lnTo>
                    <a:pt x="194" y="0"/>
                  </a:lnTo>
                  <a:lnTo>
                    <a:pt x="186" y="4"/>
                  </a:lnTo>
                  <a:lnTo>
                    <a:pt x="164" y="17"/>
                  </a:lnTo>
                  <a:lnTo>
                    <a:pt x="132" y="37"/>
                  </a:lnTo>
                  <a:lnTo>
                    <a:pt x="98" y="64"/>
                  </a:lnTo>
                  <a:lnTo>
                    <a:pt x="62" y="97"/>
                  </a:lnTo>
                  <a:lnTo>
                    <a:pt x="31" y="137"/>
                  </a:lnTo>
                  <a:lnTo>
                    <a:pt x="8" y="180"/>
                  </a:lnTo>
                  <a:lnTo>
                    <a:pt x="0" y="228"/>
                  </a:lnTo>
                  <a:close/>
                </a:path>
              </a:pathLst>
            </a:custGeom>
            <a:solidFill>
              <a:srgbClr val="BFBFB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6" name="Google Shape;206;p20"/>
            <p:cNvSpPr/>
            <p:nvPr/>
          </p:nvSpPr>
          <p:spPr>
            <a:xfrm>
              <a:off x="2200" y="3442"/>
              <a:ext cx="224" cy="226"/>
            </a:xfrm>
            <a:custGeom>
              <a:rect b="b" l="l" r="r" t="t"/>
              <a:pathLst>
                <a:path extrusionOk="0" h="226" w="224">
                  <a:moveTo>
                    <a:pt x="224" y="25"/>
                  </a:moveTo>
                  <a:lnTo>
                    <a:pt x="220" y="18"/>
                  </a:lnTo>
                  <a:lnTo>
                    <a:pt x="218" y="13"/>
                  </a:lnTo>
                  <a:lnTo>
                    <a:pt x="214" y="6"/>
                  </a:lnTo>
                  <a:lnTo>
                    <a:pt x="211" y="0"/>
                  </a:lnTo>
                  <a:lnTo>
                    <a:pt x="209" y="1"/>
                  </a:lnTo>
                  <a:lnTo>
                    <a:pt x="203" y="4"/>
                  </a:lnTo>
                  <a:lnTo>
                    <a:pt x="193" y="9"/>
                  </a:lnTo>
                  <a:lnTo>
                    <a:pt x="181" y="17"/>
                  </a:lnTo>
                  <a:lnTo>
                    <a:pt x="166" y="26"/>
                  </a:lnTo>
                  <a:lnTo>
                    <a:pt x="149" y="37"/>
                  </a:lnTo>
                  <a:lnTo>
                    <a:pt x="131" y="50"/>
                  </a:lnTo>
                  <a:lnTo>
                    <a:pt x="112" y="64"/>
                  </a:lnTo>
                  <a:lnTo>
                    <a:pt x="93" y="80"/>
                  </a:lnTo>
                  <a:lnTo>
                    <a:pt x="74" y="97"/>
                  </a:lnTo>
                  <a:lnTo>
                    <a:pt x="57" y="116"/>
                  </a:lnTo>
                  <a:lnTo>
                    <a:pt x="40" y="136"/>
                  </a:lnTo>
                  <a:lnTo>
                    <a:pt x="27" y="157"/>
                  </a:lnTo>
                  <a:lnTo>
                    <a:pt x="15" y="179"/>
                  </a:lnTo>
                  <a:lnTo>
                    <a:pt x="6" y="203"/>
                  </a:lnTo>
                  <a:lnTo>
                    <a:pt x="0" y="226"/>
                  </a:lnTo>
                  <a:lnTo>
                    <a:pt x="54" y="226"/>
                  </a:lnTo>
                  <a:lnTo>
                    <a:pt x="64" y="184"/>
                  </a:lnTo>
                  <a:lnTo>
                    <a:pt x="79" y="149"/>
                  </a:lnTo>
                  <a:lnTo>
                    <a:pt x="99" y="118"/>
                  </a:lnTo>
                  <a:lnTo>
                    <a:pt x="124" y="93"/>
                  </a:lnTo>
                  <a:lnTo>
                    <a:pt x="149" y="71"/>
                  </a:lnTo>
                  <a:lnTo>
                    <a:pt x="176" y="54"/>
                  </a:lnTo>
                  <a:lnTo>
                    <a:pt x="202" y="38"/>
                  </a:lnTo>
                  <a:lnTo>
                    <a:pt x="224" y="25"/>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7" name="Google Shape;207;p20"/>
            <p:cNvSpPr/>
            <p:nvPr/>
          </p:nvSpPr>
          <p:spPr>
            <a:xfrm>
              <a:off x="2559" y="2428"/>
              <a:ext cx="146" cy="139"/>
            </a:xfrm>
            <a:custGeom>
              <a:rect b="b" l="l" r="r" t="t"/>
              <a:pathLst>
                <a:path extrusionOk="0" h="139" w="146">
                  <a:moveTo>
                    <a:pt x="9" y="16"/>
                  </a:moveTo>
                  <a:lnTo>
                    <a:pt x="9" y="16"/>
                  </a:lnTo>
                  <a:lnTo>
                    <a:pt x="16" y="17"/>
                  </a:lnTo>
                  <a:lnTo>
                    <a:pt x="29" y="19"/>
                  </a:lnTo>
                  <a:lnTo>
                    <a:pt x="47" y="24"/>
                  </a:lnTo>
                  <a:lnTo>
                    <a:pt x="67" y="33"/>
                  </a:lnTo>
                  <a:lnTo>
                    <a:pt x="88" y="46"/>
                  </a:lnTo>
                  <a:lnTo>
                    <a:pt x="108" y="67"/>
                  </a:lnTo>
                  <a:lnTo>
                    <a:pt x="121" y="94"/>
                  </a:lnTo>
                  <a:lnTo>
                    <a:pt x="129" y="131"/>
                  </a:lnTo>
                  <a:lnTo>
                    <a:pt x="129" y="131"/>
                  </a:lnTo>
                  <a:lnTo>
                    <a:pt x="130" y="133"/>
                  </a:lnTo>
                  <a:lnTo>
                    <a:pt x="132" y="136"/>
                  </a:lnTo>
                  <a:lnTo>
                    <a:pt x="134" y="137"/>
                  </a:lnTo>
                  <a:lnTo>
                    <a:pt x="138" y="139"/>
                  </a:lnTo>
                  <a:lnTo>
                    <a:pt x="141" y="137"/>
                  </a:lnTo>
                  <a:lnTo>
                    <a:pt x="143" y="135"/>
                  </a:lnTo>
                  <a:lnTo>
                    <a:pt x="145" y="132"/>
                  </a:lnTo>
                  <a:lnTo>
                    <a:pt x="146" y="129"/>
                  </a:lnTo>
                  <a:lnTo>
                    <a:pt x="146" y="129"/>
                  </a:lnTo>
                  <a:lnTo>
                    <a:pt x="137" y="88"/>
                  </a:lnTo>
                  <a:lnTo>
                    <a:pt x="121" y="57"/>
                  </a:lnTo>
                  <a:lnTo>
                    <a:pt x="99" y="34"/>
                  </a:lnTo>
                  <a:lnTo>
                    <a:pt x="74" y="19"/>
                  </a:lnTo>
                  <a:lnTo>
                    <a:pt x="50" y="8"/>
                  </a:lnTo>
                  <a:lnTo>
                    <a:pt x="30" y="3"/>
                  </a:lnTo>
                  <a:lnTo>
                    <a:pt x="14" y="0"/>
                  </a:lnTo>
                  <a:lnTo>
                    <a:pt x="9" y="0"/>
                  </a:lnTo>
                  <a:lnTo>
                    <a:pt x="9" y="0"/>
                  </a:lnTo>
                  <a:lnTo>
                    <a:pt x="5" y="1"/>
                  </a:lnTo>
                  <a:lnTo>
                    <a:pt x="2" y="3"/>
                  </a:lnTo>
                  <a:lnTo>
                    <a:pt x="1" y="5"/>
                  </a:lnTo>
                  <a:lnTo>
                    <a:pt x="0" y="8"/>
                  </a:lnTo>
                  <a:lnTo>
                    <a:pt x="1" y="11"/>
                  </a:lnTo>
                  <a:lnTo>
                    <a:pt x="2" y="13"/>
                  </a:lnTo>
                  <a:lnTo>
                    <a:pt x="5" y="15"/>
                  </a:lnTo>
                  <a:lnTo>
                    <a:pt x="9" y="16"/>
                  </a:lnTo>
                  <a:lnTo>
                    <a:pt x="9"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8" name="Google Shape;208;p20"/>
            <p:cNvSpPr/>
            <p:nvPr/>
          </p:nvSpPr>
          <p:spPr>
            <a:xfrm>
              <a:off x="2551" y="2497"/>
              <a:ext cx="120" cy="113"/>
            </a:xfrm>
            <a:custGeom>
              <a:rect b="b" l="l" r="r" t="t"/>
              <a:pathLst>
                <a:path extrusionOk="0" h="113" w="120">
                  <a:moveTo>
                    <a:pt x="8" y="15"/>
                  </a:moveTo>
                  <a:lnTo>
                    <a:pt x="8" y="15"/>
                  </a:lnTo>
                  <a:lnTo>
                    <a:pt x="13" y="15"/>
                  </a:lnTo>
                  <a:lnTo>
                    <a:pt x="24" y="17"/>
                  </a:lnTo>
                  <a:lnTo>
                    <a:pt x="38" y="21"/>
                  </a:lnTo>
                  <a:lnTo>
                    <a:pt x="54" y="29"/>
                  </a:lnTo>
                  <a:lnTo>
                    <a:pt x="71" y="39"/>
                  </a:lnTo>
                  <a:lnTo>
                    <a:pt x="86" y="55"/>
                  </a:lnTo>
                  <a:lnTo>
                    <a:pt x="97" y="76"/>
                  </a:lnTo>
                  <a:lnTo>
                    <a:pt x="103" y="105"/>
                  </a:lnTo>
                  <a:lnTo>
                    <a:pt x="103" y="105"/>
                  </a:lnTo>
                  <a:lnTo>
                    <a:pt x="104" y="109"/>
                  </a:lnTo>
                  <a:lnTo>
                    <a:pt x="107" y="110"/>
                  </a:lnTo>
                  <a:lnTo>
                    <a:pt x="109" y="113"/>
                  </a:lnTo>
                  <a:lnTo>
                    <a:pt x="112" y="113"/>
                  </a:lnTo>
                  <a:lnTo>
                    <a:pt x="116" y="112"/>
                  </a:lnTo>
                  <a:lnTo>
                    <a:pt x="118" y="110"/>
                  </a:lnTo>
                  <a:lnTo>
                    <a:pt x="120" y="108"/>
                  </a:lnTo>
                  <a:lnTo>
                    <a:pt x="120" y="104"/>
                  </a:lnTo>
                  <a:lnTo>
                    <a:pt x="120" y="104"/>
                  </a:lnTo>
                  <a:lnTo>
                    <a:pt x="113" y="71"/>
                  </a:lnTo>
                  <a:lnTo>
                    <a:pt x="99" y="46"/>
                  </a:lnTo>
                  <a:lnTo>
                    <a:pt x="82" y="27"/>
                  </a:lnTo>
                  <a:lnTo>
                    <a:pt x="62" y="14"/>
                  </a:lnTo>
                  <a:lnTo>
                    <a:pt x="42" y="6"/>
                  </a:lnTo>
                  <a:lnTo>
                    <a:pt x="25" y="2"/>
                  </a:lnTo>
                  <a:lnTo>
                    <a:pt x="13" y="0"/>
                  </a:lnTo>
                  <a:lnTo>
                    <a:pt x="9" y="0"/>
                  </a:lnTo>
                  <a:lnTo>
                    <a:pt x="9" y="0"/>
                  </a:lnTo>
                  <a:lnTo>
                    <a:pt x="5" y="0"/>
                  </a:lnTo>
                  <a:lnTo>
                    <a:pt x="2" y="1"/>
                  </a:lnTo>
                  <a:lnTo>
                    <a:pt x="1" y="4"/>
                  </a:lnTo>
                  <a:lnTo>
                    <a:pt x="0" y="8"/>
                  </a:lnTo>
                  <a:lnTo>
                    <a:pt x="1" y="10"/>
                  </a:lnTo>
                  <a:lnTo>
                    <a:pt x="2" y="13"/>
                  </a:lnTo>
                  <a:lnTo>
                    <a:pt x="5" y="14"/>
                  </a:lnTo>
                  <a:lnTo>
                    <a:pt x="8" y="15"/>
                  </a:lnTo>
                  <a:lnTo>
                    <a:pt x="8"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9" name="Google Shape;209;p20"/>
            <p:cNvSpPr/>
            <p:nvPr/>
          </p:nvSpPr>
          <p:spPr>
            <a:xfrm>
              <a:off x="2544" y="2553"/>
              <a:ext cx="94" cy="89"/>
            </a:xfrm>
            <a:custGeom>
              <a:rect b="b" l="l" r="r" t="t"/>
              <a:pathLst>
                <a:path extrusionOk="0" h="89" w="94">
                  <a:moveTo>
                    <a:pt x="8" y="16"/>
                  </a:moveTo>
                  <a:lnTo>
                    <a:pt x="8" y="16"/>
                  </a:lnTo>
                  <a:lnTo>
                    <a:pt x="12" y="16"/>
                  </a:lnTo>
                  <a:lnTo>
                    <a:pt x="20" y="17"/>
                  </a:lnTo>
                  <a:lnTo>
                    <a:pt x="31" y="20"/>
                  </a:lnTo>
                  <a:lnTo>
                    <a:pt x="42" y="25"/>
                  </a:lnTo>
                  <a:lnTo>
                    <a:pt x="54" y="33"/>
                  </a:lnTo>
                  <a:lnTo>
                    <a:pt x="65" y="45"/>
                  </a:lnTo>
                  <a:lnTo>
                    <a:pt x="74" y="61"/>
                  </a:lnTo>
                  <a:lnTo>
                    <a:pt x="78" y="82"/>
                  </a:lnTo>
                  <a:lnTo>
                    <a:pt x="78" y="82"/>
                  </a:lnTo>
                  <a:lnTo>
                    <a:pt x="79" y="85"/>
                  </a:lnTo>
                  <a:lnTo>
                    <a:pt x="81" y="87"/>
                  </a:lnTo>
                  <a:lnTo>
                    <a:pt x="83" y="89"/>
                  </a:lnTo>
                  <a:lnTo>
                    <a:pt x="87" y="89"/>
                  </a:lnTo>
                  <a:lnTo>
                    <a:pt x="90" y="87"/>
                  </a:lnTo>
                  <a:lnTo>
                    <a:pt x="93" y="86"/>
                  </a:lnTo>
                  <a:lnTo>
                    <a:pt x="94" y="83"/>
                  </a:lnTo>
                  <a:lnTo>
                    <a:pt x="94" y="81"/>
                  </a:lnTo>
                  <a:lnTo>
                    <a:pt x="94" y="81"/>
                  </a:lnTo>
                  <a:lnTo>
                    <a:pt x="89" y="54"/>
                  </a:lnTo>
                  <a:lnTo>
                    <a:pt x="78" y="36"/>
                  </a:lnTo>
                  <a:lnTo>
                    <a:pt x="65" y="21"/>
                  </a:lnTo>
                  <a:lnTo>
                    <a:pt x="50" y="11"/>
                  </a:lnTo>
                  <a:lnTo>
                    <a:pt x="35" y="6"/>
                  </a:lnTo>
                  <a:lnTo>
                    <a:pt x="21" y="2"/>
                  </a:lnTo>
                  <a:lnTo>
                    <a:pt x="13" y="0"/>
                  </a:lnTo>
                  <a:lnTo>
                    <a:pt x="9" y="0"/>
                  </a:lnTo>
                  <a:lnTo>
                    <a:pt x="9" y="0"/>
                  </a:lnTo>
                  <a:lnTo>
                    <a:pt x="6" y="0"/>
                  </a:lnTo>
                  <a:lnTo>
                    <a:pt x="3" y="2"/>
                  </a:lnTo>
                  <a:lnTo>
                    <a:pt x="2" y="4"/>
                  </a:lnTo>
                  <a:lnTo>
                    <a:pt x="0" y="8"/>
                  </a:lnTo>
                  <a:lnTo>
                    <a:pt x="2" y="11"/>
                  </a:lnTo>
                  <a:lnTo>
                    <a:pt x="3" y="14"/>
                  </a:lnTo>
                  <a:lnTo>
                    <a:pt x="6" y="15"/>
                  </a:lnTo>
                  <a:lnTo>
                    <a:pt x="8" y="16"/>
                  </a:lnTo>
                  <a:lnTo>
                    <a:pt x="8"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0" name="Google Shape;210;p20"/>
            <p:cNvSpPr/>
            <p:nvPr/>
          </p:nvSpPr>
          <p:spPr>
            <a:xfrm>
              <a:off x="2528" y="2826"/>
              <a:ext cx="87" cy="66"/>
            </a:xfrm>
            <a:custGeom>
              <a:rect b="b" l="l" r="r" t="t"/>
              <a:pathLst>
                <a:path extrusionOk="0" h="66" w="87">
                  <a:moveTo>
                    <a:pt x="40" y="7"/>
                  </a:moveTo>
                  <a:lnTo>
                    <a:pt x="29" y="13"/>
                  </a:lnTo>
                  <a:lnTo>
                    <a:pt x="22" y="21"/>
                  </a:lnTo>
                  <a:lnTo>
                    <a:pt x="15" y="31"/>
                  </a:lnTo>
                  <a:lnTo>
                    <a:pt x="10" y="40"/>
                  </a:lnTo>
                  <a:lnTo>
                    <a:pt x="6" y="48"/>
                  </a:lnTo>
                  <a:lnTo>
                    <a:pt x="3" y="56"/>
                  </a:lnTo>
                  <a:lnTo>
                    <a:pt x="0" y="59"/>
                  </a:lnTo>
                  <a:lnTo>
                    <a:pt x="0" y="62"/>
                  </a:lnTo>
                  <a:lnTo>
                    <a:pt x="15" y="66"/>
                  </a:lnTo>
                  <a:lnTo>
                    <a:pt x="15" y="66"/>
                  </a:lnTo>
                  <a:lnTo>
                    <a:pt x="16" y="61"/>
                  </a:lnTo>
                  <a:lnTo>
                    <a:pt x="22" y="49"/>
                  </a:lnTo>
                  <a:lnTo>
                    <a:pt x="29" y="34"/>
                  </a:lnTo>
                  <a:lnTo>
                    <a:pt x="43" y="23"/>
                  </a:lnTo>
                  <a:lnTo>
                    <a:pt x="49" y="62"/>
                  </a:lnTo>
                  <a:lnTo>
                    <a:pt x="64" y="61"/>
                  </a:lnTo>
                  <a:lnTo>
                    <a:pt x="57" y="16"/>
                  </a:lnTo>
                  <a:lnTo>
                    <a:pt x="64" y="15"/>
                  </a:lnTo>
                  <a:lnTo>
                    <a:pt x="69" y="15"/>
                  </a:lnTo>
                  <a:lnTo>
                    <a:pt x="76" y="16"/>
                  </a:lnTo>
                  <a:lnTo>
                    <a:pt x="82" y="17"/>
                  </a:lnTo>
                  <a:lnTo>
                    <a:pt x="87" y="4"/>
                  </a:lnTo>
                  <a:lnTo>
                    <a:pt x="81" y="3"/>
                  </a:lnTo>
                  <a:lnTo>
                    <a:pt x="74" y="2"/>
                  </a:lnTo>
                  <a:lnTo>
                    <a:pt x="69" y="0"/>
                  </a:lnTo>
                  <a:lnTo>
                    <a:pt x="62" y="0"/>
                  </a:lnTo>
                  <a:lnTo>
                    <a:pt x="57" y="2"/>
                  </a:lnTo>
                  <a:lnTo>
                    <a:pt x="51" y="3"/>
                  </a:lnTo>
                  <a:lnTo>
                    <a:pt x="45" y="4"/>
                  </a:lnTo>
                  <a:lnTo>
                    <a:pt x="40"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1" name="Google Shape;211;p20"/>
            <p:cNvSpPr/>
            <p:nvPr/>
          </p:nvSpPr>
          <p:spPr>
            <a:xfrm>
              <a:off x="2194" y="3421"/>
              <a:ext cx="659" cy="246"/>
            </a:xfrm>
            <a:custGeom>
              <a:rect b="b" l="l" r="r" t="t"/>
              <a:pathLst>
                <a:path extrusionOk="0" h="246" w="659">
                  <a:moveTo>
                    <a:pt x="431" y="1"/>
                  </a:moveTo>
                  <a:lnTo>
                    <a:pt x="421" y="0"/>
                  </a:lnTo>
                  <a:lnTo>
                    <a:pt x="416" y="8"/>
                  </a:lnTo>
                  <a:lnTo>
                    <a:pt x="410" y="18"/>
                  </a:lnTo>
                  <a:lnTo>
                    <a:pt x="402" y="27"/>
                  </a:lnTo>
                  <a:lnTo>
                    <a:pt x="392" y="37"/>
                  </a:lnTo>
                  <a:lnTo>
                    <a:pt x="382" y="44"/>
                  </a:lnTo>
                  <a:lnTo>
                    <a:pt x="370" y="52"/>
                  </a:lnTo>
                  <a:lnTo>
                    <a:pt x="357" y="58"/>
                  </a:lnTo>
                  <a:lnTo>
                    <a:pt x="342" y="60"/>
                  </a:lnTo>
                  <a:lnTo>
                    <a:pt x="325" y="62"/>
                  </a:lnTo>
                  <a:lnTo>
                    <a:pt x="307" y="60"/>
                  </a:lnTo>
                  <a:lnTo>
                    <a:pt x="291" y="59"/>
                  </a:lnTo>
                  <a:lnTo>
                    <a:pt x="276" y="55"/>
                  </a:lnTo>
                  <a:lnTo>
                    <a:pt x="265" y="50"/>
                  </a:lnTo>
                  <a:lnTo>
                    <a:pt x="254" y="43"/>
                  </a:lnTo>
                  <a:lnTo>
                    <a:pt x="245" y="35"/>
                  </a:lnTo>
                  <a:lnTo>
                    <a:pt x="237" y="26"/>
                  </a:lnTo>
                  <a:lnTo>
                    <a:pt x="230" y="14"/>
                  </a:lnTo>
                  <a:lnTo>
                    <a:pt x="224" y="2"/>
                  </a:lnTo>
                  <a:lnTo>
                    <a:pt x="212" y="8"/>
                  </a:lnTo>
                  <a:lnTo>
                    <a:pt x="193" y="14"/>
                  </a:lnTo>
                  <a:lnTo>
                    <a:pt x="175" y="22"/>
                  </a:lnTo>
                  <a:lnTo>
                    <a:pt x="157" y="30"/>
                  </a:lnTo>
                  <a:lnTo>
                    <a:pt x="138" y="39"/>
                  </a:lnTo>
                  <a:lnTo>
                    <a:pt x="121" y="51"/>
                  </a:lnTo>
                  <a:lnTo>
                    <a:pt x="104" y="62"/>
                  </a:lnTo>
                  <a:lnTo>
                    <a:pt x="88" y="75"/>
                  </a:lnTo>
                  <a:lnTo>
                    <a:pt x="72" y="89"/>
                  </a:lnTo>
                  <a:lnTo>
                    <a:pt x="59" y="104"/>
                  </a:lnTo>
                  <a:lnTo>
                    <a:pt x="46" y="120"/>
                  </a:lnTo>
                  <a:lnTo>
                    <a:pt x="34" y="138"/>
                  </a:lnTo>
                  <a:lnTo>
                    <a:pt x="23" y="157"/>
                  </a:lnTo>
                  <a:lnTo>
                    <a:pt x="16" y="178"/>
                  </a:lnTo>
                  <a:lnTo>
                    <a:pt x="8" y="199"/>
                  </a:lnTo>
                  <a:lnTo>
                    <a:pt x="2" y="221"/>
                  </a:lnTo>
                  <a:lnTo>
                    <a:pt x="0" y="246"/>
                  </a:lnTo>
                  <a:lnTo>
                    <a:pt x="29" y="246"/>
                  </a:lnTo>
                  <a:lnTo>
                    <a:pt x="37" y="205"/>
                  </a:lnTo>
                  <a:lnTo>
                    <a:pt x="50" y="170"/>
                  </a:lnTo>
                  <a:lnTo>
                    <a:pt x="70" y="138"/>
                  </a:lnTo>
                  <a:lnTo>
                    <a:pt x="92" y="110"/>
                  </a:lnTo>
                  <a:lnTo>
                    <a:pt x="118" y="87"/>
                  </a:lnTo>
                  <a:lnTo>
                    <a:pt x="147" y="67"/>
                  </a:lnTo>
                  <a:lnTo>
                    <a:pt x="178" y="51"/>
                  </a:lnTo>
                  <a:lnTo>
                    <a:pt x="209" y="38"/>
                  </a:lnTo>
                  <a:lnTo>
                    <a:pt x="219" y="50"/>
                  </a:lnTo>
                  <a:lnTo>
                    <a:pt x="229" y="62"/>
                  </a:lnTo>
                  <a:lnTo>
                    <a:pt x="241" y="71"/>
                  </a:lnTo>
                  <a:lnTo>
                    <a:pt x="255" y="77"/>
                  </a:lnTo>
                  <a:lnTo>
                    <a:pt x="270" y="83"/>
                  </a:lnTo>
                  <a:lnTo>
                    <a:pt x="287" y="88"/>
                  </a:lnTo>
                  <a:lnTo>
                    <a:pt x="305" y="89"/>
                  </a:lnTo>
                  <a:lnTo>
                    <a:pt x="325" y="91"/>
                  </a:lnTo>
                  <a:lnTo>
                    <a:pt x="346" y="89"/>
                  </a:lnTo>
                  <a:lnTo>
                    <a:pt x="363" y="85"/>
                  </a:lnTo>
                  <a:lnTo>
                    <a:pt x="381" y="80"/>
                  </a:lnTo>
                  <a:lnTo>
                    <a:pt x="394" y="72"/>
                  </a:lnTo>
                  <a:lnTo>
                    <a:pt x="407" y="63"/>
                  </a:lnTo>
                  <a:lnTo>
                    <a:pt x="417" y="52"/>
                  </a:lnTo>
                  <a:lnTo>
                    <a:pt x="427" y="42"/>
                  </a:lnTo>
                  <a:lnTo>
                    <a:pt x="435" y="31"/>
                  </a:lnTo>
                  <a:lnTo>
                    <a:pt x="469" y="42"/>
                  </a:lnTo>
                  <a:lnTo>
                    <a:pt x="503" y="58"/>
                  </a:lnTo>
                  <a:lnTo>
                    <a:pt x="533" y="79"/>
                  </a:lnTo>
                  <a:lnTo>
                    <a:pt x="561" y="105"/>
                  </a:lnTo>
                  <a:lnTo>
                    <a:pt x="585" y="135"/>
                  </a:lnTo>
                  <a:lnTo>
                    <a:pt x="606" y="168"/>
                  </a:lnTo>
                  <a:lnTo>
                    <a:pt x="620" y="205"/>
                  </a:lnTo>
                  <a:lnTo>
                    <a:pt x="630" y="245"/>
                  </a:lnTo>
                  <a:lnTo>
                    <a:pt x="659" y="245"/>
                  </a:lnTo>
                  <a:lnTo>
                    <a:pt x="655" y="221"/>
                  </a:lnTo>
                  <a:lnTo>
                    <a:pt x="648" y="197"/>
                  </a:lnTo>
                  <a:lnTo>
                    <a:pt x="640" y="175"/>
                  </a:lnTo>
                  <a:lnTo>
                    <a:pt x="631" y="154"/>
                  </a:lnTo>
                  <a:lnTo>
                    <a:pt x="619" y="134"/>
                  </a:lnTo>
                  <a:lnTo>
                    <a:pt x="606" y="114"/>
                  </a:lnTo>
                  <a:lnTo>
                    <a:pt x="593" y="97"/>
                  </a:lnTo>
                  <a:lnTo>
                    <a:pt x="577" y="80"/>
                  </a:lnTo>
                  <a:lnTo>
                    <a:pt x="561" y="64"/>
                  </a:lnTo>
                  <a:lnTo>
                    <a:pt x="544" y="51"/>
                  </a:lnTo>
                  <a:lnTo>
                    <a:pt x="527" y="38"/>
                  </a:lnTo>
                  <a:lnTo>
                    <a:pt x="508" y="27"/>
                  </a:lnTo>
                  <a:lnTo>
                    <a:pt x="489" y="18"/>
                  </a:lnTo>
                  <a:lnTo>
                    <a:pt x="470" y="10"/>
                  </a:lnTo>
                  <a:lnTo>
                    <a:pt x="450" y="5"/>
                  </a:lnTo>
                  <a:lnTo>
                    <a:pt x="431"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2" name="Google Shape;212;p20"/>
            <p:cNvSpPr/>
            <p:nvPr/>
          </p:nvSpPr>
          <p:spPr>
            <a:xfrm>
              <a:off x="2372" y="3442"/>
              <a:ext cx="274" cy="150"/>
            </a:xfrm>
            <a:custGeom>
              <a:rect b="b" l="l" r="r" t="t"/>
              <a:pathLst>
                <a:path extrusionOk="0" h="150" w="274">
                  <a:moveTo>
                    <a:pt x="258" y="0"/>
                  </a:moveTo>
                  <a:lnTo>
                    <a:pt x="207" y="124"/>
                  </a:lnTo>
                  <a:lnTo>
                    <a:pt x="121" y="54"/>
                  </a:lnTo>
                  <a:lnTo>
                    <a:pt x="117" y="50"/>
                  </a:lnTo>
                  <a:lnTo>
                    <a:pt x="112" y="52"/>
                  </a:lnTo>
                  <a:lnTo>
                    <a:pt x="17" y="105"/>
                  </a:lnTo>
                  <a:lnTo>
                    <a:pt x="18" y="13"/>
                  </a:lnTo>
                  <a:lnTo>
                    <a:pt x="2" y="13"/>
                  </a:lnTo>
                  <a:lnTo>
                    <a:pt x="0" y="118"/>
                  </a:lnTo>
                  <a:lnTo>
                    <a:pt x="0" y="133"/>
                  </a:lnTo>
                  <a:lnTo>
                    <a:pt x="12" y="126"/>
                  </a:lnTo>
                  <a:lnTo>
                    <a:pt x="116" y="70"/>
                  </a:lnTo>
                  <a:lnTo>
                    <a:pt x="204" y="143"/>
                  </a:lnTo>
                  <a:lnTo>
                    <a:pt x="213" y="150"/>
                  </a:lnTo>
                  <a:lnTo>
                    <a:pt x="217" y="139"/>
                  </a:lnTo>
                  <a:lnTo>
                    <a:pt x="274" y="6"/>
                  </a:lnTo>
                  <a:lnTo>
                    <a:pt x="258"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3" name="Google Shape;213;p20"/>
            <p:cNvSpPr/>
            <p:nvPr/>
          </p:nvSpPr>
          <p:spPr>
            <a:xfrm>
              <a:off x="2261" y="2690"/>
              <a:ext cx="250" cy="29"/>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4" name="Google Shape;214;p20"/>
            <p:cNvSpPr/>
            <p:nvPr/>
          </p:nvSpPr>
          <p:spPr>
            <a:xfrm>
              <a:off x="2416" y="3506"/>
              <a:ext cx="111" cy="170"/>
            </a:xfrm>
            <a:custGeom>
              <a:rect b="b" l="l" r="r" t="t"/>
              <a:pathLst>
                <a:path extrusionOk="0" h="170" w="111">
                  <a:moveTo>
                    <a:pt x="40" y="16"/>
                  </a:moveTo>
                  <a:lnTo>
                    <a:pt x="51" y="48"/>
                  </a:lnTo>
                  <a:lnTo>
                    <a:pt x="0" y="161"/>
                  </a:lnTo>
                  <a:lnTo>
                    <a:pt x="111" y="170"/>
                  </a:lnTo>
                  <a:lnTo>
                    <a:pt x="72" y="50"/>
                  </a:lnTo>
                  <a:lnTo>
                    <a:pt x="87" y="14"/>
                  </a:lnTo>
                  <a:lnTo>
                    <a:pt x="69" y="0"/>
                  </a:lnTo>
                  <a:lnTo>
                    <a:pt x="40"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5" name="Google Shape;215;p20"/>
            <p:cNvSpPr/>
            <p:nvPr/>
          </p:nvSpPr>
          <p:spPr>
            <a:xfrm>
              <a:off x="2090" y="2609"/>
              <a:ext cx="185" cy="192"/>
            </a:xfrm>
            <a:custGeom>
              <a:rect b="b" l="l" r="r" t="t"/>
              <a:pathLst>
                <a:path extrusionOk="0" h="192" w="185">
                  <a:moveTo>
                    <a:pt x="93" y="192"/>
                  </a:moveTo>
                  <a:lnTo>
                    <a:pt x="102" y="192"/>
                  </a:lnTo>
                  <a:lnTo>
                    <a:pt x="110" y="191"/>
                  </a:lnTo>
                  <a:lnTo>
                    <a:pt x="120" y="188"/>
                  </a:lnTo>
                  <a:lnTo>
                    <a:pt x="127" y="186"/>
                  </a:lnTo>
                  <a:lnTo>
                    <a:pt x="135" y="182"/>
                  </a:lnTo>
                  <a:lnTo>
                    <a:pt x="143" y="178"/>
                  </a:lnTo>
                  <a:lnTo>
                    <a:pt x="151" y="172"/>
                  </a:lnTo>
                  <a:lnTo>
                    <a:pt x="158" y="166"/>
                  </a:lnTo>
                  <a:lnTo>
                    <a:pt x="170" y="151"/>
                  </a:lnTo>
                  <a:lnTo>
                    <a:pt x="179" y="134"/>
                  </a:lnTo>
                  <a:lnTo>
                    <a:pt x="184" y="116"/>
                  </a:lnTo>
                  <a:lnTo>
                    <a:pt x="185" y="96"/>
                  </a:lnTo>
                  <a:lnTo>
                    <a:pt x="184" y="76"/>
                  </a:lnTo>
                  <a:lnTo>
                    <a:pt x="179" y="59"/>
                  </a:lnTo>
                  <a:lnTo>
                    <a:pt x="170" y="42"/>
                  </a:lnTo>
                  <a:lnTo>
                    <a:pt x="158" y="27"/>
                  </a:lnTo>
                  <a:lnTo>
                    <a:pt x="151" y="21"/>
                  </a:lnTo>
                  <a:lnTo>
                    <a:pt x="143" y="16"/>
                  </a:lnTo>
                  <a:lnTo>
                    <a:pt x="135" y="12"/>
                  </a:lnTo>
                  <a:lnTo>
                    <a:pt x="127" y="8"/>
                  </a:lnTo>
                  <a:lnTo>
                    <a:pt x="120" y="4"/>
                  </a:lnTo>
                  <a:lnTo>
                    <a:pt x="110" y="1"/>
                  </a:lnTo>
                  <a:lnTo>
                    <a:pt x="102" y="0"/>
                  </a:lnTo>
                  <a:lnTo>
                    <a:pt x="93" y="0"/>
                  </a:lnTo>
                  <a:lnTo>
                    <a:pt x="75" y="1"/>
                  </a:lnTo>
                  <a:lnTo>
                    <a:pt x="56" y="8"/>
                  </a:lnTo>
                  <a:lnTo>
                    <a:pt x="41" y="17"/>
                  </a:lnTo>
                  <a:lnTo>
                    <a:pt x="27" y="27"/>
                  </a:lnTo>
                  <a:lnTo>
                    <a:pt x="15" y="42"/>
                  </a:lnTo>
                  <a:lnTo>
                    <a:pt x="8" y="59"/>
                  </a:lnTo>
                  <a:lnTo>
                    <a:pt x="1" y="76"/>
                  </a:lnTo>
                  <a:lnTo>
                    <a:pt x="0" y="96"/>
                  </a:lnTo>
                  <a:lnTo>
                    <a:pt x="1" y="116"/>
                  </a:lnTo>
                  <a:lnTo>
                    <a:pt x="6" y="134"/>
                  </a:lnTo>
                  <a:lnTo>
                    <a:pt x="15" y="151"/>
                  </a:lnTo>
                  <a:lnTo>
                    <a:pt x="27" y="166"/>
                  </a:lnTo>
                  <a:lnTo>
                    <a:pt x="34" y="172"/>
                  </a:lnTo>
                  <a:lnTo>
                    <a:pt x="42" y="178"/>
                  </a:lnTo>
                  <a:lnTo>
                    <a:pt x="50" y="182"/>
                  </a:lnTo>
                  <a:lnTo>
                    <a:pt x="58" y="186"/>
                  </a:lnTo>
                  <a:lnTo>
                    <a:pt x="67" y="188"/>
                  </a:lnTo>
                  <a:lnTo>
                    <a:pt x="75" y="191"/>
                  </a:lnTo>
                  <a:lnTo>
                    <a:pt x="84" y="192"/>
                  </a:lnTo>
                  <a:lnTo>
                    <a:pt x="93" y="19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6" name="Google Shape;216;p20"/>
            <p:cNvSpPr/>
            <p:nvPr/>
          </p:nvSpPr>
          <p:spPr>
            <a:xfrm>
              <a:off x="2119" y="2638"/>
              <a:ext cx="127" cy="134"/>
            </a:xfrm>
            <a:custGeom>
              <a:rect b="b" l="l" r="r" t="t"/>
              <a:pathLst>
                <a:path extrusionOk="0" h="134" w="127">
                  <a:moveTo>
                    <a:pt x="0" y="67"/>
                  </a:moveTo>
                  <a:lnTo>
                    <a:pt x="1" y="54"/>
                  </a:lnTo>
                  <a:lnTo>
                    <a:pt x="5" y="41"/>
                  </a:lnTo>
                  <a:lnTo>
                    <a:pt x="10" y="29"/>
                  </a:lnTo>
                  <a:lnTo>
                    <a:pt x="19" y="19"/>
                  </a:lnTo>
                  <a:lnTo>
                    <a:pt x="25" y="14"/>
                  </a:lnTo>
                  <a:lnTo>
                    <a:pt x="29" y="10"/>
                  </a:lnTo>
                  <a:lnTo>
                    <a:pt x="34" y="8"/>
                  </a:lnTo>
                  <a:lnTo>
                    <a:pt x="41" y="5"/>
                  </a:lnTo>
                  <a:lnTo>
                    <a:pt x="46" y="2"/>
                  </a:lnTo>
                  <a:lnTo>
                    <a:pt x="51" y="1"/>
                  </a:lnTo>
                  <a:lnTo>
                    <a:pt x="58" y="0"/>
                  </a:lnTo>
                  <a:lnTo>
                    <a:pt x="64" y="0"/>
                  </a:lnTo>
                  <a:lnTo>
                    <a:pt x="69" y="0"/>
                  </a:lnTo>
                  <a:lnTo>
                    <a:pt x="76" y="1"/>
                  </a:lnTo>
                  <a:lnTo>
                    <a:pt x="81" y="2"/>
                  </a:lnTo>
                  <a:lnTo>
                    <a:pt x="88" y="5"/>
                  </a:lnTo>
                  <a:lnTo>
                    <a:pt x="93" y="8"/>
                  </a:lnTo>
                  <a:lnTo>
                    <a:pt x="98" y="10"/>
                  </a:lnTo>
                  <a:lnTo>
                    <a:pt x="102" y="14"/>
                  </a:lnTo>
                  <a:lnTo>
                    <a:pt x="108" y="19"/>
                  </a:lnTo>
                  <a:lnTo>
                    <a:pt x="117" y="29"/>
                  </a:lnTo>
                  <a:lnTo>
                    <a:pt x="122" y="41"/>
                  </a:lnTo>
                  <a:lnTo>
                    <a:pt x="126" y="54"/>
                  </a:lnTo>
                  <a:lnTo>
                    <a:pt x="127" y="67"/>
                  </a:lnTo>
                  <a:lnTo>
                    <a:pt x="126" y="80"/>
                  </a:lnTo>
                  <a:lnTo>
                    <a:pt x="122" y="93"/>
                  </a:lnTo>
                  <a:lnTo>
                    <a:pt x="117" y="104"/>
                  </a:lnTo>
                  <a:lnTo>
                    <a:pt x="109" y="114"/>
                  </a:lnTo>
                  <a:lnTo>
                    <a:pt x="100" y="122"/>
                  </a:lnTo>
                  <a:lnTo>
                    <a:pt x="88" y="129"/>
                  </a:lnTo>
                  <a:lnTo>
                    <a:pt x="77" y="133"/>
                  </a:lnTo>
                  <a:lnTo>
                    <a:pt x="64" y="134"/>
                  </a:lnTo>
                  <a:lnTo>
                    <a:pt x="58" y="134"/>
                  </a:lnTo>
                  <a:lnTo>
                    <a:pt x="51" y="133"/>
                  </a:lnTo>
                  <a:lnTo>
                    <a:pt x="46" y="132"/>
                  </a:lnTo>
                  <a:lnTo>
                    <a:pt x="41" y="129"/>
                  </a:lnTo>
                  <a:lnTo>
                    <a:pt x="34" y="126"/>
                  </a:lnTo>
                  <a:lnTo>
                    <a:pt x="29" y="124"/>
                  </a:lnTo>
                  <a:lnTo>
                    <a:pt x="25" y="120"/>
                  </a:lnTo>
                  <a:lnTo>
                    <a:pt x="19" y="116"/>
                  </a:lnTo>
                  <a:lnTo>
                    <a:pt x="10" y="105"/>
                  </a:lnTo>
                  <a:lnTo>
                    <a:pt x="5" y="93"/>
                  </a:lnTo>
                  <a:lnTo>
                    <a:pt x="1" y="80"/>
                  </a:lnTo>
                  <a:lnTo>
                    <a:pt x="0" y="6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7" name="Google Shape;217;p20"/>
            <p:cNvSpPr/>
            <p:nvPr/>
          </p:nvSpPr>
          <p:spPr>
            <a:xfrm>
              <a:off x="2137" y="2684"/>
              <a:ext cx="41" cy="39"/>
            </a:xfrm>
            <a:custGeom>
              <a:rect b="b" l="l" r="r" t="t"/>
              <a:pathLst>
                <a:path extrusionOk="0" h="39" w="41">
                  <a:moveTo>
                    <a:pt x="20" y="39"/>
                  </a:moveTo>
                  <a:lnTo>
                    <a:pt x="28" y="38"/>
                  </a:lnTo>
                  <a:lnTo>
                    <a:pt x="34" y="33"/>
                  </a:lnTo>
                  <a:lnTo>
                    <a:pt x="40" y="28"/>
                  </a:lnTo>
                  <a:lnTo>
                    <a:pt x="41" y="20"/>
                  </a:lnTo>
                  <a:lnTo>
                    <a:pt x="40" y="12"/>
                  </a:lnTo>
                  <a:lnTo>
                    <a:pt x="34" y="5"/>
                  </a:lnTo>
                  <a:lnTo>
                    <a:pt x="28" y="1"/>
                  </a:lnTo>
                  <a:lnTo>
                    <a:pt x="20" y="0"/>
                  </a:lnTo>
                  <a:lnTo>
                    <a:pt x="12" y="1"/>
                  </a:lnTo>
                  <a:lnTo>
                    <a:pt x="7" y="5"/>
                  </a:lnTo>
                  <a:lnTo>
                    <a:pt x="1" y="12"/>
                  </a:lnTo>
                  <a:lnTo>
                    <a:pt x="0" y="20"/>
                  </a:lnTo>
                  <a:lnTo>
                    <a:pt x="1" y="28"/>
                  </a:lnTo>
                  <a:lnTo>
                    <a:pt x="7" y="33"/>
                  </a:lnTo>
                  <a:lnTo>
                    <a:pt x="12" y="38"/>
                  </a:lnTo>
                  <a:lnTo>
                    <a:pt x="20" y="3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8" name="Google Shape;218;p20"/>
            <p:cNvSpPr/>
            <p:nvPr/>
          </p:nvSpPr>
          <p:spPr>
            <a:xfrm>
              <a:off x="423" y="2056"/>
              <a:ext cx="1300" cy="1638"/>
            </a:xfrm>
            <a:prstGeom prst="rect">
              <a:avLst/>
            </a:prstGeom>
            <a:solidFill>
              <a:srgbClr val="FFD1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9" name="Google Shape;219;p20"/>
            <p:cNvSpPr/>
            <p:nvPr/>
          </p:nvSpPr>
          <p:spPr>
            <a:xfrm>
              <a:off x="910" y="2377"/>
              <a:ext cx="613" cy="1117"/>
            </a:xfrm>
            <a:custGeom>
              <a:rect b="b" l="l" r="r" t="t"/>
              <a:pathLst>
                <a:path extrusionOk="0" h="1117" w="613">
                  <a:moveTo>
                    <a:pt x="99" y="398"/>
                  </a:moveTo>
                  <a:lnTo>
                    <a:pt x="100" y="398"/>
                  </a:lnTo>
                  <a:lnTo>
                    <a:pt x="102" y="398"/>
                  </a:lnTo>
                  <a:lnTo>
                    <a:pt x="103" y="398"/>
                  </a:lnTo>
                  <a:lnTo>
                    <a:pt x="104" y="398"/>
                  </a:lnTo>
                  <a:lnTo>
                    <a:pt x="110" y="270"/>
                  </a:lnTo>
                  <a:lnTo>
                    <a:pt x="116" y="141"/>
                  </a:lnTo>
                  <a:lnTo>
                    <a:pt x="122" y="41"/>
                  </a:lnTo>
                  <a:lnTo>
                    <a:pt x="124" y="0"/>
                  </a:lnTo>
                  <a:lnTo>
                    <a:pt x="158" y="4"/>
                  </a:lnTo>
                  <a:lnTo>
                    <a:pt x="191" y="12"/>
                  </a:lnTo>
                  <a:lnTo>
                    <a:pt x="223" y="19"/>
                  </a:lnTo>
                  <a:lnTo>
                    <a:pt x="253" y="31"/>
                  </a:lnTo>
                  <a:lnTo>
                    <a:pt x="284" y="46"/>
                  </a:lnTo>
                  <a:lnTo>
                    <a:pt x="311" y="63"/>
                  </a:lnTo>
                  <a:lnTo>
                    <a:pt x="339" y="84"/>
                  </a:lnTo>
                  <a:lnTo>
                    <a:pt x="365" y="108"/>
                  </a:lnTo>
                  <a:lnTo>
                    <a:pt x="390" y="134"/>
                  </a:lnTo>
                  <a:lnTo>
                    <a:pt x="414" y="166"/>
                  </a:lnTo>
                  <a:lnTo>
                    <a:pt x="437" y="200"/>
                  </a:lnTo>
                  <a:lnTo>
                    <a:pt x="458" y="238"/>
                  </a:lnTo>
                  <a:lnTo>
                    <a:pt x="477" y="280"/>
                  </a:lnTo>
                  <a:lnTo>
                    <a:pt x="496" y="328"/>
                  </a:lnTo>
                  <a:lnTo>
                    <a:pt x="513" y="379"/>
                  </a:lnTo>
                  <a:lnTo>
                    <a:pt x="529" y="435"/>
                  </a:lnTo>
                  <a:lnTo>
                    <a:pt x="533" y="433"/>
                  </a:lnTo>
                  <a:lnTo>
                    <a:pt x="542" y="432"/>
                  </a:lnTo>
                  <a:lnTo>
                    <a:pt x="556" y="431"/>
                  </a:lnTo>
                  <a:lnTo>
                    <a:pt x="571" y="431"/>
                  </a:lnTo>
                  <a:lnTo>
                    <a:pt x="587" y="433"/>
                  </a:lnTo>
                  <a:lnTo>
                    <a:pt x="600" y="440"/>
                  </a:lnTo>
                  <a:lnTo>
                    <a:pt x="610" y="452"/>
                  </a:lnTo>
                  <a:lnTo>
                    <a:pt x="613" y="470"/>
                  </a:lnTo>
                  <a:lnTo>
                    <a:pt x="610" y="481"/>
                  </a:lnTo>
                  <a:lnTo>
                    <a:pt x="603" y="490"/>
                  </a:lnTo>
                  <a:lnTo>
                    <a:pt x="593" y="497"/>
                  </a:lnTo>
                  <a:lnTo>
                    <a:pt x="581" y="502"/>
                  </a:lnTo>
                  <a:lnTo>
                    <a:pt x="571" y="505"/>
                  </a:lnTo>
                  <a:lnTo>
                    <a:pt x="560" y="507"/>
                  </a:lnTo>
                  <a:lnTo>
                    <a:pt x="554" y="508"/>
                  </a:lnTo>
                  <a:lnTo>
                    <a:pt x="551" y="508"/>
                  </a:lnTo>
                  <a:lnTo>
                    <a:pt x="550" y="551"/>
                  </a:lnTo>
                  <a:lnTo>
                    <a:pt x="543" y="592"/>
                  </a:lnTo>
                  <a:lnTo>
                    <a:pt x="535" y="630"/>
                  </a:lnTo>
                  <a:lnTo>
                    <a:pt x="523" y="664"/>
                  </a:lnTo>
                  <a:lnTo>
                    <a:pt x="509" y="697"/>
                  </a:lnTo>
                  <a:lnTo>
                    <a:pt x="492" y="727"/>
                  </a:lnTo>
                  <a:lnTo>
                    <a:pt x="473" y="755"/>
                  </a:lnTo>
                  <a:lnTo>
                    <a:pt x="452" y="779"/>
                  </a:lnTo>
                  <a:lnTo>
                    <a:pt x="429" y="801"/>
                  </a:lnTo>
                  <a:lnTo>
                    <a:pt x="405" y="821"/>
                  </a:lnTo>
                  <a:lnTo>
                    <a:pt x="380" y="837"/>
                  </a:lnTo>
                  <a:lnTo>
                    <a:pt x="353" y="851"/>
                  </a:lnTo>
                  <a:lnTo>
                    <a:pt x="327" y="862"/>
                  </a:lnTo>
                  <a:lnTo>
                    <a:pt x="301" y="871"/>
                  </a:lnTo>
                  <a:lnTo>
                    <a:pt x="273" y="876"/>
                  </a:lnTo>
                  <a:lnTo>
                    <a:pt x="247" y="879"/>
                  </a:lnTo>
                  <a:lnTo>
                    <a:pt x="249" y="1115"/>
                  </a:lnTo>
                  <a:lnTo>
                    <a:pt x="56" y="1117"/>
                  </a:lnTo>
                  <a:lnTo>
                    <a:pt x="58" y="1096"/>
                  </a:lnTo>
                  <a:lnTo>
                    <a:pt x="65" y="1040"/>
                  </a:lnTo>
                  <a:lnTo>
                    <a:pt x="74" y="959"/>
                  </a:lnTo>
                  <a:lnTo>
                    <a:pt x="83" y="868"/>
                  </a:lnTo>
                  <a:lnTo>
                    <a:pt x="93" y="776"/>
                  </a:lnTo>
                  <a:lnTo>
                    <a:pt x="98" y="696"/>
                  </a:lnTo>
                  <a:lnTo>
                    <a:pt x="99" y="638"/>
                  </a:lnTo>
                  <a:lnTo>
                    <a:pt x="95" y="615"/>
                  </a:lnTo>
                  <a:lnTo>
                    <a:pt x="70" y="609"/>
                  </a:lnTo>
                  <a:lnTo>
                    <a:pt x="50" y="595"/>
                  </a:lnTo>
                  <a:lnTo>
                    <a:pt x="33" y="581"/>
                  </a:lnTo>
                  <a:lnTo>
                    <a:pt x="21" y="563"/>
                  </a:lnTo>
                  <a:lnTo>
                    <a:pt x="12" y="543"/>
                  </a:lnTo>
                  <a:lnTo>
                    <a:pt x="6" y="522"/>
                  </a:lnTo>
                  <a:lnTo>
                    <a:pt x="2" y="502"/>
                  </a:lnTo>
                  <a:lnTo>
                    <a:pt x="0" y="483"/>
                  </a:lnTo>
                  <a:lnTo>
                    <a:pt x="3" y="466"/>
                  </a:lnTo>
                  <a:lnTo>
                    <a:pt x="8" y="451"/>
                  </a:lnTo>
                  <a:lnTo>
                    <a:pt x="17" y="436"/>
                  </a:lnTo>
                  <a:lnTo>
                    <a:pt x="29" y="423"/>
                  </a:lnTo>
                  <a:lnTo>
                    <a:pt x="44" y="412"/>
                  </a:lnTo>
                  <a:lnTo>
                    <a:pt x="61" y="404"/>
                  </a:lnTo>
                  <a:lnTo>
                    <a:pt x="79" y="399"/>
                  </a:lnTo>
                  <a:lnTo>
                    <a:pt x="99" y="398"/>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0" name="Google Shape;220;p20"/>
            <p:cNvSpPr/>
            <p:nvPr/>
          </p:nvSpPr>
          <p:spPr>
            <a:xfrm>
              <a:off x="858" y="2377"/>
              <a:ext cx="614" cy="1117"/>
            </a:xfrm>
            <a:custGeom>
              <a:rect b="b" l="l" r="r" t="t"/>
              <a:pathLst>
                <a:path extrusionOk="0" h="1117" w="614">
                  <a:moveTo>
                    <a:pt x="98" y="398"/>
                  </a:moveTo>
                  <a:lnTo>
                    <a:pt x="100" y="398"/>
                  </a:lnTo>
                  <a:lnTo>
                    <a:pt x="101" y="398"/>
                  </a:lnTo>
                  <a:lnTo>
                    <a:pt x="102" y="398"/>
                  </a:lnTo>
                  <a:lnTo>
                    <a:pt x="104" y="398"/>
                  </a:lnTo>
                  <a:lnTo>
                    <a:pt x="109" y="270"/>
                  </a:lnTo>
                  <a:lnTo>
                    <a:pt x="116" y="141"/>
                  </a:lnTo>
                  <a:lnTo>
                    <a:pt x="121" y="41"/>
                  </a:lnTo>
                  <a:lnTo>
                    <a:pt x="124" y="0"/>
                  </a:lnTo>
                  <a:lnTo>
                    <a:pt x="158" y="5"/>
                  </a:lnTo>
                  <a:lnTo>
                    <a:pt x="191" y="13"/>
                  </a:lnTo>
                  <a:lnTo>
                    <a:pt x="224" y="23"/>
                  </a:lnTo>
                  <a:lnTo>
                    <a:pt x="257" y="38"/>
                  </a:lnTo>
                  <a:lnTo>
                    <a:pt x="288" y="55"/>
                  </a:lnTo>
                  <a:lnTo>
                    <a:pt x="319" y="76"/>
                  </a:lnTo>
                  <a:lnTo>
                    <a:pt x="348" y="100"/>
                  </a:lnTo>
                  <a:lnTo>
                    <a:pt x="377" y="128"/>
                  </a:lnTo>
                  <a:lnTo>
                    <a:pt x="403" y="158"/>
                  </a:lnTo>
                  <a:lnTo>
                    <a:pt x="429" y="192"/>
                  </a:lnTo>
                  <a:lnTo>
                    <a:pt x="453" y="230"/>
                  </a:lnTo>
                  <a:lnTo>
                    <a:pt x="477" y="271"/>
                  </a:lnTo>
                  <a:lnTo>
                    <a:pt x="498" y="316"/>
                  </a:lnTo>
                  <a:lnTo>
                    <a:pt x="517" y="365"/>
                  </a:lnTo>
                  <a:lnTo>
                    <a:pt x="535" y="418"/>
                  </a:lnTo>
                  <a:lnTo>
                    <a:pt x="550" y="474"/>
                  </a:lnTo>
                  <a:lnTo>
                    <a:pt x="553" y="473"/>
                  </a:lnTo>
                  <a:lnTo>
                    <a:pt x="558" y="470"/>
                  </a:lnTo>
                  <a:lnTo>
                    <a:pt x="568" y="466"/>
                  </a:lnTo>
                  <a:lnTo>
                    <a:pt x="578" y="462"/>
                  </a:lnTo>
                  <a:lnTo>
                    <a:pt x="589" y="461"/>
                  </a:lnTo>
                  <a:lnTo>
                    <a:pt x="598" y="460"/>
                  </a:lnTo>
                  <a:lnTo>
                    <a:pt x="607" y="464"/>
                  </a:lnTo>
                  <a:lnTo>
                    <a:pt x="612" y="470"/>
                  </a:lnTo>
                  <a:lnTo>
                    <a:pt x="614" y="481"/>
                  </a:lnTo>
                  <a:lnTo>
                    <a:pt x="607" y="489"/>
                  </a:lnTo>
                  <a:lnTo>
                    <a:pt x="598" y="495"/>
                  </a:lnTo>
                  <a:lnTo>
                    <a:pt x="586" y="501"/>
                  </a:lnTo>
                  <a:lnTo>
                    <a:pt x="573" y="505"/>
                  </a:lnTo>
                  <a:lnTo>
                    <a:pt x="562" y="507"/>
                  </a:lnTo>
                  <a:lnTo>
                    <a:pt x="553" y="508"/>
                  </a:lnTo>
                  <a:lnTo>
                    <a:pt x="550" y="508"/>
                  </a:lnTo>
                  <a:lnTo>
                    <a:pt x="549" y="551"/>
                  </a:lnTo>
                  <a:lnTo>
                    <a:pt x="543" y="590"/>
                  </a:lnTo>
                  <a:lnTo>
                    <a:pt x="535" y="627"/>
                  </a:lnTo>
                  <a:lnTo>
                    <a:pt x="523" y="660"/>
                  </a:lnTo>
                  <a:lnTo>
                    <a:pt x="508" y="690"/>
                  </a:lnTo>
                  <a:lnTo>
                    <a:pt x="491" y="718"/>
                  </a:lnTo>
                  <a:lnTo>
                    <a:pt x="473" y="743"/>
                  </a:lnTo>
                  <a:lnTo>
                    <a:pt x="452" y="766"/>
                  </a:lnTo>
                  <a:lnTo>
                    <a:pt x="428" y="785"/>
                  </a:lnTo>
                  <a:lnTo>
                    <a:pt x="404" y="802"/>
                  </a:lnTo>
                  <a:lnTo>
                    <a:pt x="379" y="817"/>
                  </a:lnTo>
                  <a:lnTo>
                    <a:pt x="353" y="829"/>
                  </a:lnTo>
                  <a:lnTo>
                    <a:pt x="326" y="838"/>
                  </a:lnTo>
                  <a:lnTo>
                    <a:pt x="300" y="846"/>
                  </a:lnTo>
                  <a:lnTo>
                    <a:pt x="272" y="850"/>
                  </a:lnTo>
                  <a:lnTo>
                    <a:pt x="246" y="853"/>
                  </a:lnTo>
                  <a:lnTo>
                    <a:pt x="249" y="1115"/>
                  </a:lnTo>
                  <a:lnTo>
                    <a:pt x="55" y="1117"/>
                  </a:lnTo>
                  <a:lnTo>
                    <a:pt x="58" y="1096"/>
                  </a:lnTo>
                  <a:lnTo>
                    <a:pt x="64" y="1040"/>
                  </a:lnTo>
                  <a:lnTo>
                    <a:pt x="73" y="959"/>
                  </a:lnTo>
                  <a:lnTo>
                    <a:pt x="83" y="868"/>
                  </a:lnTo>
                  <a:lnTo>
                    <a:pt x="92" y="776"/>
                  </a:lnTo>
                  <a:lnTo>
                    <a:pt x="97" y="696"/>
                  </a:lnTo>
                  <a:lnTo>
                    <a:pt x="98" y="638"/>
                  </a:lnTo>
                  <a:lnTo>
                    <a:pt x="95" y="615"/>
                  </a:lnTo>
                  <a:lnTo>
                    <a:pt x="69" y="609"/>
                  </a:lnTo>
                  <a:lnTo>
                    <a:pt x="50" y="595"/>
                  </a:lnTo>
                  <a:lnTo>
                    <a:pt x="33" y="581"/>
                  </a:lnTo>
                  <a:lnTo>
                    <a:pt x="21" y="563"/>
                  </a:lnTo>
                  <a:lnTo>
                    <a:pt x="12" y="543"/>
                  </a:lnTo>
                  <a:lnTo>
                    <a:pt x="5" y="522"/>
                  </a:lnTo>
                  <a:lnTo>
                    <a:pt x="1" y="502"/>
                  </a:lnTo>
                  <a:lnTo>
                    <a:pt x="0" y="483"/>
                  </a:lnTo>
                  <a:lnTo>
                    <a:pt x="2" y="466"/>
                  </a:lnTo>
                  <a:lnTo>
                    <a:pt x="8" y="451"/>
                  </a:lnTo>
                  <a:lnTo>
                    <a:pt x="17" y="436"/>
                  </a:lnTo>
                  <a:lnTo>
                    <a:pt x="29" y="423"/>
                  </a:lnTo>
                  <a:lnTo>
                    <a:pt x="43" y="412"/>
                  </a:lnTo>
                  <a:lnTo>
                    <a:pt x="60" y="404"/>
                  </a:lnTo>
                  <a:lnTo>
                    <a:pt x="79" y="399"/>
                  </a:lnTo>
                  <a:lnTo>
                    <a:pt x="98" y="398"/>
                  </a:lnTo>
                  <a:close/>
                </a:path>
              </a:pathLst>
            </a:custGeom>
            <a:solidFill>
              <a:srgbClr val="FFBFB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1" name="Google Shape;221;p20"/>
            <p:cNvSpPr/>
            <p:nvPr/>
          </p:nvSpPr>
          <p:spPr>
            <a:xfrm>
              <a:off x="705" y="3393"/>
              <a:ext cx="622" cy="278"/>
            </a:xfrm>
            <a:custGeom>
              <a:rect b="b" l="l" r="r" t="t"/>
              <a:pathLst>
                <a:path extrusionOk="0" h="278" w="622">
                  <a:moveTo>
                    <a:pt x="254" y="0"/>
                  </a:moveTo>
                  <a:lnTo>
                    <a:pt x="253" y="4"/>
                  </a:lnTo>
                  <a:lnTo>
                    <a:pt x="253" y="16"/>
                  </a:lnTo>
                  <a:lnTo>
                    <a:pt x="257" y="32"/>
                  </a:lnTo>
                  <a:lnTo>
                    <a:pt x="269" y="50"/>
                  </a:lnTo>
                  <a:lnTo>
                    <a:pt x="274" y="62"/>
                  </a:lnTo>
                  <a:lnTo>
                    <a:pt x="291" y="76"/>
                  </a:lnTo>
                  <a:lnTo>
                    <a:pt x="309" y="88"/>
                  </a:lnTo>
                  <a:lnTo>
                    <a:pt x="331" y="96"/>
                  </a:lnTo>
                  <a:lnTo>
                    <a:pt x="353" y="100"/>
                  </a:lnTo>
                  <a:lnTo>
                    <a:pt x="375" y="99"/>
                  </a:lnTo>
                  <a:lnTo>
                    <a:pt x="396" y="91"/>
                  </a:lnTo>
                  <a:lnTo>
                    <a:pt x="415" y="75"/>
                  </a:lnTo>
                  <a:lnTo>
                    <a:pt x="431" y="53"/>
                  </a:lnTo>
                  <a:lnTo>
                    <a:pt x="439" y="55"/>
                  </a:lnTo>
                  <a:lnTo>
                    <a:pt x="458" y="66"/>
                  </a:lnTo>
                  <a:lnTo>
                    <a:pt x="486" y="82"/>
                  </a:lnTo>
                  <a:lnTo>
                    <a:pt x="519" y="105"/>
                  </a:lnTo>
                  <a:lnTo>
                    <a:pt x="553" y="136"/>
                  </a:lnTo>
                  <a:lnTo>
                    <a:pt x="584" y="175"/>
                  </a:lnTo>
                  <a:lnTo>
                    <a:pt x="607" y="223"/>
                  </a:lnTo>
                  <a:lnTo>
                    <a:pt x="622" y="278"/>
                  </a:lnTo>
                  <a:lnTo>
                    <a:pt x="0" y="278"/>
                  </a:lnTo>
                  <a:lnTo>
                    <a:pt x="0" y="275"/>
                  </a:lnTo>
                  <a:lnTo>
                    <a:pt x="1" y="268"/>
                  </a:lnTo>
                  <a:lnTo>
                    <a:pt x="4" y="257"/>
                  </a:lnTo>
                  <a:lnTo>
                    <a:pt x="6" y="241"/>
                  </a:lnTo>
                  <a:lnTo>
                    <a:pt x="12" y="223"/>
                  </a:lnTo>
                  <a:lnTo>
                    <a:pt x="20" y="202"/>
                  </a:lnTo>
                  <a:lnTo>
                    <a:pt x="29" y="179"/>
                  </a:lnTo>
                  <a:lnTo>
                    <a:pt x="41" y="157"/>
                  </a:lnTo>
                  <a:lnTo>
                    <a:pt x="54" y="132"/>
                  </a:lnTo>
                  <a:lnTo>
                    <a:pt x="72" y="108"/>
                  </a:lnTo>
                  <a:lnTo>
                    <a:pt x="92" y="84"/>
                  </a:lnTo>
                  <a:lnTo>
                    <a:pt x="117" y="63"/>
                  </a:lnTo>
                  <a:lnTo>
                    <a:pt x="145" y="42"/>
                  </a:lnTo>
                  <a:lnTo>
                    <a:pt x="176" y="25"/>
                  </a:lnTo>
                  <a:lnTo>
                    <a:pt x="213" y="11"/>
                  </a:lnTo>
                  <a:lnTo>
                    <a:pt x="254" y="0"/>
                  </a:lnTo>
                  <a:close/>
                </a:path>
              </a:pathLst>
            </a:custGeom>
            <a:solidFill>
              <a:srgbClr val="3FFF3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2" name="Google Shape;222;p20"/>
            <p:cNvSpPr/>
            <p:nvPr/>
          </p:nvSpPr>
          <p:spPr>
            <a:xfrm>
              <a:off x="697" y="2361"/>
              <a:ext cx="847" cy="1082"/>
            </a:xfrm>
            <a:custGeom>
              <a:rect b="b" l="l" r="r" t="t"/>
              <a:pathLst>
                <a:path extrusionOk="0" h="1082" w="847">
                  <a:moveTo>
                    <a:pt x="0" y="509"/>
                  </a:moveTo>
                  <a:lnTo>
                    <a:pt x="4" y="492"/>
                  </a:lnTo>
                  <a:lnTo>
                    <a:pt x="13" y="469"/>
                  </a:lnTo>
                  <a:lnTo>
                    <a:pt x="29" y="443"/>
                  </a:lnTo>
                  <a:lnTo>
                    <a:pt x="47" y="415"/>
                  </a:lnTo>
                  <a:lnTo>
                    <a:pt x="68" y="386"/>
                  </a:lnTo>
                  <a:lnTo>
                    <a:pt x="92" y="358"/>
                  </a:lnTo>
                  <a:lnTo>
                    <a:pt x="115" y="332"/>
                  </a:lnTo>
                  <a:lnTo>
                    <a:pt x="137" y="308"/>
                  </a:lnTo>
                  <a:lnTo>
                    <a:pt x="158" y="287"/>
                  </a:lnTo>
                  <a:lnTo>
                    <a:pt x="176" y="273"/>
                  </a:lnTo>
                  <a:lnTo>
                    <a:pt x="192" y="261"/>
                  </a:lnTo>
                  <a:lnTo>
                    <a:pt x="204" y="254"/>
                  </a:lnTo>
                  <a:lnTo>
                    <a:pt x="215" y="249"/>
                  </a:lnTo>
                  <a:lnTo>
                    <a:pt x="223" y="248"/>
                  </a:lnTo>
                  <a:lnTo>
                    <a:pt x="228" y="246"/>
                  </a:lnTo>
                  <a:lnTo>
                    <a:pt x="232" y="246"/>
                  </a:lnTo>
                  <a:lnTo>
                    <a:pt x="234" y="246"/>
                  </a:lnTo>
                  <a:lnTo>
                    <a:pt x="236" y="248"/>
                  </a:lnTo>
                  <a:lnTo>
                    <a:pt x="240" y="249"/>
                  </a:lnTo>
                  <a:lnTo>
                    <a:pt x="244" y="253"/>
                  </a:lnTo>
                  <a:lnTo>
                    <a:pt x="250" y="260"/>
                  </a:lnTo>
                  <a:lnTo>
                    <a:pt x="258" y="269"/>
                  </a:lnTo>
                  <a:lnTo>
                    <a:pt x="270" y="282"/>
                  </a:lnTo>
                  <a:lnTo>
                    <a:pt x="286" y="299"/>
                  </a:lnTo>
                  <a:lnTo>
                    <a:pt x="291" y="304"/>
                  </a:lnTo>
                  <a:lnTo>
                    <a:pt x="296" y="310"/>
                  </a:lnTo>
                  <a:lnTo>
                    <a:pt x="302" y="316"/>
                  </a:lnTo>
                  <a:lnTo>
                    <a:pt x="306" y="322"/>
                  </a:lnTo>
                  <a:lnTo>
                    <a:pt x="315" y="211"/>
                  </a:lnTo>
                  <a:lnTo>
                    <a:pt x="327" y="112"/>
                  </a:lnTo>
                  <a:lnTo>
                    <a:pt x="337" y="41"/>
                  </a:lnTo>
                  <a:lnTo>
                    <a:pt x="341" y="13"/>
                  </a:lnTo>
                  <a:lnTo>
                    <a:pt x="344" y="0"/>
                  </a:lnTo>
                  <a:lnTo>
                    <a:pt x="357" y="1"/>
                  </a:lnTo>
                  <a:lnTo>
                    <a:pt x="391" y="6"/>
                  </a:lnTo>
                  <a:lnTo>
                    <a:pt x="423" y="14"/>
                  </a:lnTo>
                  <a:lnTo>
                    <a:pt x="454" y="26"/>
                  </a:lnTo>
                  <a:lnTo>
                    <a:pt x="485" y="41"/>
                  </a:lnTo>
                  <a:lnTo>
                    <a:pt x="515" y="58"/>
                  </a:lnTo>
                  <a:lnTo>
                    <a:pt x="543" y="79"/>
                  </a:lnTo>
                  <a:lnTo>
                    <a:pt x="570" y="101"/>
                  </a:lnTo>
                  <a:lnTo>
                    <a:pt x="595" y="128"/>
                  </a:lnTo>
                  <a:lnTo>
                    <a:pt x="621" y="157"/>
                  </a:lnTo>
                  <a:lnTo>
                    <a:pt x="643" y="188"/>
                  </a:lnTo>
                  <a:lnTo>
                    <a:pt x="665" y="223"/>
                  </a:lnTo>
                  <a:lnTo>
                    <a:pt x="685" y="260"/>
                  </a:lnTo>
                  <a:lnTo>
                    <a:pt x="704" y="299"/>
                  </a:lnTo>
                  <a:lnTo>
                    <a:pt x="721" y="340"/>
                  </a:lnTo>
                  <a:lnTo>
                    <a:pt x="736" y="385"/>
                  </a:lnTo>
                  <a:lnTo>
                    <a:pt x="750" y="431"/>
                  </a:lnTo>
                  <a:lnTo>
                    <a:pt x="758" y="430"/>
                  </a:lnTo>
                  <a:lnTo>
                    <a:pt x="767" y="427"/>
                  </a:lnTo>
                  <a:lnTo>
                    <a:pt x="776" y="426"/>
                  </a:lnTo>
                  <a:lnTo>
                    <a:pt x="787" y="426"/>
                  </a:lnTo>
                  <a:lnTo>
                    <a:pt x="796" y="426"/>
                  </a:lnTo>
                  <a:lnTo>
                    <a:pt x="806" y="428"/>
                  </a:lnTo>
                  <a:lnTo>
                    <a:pt x="816" y="431"/>
                  </a:lnTo>
                  <a:lnTo>
                    <a:pt x="825" y="436"/>
                  </a:lnTo>
                  <a:lnTo>
                    <a:pt x="833" y="443"/>
                  </a:lnTo>
                  <a:lnTo>
                    <a:pt x="841" y="452"/>
                  </a:lnTo>
                  <a:lnTo>
                    <a:pt x="845" y="465"/>
                  </a:lnTo>
                  <a:lnTo>
                    <a:pt x="847" y="482"/>
                  </a:lnTo>
                  <a:lnTo>
                    <a:pt x="845" y="497"/>
                  </a:lnTo>
                  <a:lnTo>
                    <a:pt x="838" y="509"/>
                  </a:lnTo>
                  <a:lnTo>
                    <a:pt x="829" y="521"/>
                  </a:lnTo>
                  <a:lnTo>
                    <a:pt x="818" y="530"/>
                  </a:lnTo>
                  <a:lnTo>
                    <a:pt x="805" y="538"/>
                  </a:lnTo>
                  <a:lnTo>
                    <a:pt x="793" y="543"/>
                  </a:lnTo>
                  <a:lnTo>
                    <a:pt x="781" y="548"/>
                  </a:lnTo>
                  <a:lnTo>
                    <a:pt x="771" y="551"/>
                  </a:lnTo>
                  <a:lnTo>
                    <a:pt x="768" y="592"/>
                  </a:lnTo>
                  <a:lnTo>
                    <a:pt x="763" y="630"/>
                  </a:lnTo>
                  <a:lnTo>
                    <a:pt x="754" y="666"/>
                  </a:lnTo>
                  <a:lnTo>
                    <a:pt x="742" y="700"/>
                  </a:lnTo>
                  <a:lnTo>
                    <a:pt x="727" y="731"/>
                  </a:lnTo>
                  <a:lnTo>
                    <a:pt x="711" y="760"/>
                  </a:lnTo>
                  <a:lnTo>
                    <a:pt x="693" y="787"/>
                  </a:lnTo>
                  <a:lnTo>
                    <a:pt x="672" y="812"/>
                  </a:lnTo>
                  <a:lnTo>
                    <a:pt x="650" y="833"/>
                  </a:lnTo>
                  <a:lnTo>
                    <a:pt x="626" y="853"/>
                  </a:lnTo>
                  <a:lnTo>
                    <a:pt x="601" y="870"/>
                  </a:lnTo>
                  <a:lnTo>
                    <a:pt x="576" y="884"/>
                  </a:lnTo>
                  <a:lnTo>
                    <a:pt x="549" y="896"/>
                  </a:lnTo>
                  <a:lnTo>
                    <a:pt x="522" y="905"/>
                  </a:lnTo>
                  <a:lnTo>
                    <a:pt x="494" y="912"/>
                  </a:lnTo>
                  <a:lnTo>
                    <a:pt x="466" y="916"/>
                  </a:lnTo>
                  <a:lnTo>
                    <a:pt x="468" y="1077"/>
                  </a:lnTo>
                  <a:lnTo>
                    <a:pt x="440" y="1078"/>
                  </a:lnTo>
                  <a:lnTo>
                    <a:pt x="439" y="890"/>
                  </a:lnTo>
                  <a:lnTo>
                    <a:pt x="452" y="890"/>
                  </a:lnTo>
                  <a:lnTo>
                    <a:pt x="478" y="887"/>
                  </a:lnTo>
                  <a:lnTo>
                    <a:pt x="505" y="882"/>
                  </a:lnTo>
                  <a:lnTo>
                    <a:pt x="531" y="874"/>
                  </a:lnTo>
                  <a:lnTo>
                    <a:pt x="557" y="863"/>
                  </a:lnTo>
                  <a:lnTo>
                    <a:pt x="582" y="850"/>
                  </a:lnTo>
                  <a:lnTo>
                    <a:pt x="606" y="833"/>
                  </a:lnTo>
                  <a:lnTo>
                    <a:pt x="628" y="814"/>
                  </a:lnTo>
                  <a:lnTo>
                    <a:pt x="651" y="793"/>
                  </a:lnTo>
                  <a:lnTo>
                    <a:pt x="671" y="771"/>
                  </a:lnTo>
                  <a:lnTo>
                    <a:pt x="688" y="745"/>
                  </a:lnTo>
                  <a:lnTo>
                    <a:pt x="704" y="717"/>
                  </a:lnTo>
                  <a:lnTo>
                    <a:pt x="718" y="685"/>
                  </a:lnTo>
                  <a:lnTo>
                    <a:pt x="729" y="652"/>
                  </a:lnTo>
                  <a:lnTo>
                    <a:pt x="736" y="618"/>
                  </a:lnTo>
                  <a:lnTo>
                    <a:pt x="742" y="580"/>
                  </a:lnTo>
                  <a:lnTo>
                    <a:pt x="743" y="540"/>
                  </a:lnTo>
                  <a:lnTo>
                    <a:pt x="743" y="530"/>
                  </a:lnTo>
                  <a:lnTo>
                    <a:pt x="754" y="527"/>
                  </a:lnTo>
                  <a:lnTo>
                    <a:pt x="763" y="524"/>
                  </a:lnTo>
                  <a:lnTo>
                    <a:pt x="773" y="521"/>
                  </a:lnTo>
                  <a:lnTo>
                    <a:pt x="784" y="517"/>
                  </a:lnTo>
                  <a:lnTo>
                    <a:pt x="794" y="510"/>
                  </a:lnTo>
                  <a:lnTo>
                    <a:pt x="804" y="505"/>
                  </a:lnTo>
                  <a:lnTo>
                    <a:pt x="812" y="497"/>
                  </a:lnTo>
                  <a:lnTo>
                    <a:pt x="818" y="490"/>
                  </a:lnTo>
                  <a:lnTo>
                    <a:pt x="819" y="482"/>
                  </a:lnTo>
                  <a:lnTo>
                    <a:pt x="818" y="472"/>
                  </a:lnTo>
                  <a:lnTo>
                    <a:pt x="816" y="464"/>
                  </a:lnTo>
                  <a:lnTo>
                    <a:pt x="812" y="460"/>
                  </a:lnTo>
                  <a:lnTo>
                    <a:pt x="809" y="459"/>
                  </a:lnTo>
                  <a:lnTo>
                    <a:pt x="802" y="455"/>
                  </a:lnTo>
                  <a:lnTo>
                    <a:pt x="794" y="453"/>
                  </a:lnTo>
                  <a:lnTo>
                    <a:pt x="785" y="453"/>
                  </a:lnTo>
                  <a:lnTo>
                    <a:pt x="775" y="453"/>
                  </a:lnTo>
                  <a:lnTo>
                    <a:pt x="765" y="456"/>
                  </a:lnTo>
                  <a:lnTo>
                    <a:pt x="758" y="457"/>
                  </a:lnTo>
                  <a:lnTo>
                    <a:pt x="750" y="460"/>
                  </a:lnTo>
                  <a:lnTo>
                    <a:pt x="744" y="461"/>
                  </a:lnTo>
                  <a:lnTo>
                    <a:pt x="730" y="467"/>
                  </a:lnTo>
                  <a:lnTo>
                    <a:pt x="730" y="464"/>
                  </a:lnTo>
                  <a:lnTo>
                    <a:pt x="729" y="459"/>
                  </a:lnTo>
                  <a:lnTo>
                    <a:pt x="726" y="455"/>
                  </a:lnTo>
                  <a:lnTo>
                    <a:pt x="726" y="452"/>
                  </a:lnTo>
                  <a:lnTo>
                    <a:pt x="714" y="407"/>
                  </a:lnTo>
                  <a:lnTo>
                    <a:pt x="700" y="365"/>
                  </a:lnTo>
                  <a:lnTo>
                    <a:pt x="685" y="324"/>
                  </a:lnTo>
                  <a:lnTo>
                    <a:pt x="668" y="287"/>
                  </a:lnTo>
                  <a:lnTo>
                    <a:pt x="650" y="252"/>
                  </a:lnTo>
                  <a:lnTo>
                    <a:pt x="630" y="219"/>
                  </a:lnTo>
                  <a:lnTo>
                    <a:pt x="609" y="187"/>
                  </a:lnTo>
                  <a:lnTo>
                    <a:pt x="586" y="159"/>
                  </a:lnTo>
                  <a:lnTo>
                    <a:pt x="563" y="133"/>
                  </a:lnTo>
                  <a:lnTo>
                    <a:pt x="538" y="111"/>
                  </a:lnTo>
                  <a:lnTo>
                    <a:pt x="511" y="91"/>
                  </a:lnTo>
                  <a:lnTo>
                    <a:pt x="485" y="72"/>
                  </a:lnTo>
                  <a:lnTo>
                    <a:pt x="456" y="58"/>
                  </a:lnTo>
                  <a:lnTo>
                    <a:pt x="427" y="46"/>
                  </a:lnTo>
                  <a:lnTo>
                    <a:pt x="397" y="38"/>
                  </a:lnTo>
                  <a:lnTo>
                    <a:pt x="366" y="32"/>
                  </a:lnTo>
                  <a:lnTo>
                    <a:pt x="360" y="83"/>
                  </a:lnTo>
                  <a:lnTo>
                    <a:pt x="349" y="162"/>
                  </a:lnTo>
                  <a:lnTo>
                    <a:pt x="339" y="257"/>
                  </a:lnTo>
                  <a:lnTo>
                    <a:pt x="332" y="356"/>
                  </a:lnTo>
                  <a:lnTo>
                    <a:pt x="332" y="369"/>
                  </a:lnTo>
                  <a:lnTo>
                    <a:pt x="317" y="369"/>
                  </a:lnTo>
                  <a:lnTo>
                    <a:pt x="315" y="369"/>
                  </a:lnTo>
                  <a:lnTo>
                    <a:pt x="313" y="368"/>
                  </a:lnTo>
                  <a:lnTo>
                    <a:pt x="310" y="366"/>
                  </a:lnTo>
                  <a:lnTo>
                    <a:pt x="306" y="362"/>
                  </a:lnTo>
                  <a:lnTo>
                    <a:pt x="300" y="356"/>
                  </a:lnTo>
                  <a:lnTo>
                    <a:pt x="292" y="348"/>
                  </a:lnTo>
                  <a:lnTo>
                    <a:pt x="281" y="335"/>
                  </a:lnTo>
                  <a:lnTo>
                    <a:pt x="266" y="318"/>
                  </a:lnTo>
                  <a:lnTo>
                    <a:pt x="261" y="312"/>
                  </a:lnTo>
                  <a:lnTo>
                    <a:pt x="256" y="306"/>
                  </a:lnTo>
                  <a:lnTo>
                    <a:pt x="249" y="300"/>
                  </a:lnTo>
                  <a:lnTo>
                    <a:pt x="244" y="294"/>
                  </a:lnTo>
                  <a:lnTo>
                    <a:pt x="238" y="289"/>
                  </a:lnTo>
                  <a:lnTo>
                    <a:pt x="234" y="283"/>
                  </a:lnTo>
                  <a:lnTo>
                    <a:pt x="230" y="278"/>
                  </a:lnTo>
                  <a:lnTo>
                    <a:pt x="227" y="274"/>
                  </a:lnTo>
                  <a:lnTo>
                    <a:pt x="221" y="277"/>
                  </a:lnTo>
                  <a:lnTo>
                    <a:pt x="216" y="279"/>
                  </a:lnTo>
                  <a:lnTo>
                    <a:pt x="208" y="283"/>
                  </a:lnTo>
                  <a:lnTo>
                    <a:pt x="200" y="289"/>
                  </a:lnTo>
                  <a:lnTo>
                    <a:pt x="191" y="296"/>
                  </a:lnTo>
                  <a:lnTo>
                    <a:pt x="180" y="304"/>
                  </a:lnTo>
                  <a:lnTo>
                    <a:pt x="169" y="315"/>
                  </a:lnTo>
                  <a:lnTo>
                    <a:pt x="157" y="327"/>
                  </a:lnTo>
                  <a:lnTo>
                    <a:pt x="132" y="353"/>
                  </a:lnTo>
                  <a:lnTo>
                    <a:pt x="109" y="381"/>
                  </a:lnTo>
                  <a:lnTo>
                    <a:pt x="87" y="409"/>
                  </a:lnTo>
                  <a:lnTo>
                    <a:pt x="67" y="435"/>
                  </a:lnTo>
                  <a:lnTo>
                    <a:pt x="51" y="459"/>
                  </a:lnTo>
                  <a:lnTo>
                    <a:pt x="38" y="480"/>
                  </a:lnTo>
                  <a:lnTo>
                    <a:pt x="30" y="497"/>
                  </a:lnTo>
                  <a:lnTo>
                    <a:pt x="28" y="509"/>
                  </a:lnTo>
                  <a:lnTo>
                    <a:pt x="28" y="510"/>
                  </a:lnTo>
                  <a:lnTo>
                    <a:pt x="29" y="513"/>
                  </a:lnTo>
                  <a:lnTo>
                    <a:pt x="32" y="515"/>
                  </a:lnTo>
                  <a:lnTo>
                    <a:pt x="35" y="518"/>
                  </a:lnTo>
                  <a:lnTo>
                    <a:pt x="41" y="522"/>
                  </a:lnTo>
                  <a:lnTo>
                    <a:pt x="49" y="526"/>
                  </a:lnTo>
                  <a:lnTo>
                    <a:pt x="59" y="531"/>
                  </a:lnTo>
                  <a:lnTo>
                    <a:pt x="72" y="536"/>
                  </a:lnTo>
                  <a:lnTo>
                    <a:pt x="89" y="542"/>
                  </a:lnTo>
                  <a:lnTo>
                    <a:pt x="111" y="548"/>
                  </a:lnTo>
                  <a:lnTo>
                    <a:pt x="134" y="555"/>
                  </a:lnTo>
                  <a:lnTo>
                    <a:pt x="163" y="561"/>
                  </a:lnTo>
                  <a:lnTo>
                    <a:pt x="198" y="569"/>
                  </a:lnTo>
                  <a:lnTo>
                    <a:pt x="236" y="577"/>
                  </a:lnTo>
                  <a:lnTo>
                    <a:pt x="281" y="585"/>
                  </a:lnTo>
                  <a:lnTo>
                    <a:pt x="331" y="594"/>
                  </a:lnTo>
                  <a:lnTo>
                    <a:pt x="331" y="594"/>
                  </a:lnTo>
                  <a:lnTo>
                    <a:pt x="331" y="594"/>
                  </a:lnTo>
                  <a:lnTo>
                    <a:pt x="331" y="594"/>
                  </a:lnTo>
                  <a:lnTo>
                    <a:pt x="331" y="594"/>
                  </a:lnTo>
                  <a:lnTo>
                    <a:pt x="331" y="594"/>
                  </a:lnTo>
                  <a:lnTo>
                    <a:pt x="327" y="622"/>
                  </a:lnTo>
                  <a:lnTo>
                    <a:pt x="331" y="622"/>
                  </a:lnTo>
                  <a:lnTo>
                    <a:pt x="335" y="621"/>
                  </a:lnTo>
                  <a:lnTo>
                    <a:pt x="337" y="619"/>
                  </a:lnTo>
                  <a:lnTo>
                    <a:pt x="339" y="617"/>
                  </a:lnTo>
                  <a:lnTo>
                    <a:pt x="333" y="634"/>
                  </a:lnTo>
                  <a:lnTo>
                    <a:pt x="327" y="669"/>
                  </a:lnTo>
                  <a:lnTo>
                    <a:pt x="319" y="720"/>
                  </a:lnTo>
                  <a:lnTo>
                    <a:pt x="310" y="782"/>
                  </a:lnTo>
                  <a:lnTo>
                    <a:pt x="300" y="851"/>
                  </a:lnTo>
                  <a:lnTo>
                    <a:pt x="292" y="927"/>
                  </a:lnTo>
                  <a:lnTo>
                    <a:pt x="283" y="1004"/>
                  </a:lnTo>
                  <a:lnTo>
                    <a:pt x="275" y="1082"/>
                  </a:lnTo>
                  <a:lnTo>
                    <a:pt x="248" y="1079"/>
                  </a:lnTo>
                  <a:lnTo>
                    <a:pt x="252" y="1036"/>
                  </a:lnTo>
                  <a:lnTo>
                    <a:pt x="258" y="979"/>
                  </a:lnTo>
                  <a:lnTo>
                    <a:pt x="265" y="913"/>
                  </a:lnTo>
                  <a:lnTo>
                    <a:pt x="273" y="845"/>
                  </a:lnTo>
                  <a:lnTo>
                    <a:pt x="282" y="776"/>
                  </a:lnTo>
                  <a:lnTo>
                    <a:pt x="291" y="713"/>
                  </a:lnTo>
                  <a:lnTo>
                    <a:pt x="300" y="659"/>
                  </a:lnTo>
                  <a:lnTo>
                    <a:pt x="310" y="619"/>
                  </a:lnTo>
                  <a:lnTo>
                    <a:pt x="261" y="611"/>
                  </a:lnTo>
                  <a:lnTo>
                    <a:pt x="219" y="602"/>
                  </a:lnTo>
                  <a:lnTo>
                    <a:pt x="180" y="594"/>
                  </a:lnTo>
                  <a:lnTo>
                    <a:pt x="146" y="586"/>
                  </a:lnTo>
                  <a:lnTo>
                    <a:pt x="117" y="580"/>
                  </a:lnTo>
                  <a:lnTo>
                    <a:pt x="92" y="572"/>
                  </a:lnTo>
                  <a:lnTo>
                    <a:pt x="71" y="565"/>
                  </a:lnTo>
                  <a:lnTo>
                    <a:pt x="53" y="557"/>
                  </a:lnTo>
                  <a:lnTo>
                    <a:pt x="38" y="551"/>
                  </a:lnTo>
                  <a:lnTo>
                    <a:pt x="26" y="544"/>
                  </a:lnTo>
                  <a:lnTo>
                    <a:pt x="17" y="539"/>
                  </a:lnTo>
                  <a:lnTo>
                    <a:pt x="10" y="532"/>
                  </a:lnTo>
                  <a:lnTo>
                    <a:pt x="5" y="526"/>
                  </a:lnTo>
                  <a:lnTo>
                    <a:pt x="3" y="521"/>
                  </a:lnTo>
                  <a:lnTo>
                    <a:pt x="0" y="514"/>
                  </a:lnTo>
                  <a:lnTo>
                    <a:pt x="0" y="50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3" name="Google Shape;223;p20"/>
            <p:cNvSpPr/>
            <p:nvPr/>
          </p:nvSpPr>
          <p:spPr>
            <a:xfrm>
              <a:off x="1024" y="2983"/>
              <a:ext cx="1" cy="1"/>
            </a:xfrm>
            <a:custGeom>
              <a:rect b="b" l="l" r="r" t="t"/>
              <a:pathLst>
                <a:path extrusionOk="0" h="120000" w="120000">
                  <a:moveTo>
                    <a:pt x="0" y="0"/>
                  </a:moveTo>
                  <a:lnTo>
                    <a:pt x="0" y="0"/>
                  </a:lnTo>
                  <a:lnTo>
                    <a:pt x="0" y="0"/>
                  </a:lnTo>
                  <a:lnTo>
                    <a:pt x="0" y="0"/>
                  </a:lnTo>
                  <a:lnTo>
                    <a:pt x="0" y="0"/>
                  </a:lnTo>
                  <a:lnTo>
                    <a:pt x="0" y="0"/>
                  </a:lnTo>
                  <a:lnTo>
                    <a:pt x="0" y="0"/>
                  </a:lnTo>
                  <a:lnTo>
                    <a:pt x="0" y="0"/>
                  </a:lnTo>
                  <a:lnTo>
                    <a:pt x="0" y="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4" name="Google Shape;224;p20"/>
            <p:cNvSpPr/>
            <p:nvPr/>
          </p:nvSpPr>
          <p:spPr>
            <a:xfrm>
              <a:off x="1202" y="2643"/>
              <a:ext cx="98" cy="82"/>
            </a:xfrm>
            <a:custGeom>
              <a:rect b="b" l="l" r="r" t="t"/>
              <a:pathLst>
                <a:path extrusionOk="0" h="82" w="98">
                  <a:moveTo>
                    <a:pt x="85" y="0"/>
                  </a:moveTo>
                  <a:lnTo>
                    <a:pt x="98" y="20"/>
                  </a:lnTo>
                  <a:lnTo>
                    <a:pt x="13" y="82"/>
                  </a:lnTo>
                  <a:lnTo>
                    <a:pt x="0" y="62"/>
                  </a:lnTo>
                  <a:lnTo>
                    <a:pt x="85"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5" name="Google Shape;225;p20"/>
            <p:cNvSpPr/>
            <p:nvPr/>
          </p:nvSpPr>
          <p:spPr>
            <a:xfrm>
              <a:off x="1150" y="3426"/>
              <a:ext cx="227" cy="242"/>
            </a:xfrm>
            <a:custGeom>
              <a:rect b="b" l="l" r="r" t="t"/>
              <a:pathLst>
                <a:path extrusionOk="0" h="242" w="227">
                  <a:moveTo>
                    <a:pt x="0" y="24"/>
                  </a:moveTo>
                  <a:lnTo>
                    <a:pt x="3" y="18"/>
                  </a:lnTo>
                  <a:lnTo>
                    <a:pt x="7" y="13"/>
                  </a:lnTo>
                  <a:lnTo>
                    <a:pt x="11" y="7"/>
                  </a:lnTo>
                  <a:lnTo>
                    <a:pt x="13" y="0"/>
                  </a:lnTo>
                  <a:lnTo>
                    <a:pt x="16" y="1"/>
                  </a:lnTo>
                  <a:lnTo>
                    <a:pt x="21" y="4"/>
                  </a:lnTo>
                  <a:lnTo>
                    <a:pt x="30" y="9"/>
                  </a:lnTo>
                  <a:lnTo>
                    <a:pt x="42" y="17"/>
                  </a:lnTo>
                  <a:lnTo>
                    <a:pt x="57" y="26"/>
                  </a:lnTo>
                  <a:lnTo>
                    <a:pt x="73" y="37"/>
                  </a:lnTo>
                  <a:lnTo>
                    <a:pt x="91" y="50"/>
                  </a:lnTo>
                  <a:lnTo>
                    <a:pt x="110" y="65"/>
                  </a:lnTo>
                  <a:lnTo>
                    <a:pt x="128" y="82"/>
                  </a:lnTo>
                  <a:lnTo>
                    <a:pt x="146" y="100"/>
                  </a:lnTo>
                  <a:lnTo>
                    <a:pt x="165" y="120"/>
                  </a:lnTo>
                  <a:lnTo>
                    <a:pt x="181" y="141"/>
                  </a:lnTo>
                  <a:lnTo>
                    <a:pt x="197" y="165"/>
                  </a:lnTo>
                  <a:lnTo>
                    <a:pt x="210" y="188"/>
                  </a:lnTo>
                  <a:lnTo>
                    <a:pt x="220" y="215"/>
                  </a:lnTo>
                  <a:lnTo>
                    <a:pt x="227" y="242"/>
                  </a:lnTo>
                  <a:lnTo>
                    <a:pt x="171" y="242"/>
                  </a:lnTo>
                  <a:lnTo>
                    <a:pt x="164" y="203"/>
                  </a:lnTo>
                  <a:lnTo>
                    <a:pt x="149" y="166"/>
                  </a:lnTo>
                  <a:lnTo>
                    <a:pt x="128" y="133"/>
                  </a:lnTo>
                  <a:lnTo>
                    <a:pt x="103" y="104"/>
                  </a:lnTo>
                  <a:lnTo>
                    <a:pt x="77" y="78"/>
                  </a:lnTo>
                  <a:lnTo>
                    <a:pt x="49" y="55"/>
                  </a:lnTo>
                  <a:lnTo>
                    <a:pt x="23" y="38"/>
                  </a:lnTo>
                  <a:lnTo>
                    <a:pt x="0" y="24"/>
                  </a:lnTo>
                  <a:close/>
                </a:path>
              </a:pathLst>
            </a:custGeom>
            <a:solidFill>
              <a:srgbClr val="7FFF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6" name="Google Shape;226;p20"/>
            <p:cNvSpPr/>
            <p:nvPr/>
          </p:nvSpPr>
          <p:spPr>
            <a:xfrm>
              <a:off x="966" y="2843"/>
              <a:ext cx="87" cy="68"/>
            </a:xfrm>
            <a:custGeom>
              <a:rect b="b" l="l" r="r" t="t"/>
              <a:pathLst>
                <a:path extrusionOk="0" h="68" w="87">
                  <a:moveTo>
                    <a:pt x="4" y="3"/>
                  </a:moveTo>
                  <a:lnTo>
                    <a:pt x="10" y="2"/>
                  </a:lnTo>
                  <a:lnTo>
                    <a:pt x="16" y="0"/>
                  </a:lnTo>
                  <a:lnTo>
                    <a:pt x="22" y="0"/>
                  </a:lnTo>
                  <a:lnTo>
                    <a:pt x="27" y="0"/>
                  </a:lnTo>
                  <a:lnTo>
                    <a:pt x="33" y="0"/>
                  </a:lnTo>
                  <a:lnTo>
                    <a:pt x="38" y="2"/>
                  </a:lnTo>
                  <a:lnTo>
                    <a:pt x="43" y="3"/>
                  </a:lnTo>
                  <a:lnTo>
                    <a:pt x="48" y="6"/>
                  </a:lnTo>
                  <a:lnTo>
                    <a:pt x="66" y="20"/>
                  </a:lnTo>
                  <a:lnTo>
                    <a:pt x="77" y="37"/>
                  </a:lnTo>
                  <a:lnTo>
                    <a:pt x="84" y="52"/>
                  </a:lnTo>
                  <a:lnTo>
                    <a:pt x="87" y="60"/>
                  </a:lnTo>
                  <a:lnTo>
                    <a:pt x="87" y="60"/>
                  </a:lnTo>
                  <a:lnTo>
                    <a:pt x="87" y="62"/>
                  </a:lnTo>
                  <a:lnTo>
                    <a:pt x="87" y="64"/>
                  </a:lnTo>
                  <a:lnTo>
                    <a:pt x="84" y="66"/>
                  </a:lnTo>
                  <a:lnTo>
                    <a:pt x="81" y="68"/>
                  </a:lnTo>
                  <a:lnTo>
                    <a:pt x="79" y="68"/>
                  </a:lnTo>
                  <a:lnTo>
                    <a:pt x="77" y="66"/>
                  </a:lnTo>
                  <a:lnTo>
                    <a:pt x="75" y="65"/>
                  </a:lnTo>
                  <a:lnTo>
                    <a:pt x="73" y="62"/>
                  </a:lnTo>
                  <a:lnTo>
                    <a:pt x="73" y="62"/>
                  </a:lnTo>
                  <a:lnTo>
                    <a:pt x="72" y="58"/>
                  </a:lnTo>
                  <a:lnTo>
                    <a:pt x="67" y="46"/>
                  </a:lnTo>
                  <a:lnTo>
                    <a:pt x="59" y="33"/>
                  </a:lnTo>
                  <a:lnTo>
                    <a:pt x="47" y="21"/>
                  </a:lnTo>
                  <a:lnTo>
                    <a:pt x="39" y="54"/>
                  </a:lnTo>
                  <a:lnTo>
                    <a:pt x="38" y="57"/>
                  </a:lnTo>
                  <a:lnTo>
                    <a:pt x="37" y="58"/>
                  </a:lnTo>
                  <a:lnTo>
                    <a:pt x="34" y="60"/>
                  </a:lnTo>
                  <a:lnTo>
                    <a:pt x="31" y="60"/>
                  </a:lnTo>
                  <a:lnTo>
                    <a:pt x="29" y="58"/>
                  </a:lnTo>
                  <a:lnTo>
                    <a:pt x="27" y="57"/>
                  </a:lnTo>
                  <a:lnTo>
                    <a:pt x="26" y="54"/>
                  </a:lnTo>
                  <a:lnTo>
                    <a:pt x="26" y="52"/>
                  </a:lnTo>
                  <a:lnTo>
                    <a:pt x="34" y="15"/>
                  </a:lnTo>
                  <a:lnTo>
                    <a:pt x="27" y="14"/>
                  </a:lnTo>
                  <a:lnTo>
                    <a:pt x="21" y="14"/>
                  </a:lnTo>
                  <a:lnTo>
                    <a:pt x="14" y="15"/>
                  </a:lnTo>
                  <a:lnTo>
                    <a:pt x="8" y="16"/>
                  </a:lnTo>
                  <a:lnTo>
                    <a:pt x="8" y="16"/>
                  </a:lnTo>
                  <a:lnTo>
                    <a:pt x="5" y="16"/>
                  </a:lnTo>
                  <a:lnTo>
                    <a:pt x="4" y="16"/>
                  </a:lnTo>
                  <a:lnTo>
                    <a:pt x="1" y="15"/>
                  </a:lnTo>
                  <a:lnTo>
                    <a:pt x="0" y="12"/>
                  </a:lnTo>
                  <a:lnTo>
                    <a:pt x="0" y="10"/>
                  </a:lnTo>
                  <a:lnTo>
                    <a:pt x="0" y="7"/>
                  </a:lnTo>
                  <a:lnTo>
                    <a:pt x="1" y="4"/>
                  </a:lnTo>
                  <a:lnTo>
                    <a:pt x="4"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20"/>
            <p:cNvSpPr/>
            <p:nvPr/>
          </p:nvSpPr>
          <p:spPr>
            <a:xfrm>
              <a:off x="1261" y="2754"/>
              <a:ext cx="57" cy="55"/>
            </a:xfrm>
            <a:custGeom>
              <a:rect b="b" l="l" r="r" t="t"/>
              <a:pathLst>
                <a:path extrusionOk="0" h="55" w="57">
                  <a:moveTo>
                    <a:pt x="28" y="55"/>
                  </a:moveTo>
                  <a:lnTo>
                    <a:pt x="17" y="52"/>
                  </a:lnTo>
                  <a:lnTo>
                    <a:pt x="8" y="47"/>
                  </a:lnTo>
                  <a:lnTo>
                    <a:pt x="2" y="38"/>
                  </a:lnTo>
                  <a:lnTo>
                    <a:pt x="0" y="27"/>
                  </a:lnTo>
                  <a:lnTo>
                    <a:pt x="2" y="17"/>
                  </a:lnTo>
                  <a:lnTo>
                    <a:pt x="8" y="8"/>
                  </a:lnTo>
                  <a:lnTo>
                    <a:pt x="17" y="2"/>
                  </a:lnTo>
                  <a:lnTo>
                    <a:pt x="28" y="0"/>
                  </a:lnTo>
                  <a:lnTo>
                    <a:pt x="39" y="2"/>
                  </a:lnTo>
                  <a:lnTo>
                    <a:pt x="49" y="8"/>
                  </a:lnTo>
                  <a:lnTo>
                    <a:pt x="54" y="17"/>
                  </a:lnTo>
                  <a:lnTo>
                    <a:pt x="57" y="27"/>
                  </a:lnTo>
                  <a:lnTo>
                    <a:pt x="54" y="38"/>
                  </a:lnTo>
                  <a:lnTo>
                    <a:pt x="49" y="47"/>
                  </a:lnTo>
                  <a:lnTo>
                    <a:pt x="39" y="52"/>
                  </a:lnTo>
                  <a:lnTo>
                    <a:pt x="28" y="5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8" name="Google Shape;228;p20"/>
            <p:cNvSpPr/>
            <p:nvPr/>
          </p:nvSpPr>
          <p:spPr>
            <a:xfrm>
              <a:off x="657" y="2324"/>
              <a:ext cx="758" cy="1024"/>
            </a:xfrm>
            <a:custGeom>
              <a:rect b="b" l="l" r="r" t="t"/>
              <a:pathLst>
                <a:path extrusionOk="0" h="1024" w="758">
                  <a:moveTo>
                    <a:pt x="124" y="815"/>
                  </a:moveTo>
                  <a:lnTo>
                    <a:pt x="116" y="801"/>
                  </a:lnTo>
                  <a:lnTo>
                    <a:pt x="104" y="779"/>
                  </a:lnTo>
                  <a:lnTo>
                    <a:pt x="89" y="747"/>
                  </a:lnTo>
                  <a:lnTo>
                    <a:pt x="72" y="709"/>
                  </a:lnTo>
                  <a:lnTo>
                    <a:pt x="53" y="663"/>
                  </a:lnTo>
                  <a:lnTo>
                    <a:pt x="36" y="613"/>
                  </a:lnTo>
                  <a:lnTo>
                    <a:pt x="20" y="559"/>
                  </a:lnTo>
                  <a:lnTo>
                    <a:pt x="8" y="501"/>
                  </a:lnTo>
                  <a:lnTo>
                    <a:pt x="2" y="442"/>
                  </a:lnTo>
                  <a:lnTo>
                    <a:pt x="0" y="381"/>
                  </a:lnTo>
                  <a:lnTo>
                    <a:pt x="8" y="320"/>
                  </a:lnTo>
                  <a:lnTo>
                    <a:pt x="24" y="261"/>
                  </a:lnTo>
                  <a:lnTo>
                    <a:pt x="50" y="204"/>
                  </a:lnTo>
                  <a:lnTo>
                    <a:pt x="87" y="152"/>
                  </a:lnTo>
                  <a:lnTo>
                    <a:pt x="139" y="103"/>
                  </a:lnTo>
                  <a:lnTo>
                    <a:pt x="205" y="61"/>
                  </a:lnTo>
                  <a:lnTo>
                    <a:pt x="273" y="29"/>
                  </a:lnTo>
                  <a:lnTo>
                    <a:pt x="338" y="9"/>
                  </a:lnTo>
                  <a:lnTo>
                    <a:pt x="397" y="0"/>
                  </a:lnTo>
                  <a:lnTo>
                    <a:pt x="451" y="1"/>
                  </a:lnTo>
                  <a:lnTo>
                    <a:pt x="501" y="11"/>
                  </a:lnTo>
                  <a:lnTo>
                    <a:pt x="546" y="26"/>
                  </a:lnTo>
                  <a:lnTo>
                    <a:pt x="587" y="47"/>
                  </a:lnTo>
                  <a:lnTo>
                    <a:pt x="624" y="71"/>
                  </a:lnTo>
                  <a:lnTo>
                    <a:pt x="655" y="99"/>
                  </a:lnTo>
                  <a:lnTo>
                    <a:pt x="683" y="127"/>
                  </a:lnTo>
                  <a:lnTo>
                    <a:pt x="707" y="154"/>
                  </a:lnTo>
                  <a:lnTo>
                    <a:pt x="725" y="181"/>
                  </a:lnTo>
                  <a:lnTo>
                    <a:pt x="740" y="203"/>
                  </a:lnTo>
                  <a:lnTo>
                    <a:pt x="750" y="221"/>
                  </a:lnTo>
                  <a:lnTo>
                    <a:pt x="755" y="233"/>
                  </a:lnTo>
                  <a:lnTo>
                    <a:pt x="758" y="237"/>
                  </a:lnTo>
                  <a:lnTo>
                    <a:pt x="497" y="241"/>
                  </a:lnTo>
                  <a:lnTo>
                    <a:pt x="423" y="162"/>
                  </a:lnTo>
                  <a:lnTo>
                    <a:pt x="434" y="195"/>
                  </a:lnTo>
                  <a:lnTo>
                    <a:pt x="443" y="233"/>
                  </a:lnTo>
                  <a:lnTo>
                    <a:pt x="450" y="275"/>
                  </a:lnTo>
                  <a:lnTo>
                    <a:pt x="452" y="322"/>
                  </a:lnTo>
                  <a:lnTo>
                    <a:pt x="448" y="366"/>
                  </a:lnTo>
                  <a:lnTo>
                    <a:pt x="438" y="411"/>
                  </a:lnTo>
                  <a:lnTo>
                    <a:pt x="419" y="451"/>
                  </a:lnTo>
                  <a:lnTo>
                    <a:pt x="390" y="486"/>
                  </a:lnTo>
                  <a:lnTo>
                    <a:pt x="388" y="485"/>
                  </a:lnTo>
                  <a:lnTo>
                    <a:pt x="381" y="481"/>
                  </a:lnTo>
                  <a:lnTo>
                    <a:pt x="369" y="476"/>
                  </a:lnTo>
                  <a:lnTo>
                    <a:pt x="357" y="471"/>
                  </a:lnTo>
                  <a:lnTo>
                    <a:pt x="342" y="467"/>
                  </a:lnTo>
                  <a:lnTo>
                    <a:pt x="327" y="467"/>
                  </a:lnTo>
                  <a:lnTo>
                    <a:pt x="313" y="469"/>
                  </a:lnTo>
                  <a:lnTo>
                    <a:pt x="299" y="478"/>
                  </a:lnTo>
                  <a:lnTo>
                    <a:pt x="274" y="515"/>
                  </a:lnTo>
                  <a:lnTo>
                    <a:pt x="269" y="552"/>
                  </a:lnTo>
                  <a:lnTo>
                    <a:pt x="278" y="588"/>
                  </a:lnTo>
                  <a:lnTo>
                    <a:pt x="298" y="619"/>
                  </a:lnTo>
                  <a:lnTo>
                    <a:pt x="322" y="647"/>
                  </a:lnTo>
                  <a:lnTo>
                    <a:pt x="344" y="670"/>
                  </a:lnTo>
                  <a:lnTo>
                    <a:pt x="363" y="683"/>
                  </a:lnTo>
                  <a:lnTo>
                    <a:pt x="369" y="688"/>
                  </a:lnTo>
                  <a:lnTo>
                    <a:pt x="396" y="716"/>
                  </a:lnTo>
                  <a:lnTo>
                    <a:pt x="413" y="746"/>
                  </a:lnTo>
                  <a:lnTo>
                    <a:pt x="425" y="776"/>
                  </a:lnTo>
                  <a:lnTo>
                    <a:pt x="430" y="805"/>
                  </a:lnTo>
                  <a:lnTo>
                    <a:pt x="433" y="832"/>
                  </a:lnTo>
                  <a:lnTo>
                    <a:pt x="433" y="851"/>
                  </a:lnTo>
                  <a:lnTo>
                    <a:pt x="431" y="865"/>
                  </a:lnTo>
                  <a:lnTo>
                    <a:pt x="430" y="870"/>
                  </a:lnTo>
                  <a:lnTo>
                    <a:pt x="410" y="921"/>
                  </a:lnTo>
                  <a:lnTo>
                    <a:pt x="386" y="962"/>
                  </a:lnTo>
                  <a:lnTo>
                    <a:pt x="357" y="991"/>
                  </a:lnTo>
                  <a:lnTo>
                    <a:pt x="327" y="1010"/>
                  </a:lnTo>
                  <a:lnTo>
                    <a:pt x="294" y="1022"/>
                  </a:lnTo>
                  <a:lnTo>
                    <a:pt x="260" y="1024"/>
                  </a:lnTo>
                  <a:lnTo>
                    <a:pt x="224" y="1022"/>
                  </a:lnTo>
                  <a:lnTo>
                    <a:pt x="190" y="1015"/>
                  </a:lnTo>
                  <a:lnTo>
                    <a:pt x="157" y="1004"/>
                  </a:lnTo>
                  <a:lnTo>
                    <a:pt x="126" y="991"/>
                  </a:lnTo>
                  <a:lnTo>
                    <a:pt x="97" y="977"/>
                  </a:lnTo>
                  <a:lnTo>
                    <a:pt x="72" y="961"/>
                  </a:lnTo>
                  <a:lnTo>
                    <a:pt x="50" y="948"/>
                  </a:lnTo>
                  <a:lnTo>
                    <a:pt x="33" y="937"/>
                  </a:lnTo>
                  <a:lnTo>
                    <a:pt x="24" y="929"/>
                  </a:lnTo>
                  <a:lnTo>
                    <a:pt x="20" y="927"/>
                  </a:lnTo>
                  <a:lnTo>
                    <a:pt x="65" y="938"/>
                  </a:lnTo>
                  <a:lnTo>
                    <a:pt x="98" y="937"/>
                  </a:lnTo>
                  <a:lnTo>
                    <a:pt x="119" y="925"/>
                  </a:lnTo>
                  <a:lnTo>
                    <a:pt x="132" y="906"/>
                  </a:lnTo>
                  <a:lnTo>
                    <a:pt x="137" y="883"/>
                  </a:lnTo>
                  <a:lnTo>
                    <a:pt x="137" y="857"/>
                  </a:lnTo>
                  <a:lnTo>
                    <a:pt x="132" y="833"/>
                  </a:lnTo>
                  <a:lnTo>
                    <a:pt x="124" y="815"/>
                  </a:lnTo>
                  <a:close/>
                </a:path>
              </a:pathLst>
            </a:custGeom>
            <a:solidFill>
              <a:srgbClr val="C133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9" name="Google Shape;229;p20"/>
            <p:cNvSpPr/>
            <p:nvPr/>
          </p:nvSpPr>
          <p:spPr>
            <a:xfrm>
              <a:off x="953" y="2324"/>
              <a:ext cx="462" cy="239"/>
            </a:xfrm>
            <a:custGeom>
              <a:rect b="b" l="l" r="r" t="t"/>
              <a:pathLst>
                <a:path extrusionOk="0" h="239" w="462">
                  <a:moveTo>
                    <a:pt x="0" y="21"/>
                  </a:moveTo>
                  <a:lnTo>
                    <a:pt x="56" y="7"/>
                  </a:lnTo>
                  <a:lnTo>
                    <a:pt x="110" y="0"/>
                  </a:lnTo>
                  <a:lnTo>
                    <a:pt x="160" y="3"/>
                  </a:lnTo>
                  <a:lnTo>
                    <a:pt x="205" y="11"/>
                  </a:lnTo>
                  <a:lnTo>
                    <a:pt x="247" y="25"/>
                  </a:lnTo>
                  <a:lnTo>
                    <a:pt x="285" y="43"/>
                  </a:lnTo>
                  <a:lnTo>
                    <a:pt x="318" y="66"/>
                  </a:lnTo>
                  <a:lnTo>
                    <a:pt x="350" y="90"/>
                  </a:lnTo>
                  <a:lnTo>
                    <a:pt x="376" y="116"/>
                  </a:lnTo>
                  <a:lnTo>
                    <a:pt x="399" y="141"/>
                  </a:lnTo>
                  <a:lnTo>
                    <a:pt x="419" y="166"/>
                  </a:lnTo>
                  <a:lnTo>
                    <a:pt x="434" y="188"/>
                  </a:lnTo>
                  <a:lnTo>
                    <a:pt x="446" y="208"/>
                  </a:lnTo>
                  <a:lnTo>
                    <a:pt x="455" y="224"/>
                  </a:lnTo>
                  <a:lnTo>
                    <a:pt x="461" y="233"/>
                  </a:lnTo>
                  <a:lnTo>
                    <a:pt x="462" y="237"/>
                  </a:lnTo>
                  <a:lnTo>
                    <a:pt x="391" y="239"/>
                  </a:lnTo>
                  <a:lnTo>
                    <a:pt x="384" y="227"/>
                  </a:lnTo>
                  <a:lnTo>
                    <a:pt x="375" y="211"/>
                  </a:lnTo>
                  <a:lnTo>
                    <a:pt x="363" y="194"/>
                  </a:lnTo>
                  <a:lnTo>
                    <a:pt x="350" y="175"/>
                  </a:lnTo>
                  <a:lnTo>
                    <a:pt x="334" y="156"/>
                  </a:lnTo>
                  <a:lnTo>
                    <a:pt x="316" y="134"/>
                  </a:lnTo>
                  <a:lnTo>
                    <a:pt x="295" y="113"/>
                  </a:lnTo>
                  <a:lnTo>
                    <a:pt x="272" y="94"/>
                  </a:lnTo>
                  <a:lnTo>
                    <a:pt x="246" y="75"/>
                  </a:lnTo>
                  <a:lnTo>
                    <a:pt x="218" y="58"/>
                  </a:lnTo>
                  <a:lnTo>
                    <a:pt x="188" y="42"/>
                  </a:lnTo>
                  <a:lnTo>
                    <a:pt x="155" y="30"/>
                  </a:lnTo>
                  <a:lnTo>
                    <a:pt x="121" y="21"/>
                  </a:lnTo>
                  <a:lnTo>
                    <a:pt x="83" y="17"/>
                  </a:lnTo>
                  <a:lnTo>
                    <a:pt x="42" y="16"/>
                  </a:lnTo>
                  <a:lnTo>
                    <a:pt x="0" y="21"/>
                  </a:lnTo>
                  <a:close/>
                </a:path>
              </a:pathLst>
            </a:custGeom>
            <a:solidFill>
              <a:srgbClr val="D1681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20"/>
            <p:cNvSpPr/>
            <p:nvPr/>
          </p:nvSpPr>
          <p:spPr>
            <a:xfrm>
              <a:off x="677" y="3251"/>
              <a:ext cx="40" cy="21"/>
            </a:xfrm>
            <a:custGeom>
              <a:rect b="b" l="l" r="r" t="t"/>
              <a:pathLst>
                <a:path extrusionOk="0" h="21" w="40">
                  <a:moveTo>
                    <a:pt x="40" y="11"/>
                  </a:moveTo>
                  <a:lnTo>
                    <a:pt x="37" y="14"/>
                  </a:lnTo>
                  <a:lnTo>
                    <a:pt x="34" y="17"/>
                  </a:lnTo>
                  <a:lnTo>
                    <a:pt x="32" y="18"/>
                  </a:lnTo>
                  <a:lnTo>
                    <a:pt x="29" y="21"/>
                  </a:lnTo>
                  <a:lnTo>
                    <a:pt x="17" y="13"/>
                  </a:lnTo>
                  <a:lnTo>
                    <a:pt x="8" y="6"/>
                  </a:lnTo>
                  <a:lnTo>
                    <a:pt x="1" y="1"/>
                  </a:lnTo>
                  <a:lnTo>
                    <a:pt x="0" y="0"/>
                  </a:lnTo>
                  <a:lnTo>
                    <a:pt x="5" y="2"/>
                  </a:lnTo>
                  <a:lnTo>
                    <a:pt x="11" y="4"/>
                  </a:lnTo>
                  <a:lnTo>
                    <a:pt x="16" y="6"/>
                  </a:lnTo>
                  <a:lnTo>
                    <a:pt x="21" y="8"/>
                  </a:lnTo>
                  <a:lnTo>
                    <a:pt x="25" y="9"/>
                  </a:lnTo>
                  <a:lnTo>
                    <a:pt x="30" y="9"/>
                  </a:lnTo>
                  <a:lnTo>
                    <a:pt x="36" y="10"/>
                  </a:lnTo>
                  <a:lnTo>
                    <a:pt x="40" y="11"/>
                  </a:lnTo>
                  <a:close/>
                </a:path>
              </a:pathLst>
            </a:custGeom>
            <a:solidFill>
              <a:srgbClr val="D1681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1" name="Google Shape;231;p20"/>
            <p:cNvSpPr/>
            <p:nvPr/>
          </p:nvSpPr>
          <p:spPr>
            <a:xfrm>
              <a:off x="863" y="2806"/>
              <a:ext cx="227" cy="542"/>
            </a:xfrm>
            <a:custGeom>
              <a:rect b="b" l="l" r="r" t="t"/>
              <a:pathLst>
                <a:path extrusionOk="0" h="542" w="227">
                  <a:moveTo>
                    <a:pt x="161" y="404"/>
                  </a:moveTo>
                  <a:lnTo>
                    <a:pt x="162" y="398"/>
                  </a:lnTo>
                  <a:lnTo>
                    <a:pt x="163" y="385"/>
                  </a:lnTo>
                  <a:lnTo>
                    <a:pt x="163" y="366"/>
                  </a:lnTo>
                  <a:lnTo>
                    <a:pt x="161" y="339"/>
                  </a:lnTo>
                  <a:lnTo>
                    <a:pt x="155" y="310"/>
                  </a:lnTo>
                  <a:lnTo>
                    <a:pt x="144" y="280"/>
                  </a:lnTo>
                  <a:lnTo>
                    <a:pt x="126" y="250"/>
                  </a:lnTo>
                  <a:lnTo>
                    <a:pt x="100" y="222"/>
                  </a:lnTo>
                  <a:lnTo>
                    <a:pt x="93" y="217"/>
                  </a:lnTo>
                  <a:lnTo>
                    <a:pt x="75" y="203"/>
                  </a:lnTo>
                  <a:lnTo>
                    <a:pt x="53" y="181"/>
                  </a:lnTo>
                  <a:lnTo>
                    <a:pt x="29" y="153"/>
                  </a:lnTo>
                  <a:lnTo>
                    <a:pt x="9" y="122"/>
                  </a:lnTo>
                  <a:lnTo>
                    <a:pt x="0" y="86"/>
                  </a:lnTo>
                  <a:lnTo>
                    <a:pt x="5" y="49"/>
                  </a:lnTo>
                  <a:lnTo>
                    <a:pt x="30" y="12"/>
                  </a:lnTo>
                  <a:lnTo>
                    <a:pt x="35" y="7"/>
                  </a:lnTo>
                  <a:lnTo>
                    <a:pt x="42" y="3"/>
                  </a:lnTo>
                  <a:lnTo>
                    <a:pt x="49" y="2"/>
                  </a:lnTo>
                  <a:lnTo>
                    <a:pt x="57" y="0"/>
                  </a:lnTo>
                  <a:lnTo>
                    <a:pt x="63" y="0"/>
                  </a:lnTo>
                  <a:lnTo>
                    <a:pt x="71" y="2"/>
                  </a:lnTo>
                  <a:lnTo>
                    <a:pt x="79" y="3"/>
                  </a:lnTo>
                  <a:lnTo>
                    <a:pt x="86" y="4"/>
                  </a:lnTo>
                  <a:lnTo>
                    <a:pt x="66" y="40"/>
                  </a:lnTo>
                  <a:lnTo>
                    <a:pt x="63" y="76"/>
                  </a:lnTo>
                  <a:lnTo>
                    <a:pt x="74" y="110"/>
                  </a:lnTo>
                  <a:lnTo>
                    <a:pt x="93" y="140"/>
                  </a:lnTo>
                  <a:lnTo>
                    <a:pt x="117" y="168"/>
                  </a:lnTo>
                  <a:lnTo>
                    <a:pt x="140" y="188"/>
                  </a:lnTo>
                  <a:lnTo>
                    <a:pt x="157" y="201"/>
                  </a:lnTo>
                  <a:lnTo>
                    <a:pt x="163" y="206"/>
                  </a:lnTo>
                  <a:lnTo>
                    <a:pt x="190" y="234"/>
                  </a:lnTo>
                  <a:lnTo>
                    <a:pt x="207" y="264"/>
                  </a:lnTo>
                  <a:lnTo>
                    <a:pt x="219" y="294"/>
                  </a:lnTo>
                  <a:lnTo>
                    <a:pt x="224" y="323"/>
                  </a:lnTo>
                  <a:lnTo>
                    <a:pt x="227" y="350"/>
                  </a:lnTo>
                  <a:lnTo>
                    <a:pt x="227" y="369"/>
                  </a:lnTo>
                  <a:lnTo>
                    <a:pt x="225" y="383"/>
                  </a:lnTo>
                  <a:lnTo>
                    <a:pt x="224" y="388"/>
                  </a:lnTo>
                  <a:lnTo>
                    <a:pt x="209" y="427"/>
                  </a:lnTo>
                  <a:lnTo>
                    <a:pt x="194" y="459"/>
                  </a:lnTo>
                  <a:lnTo>
                    <a:pt x="175" y="485"/>
                  </a:lnTo>
                  <a:lnTo>
                    <a:pt x="154" y="507"/>
                  </a:lnTo>
                  <a:lnTo>
                    <a:pt x="132" y="522"/>
                  </a:lnTo>
                  <a:lnTo>
                    <a:pt x="109" y="533"/>
                  </a:lnTo>
                  <a:lnTo>
                    <a:pt x="86" y="540"/>
                  </a:lnTo>
                  <a:lnTo>
                    <a:pt x="61" y="542"/>
                  </a:lnTo>
                  <a:lnTo>
                    <a:pt x="75" y="534"/>
                  </a:lnTo>
                  <a:lnTo>
                    <a:pt x="91" y="522"/>
                  </a:lnTo>
                  <a:lnTo>
                    <a:pt x="104" y="509"/>
                  </a:lnTo>
                  <a:lnTo>
                    <a:pt x="117" y="495"/>
                  </a:lnTo>
                  <a:lnTo>
                    <a:pt x="130" y="476"/>
                  </a:lnTo>
                  <a:lnTo>
                    <a:pt x="141" y="455"/>
                  </a:lnTo>
                  <a:lnTo>
                    <a:pt x="151" y="431"/>
                  </a:lnTo>
                  <a:lnTo>
                    <a:pt x="161" y="404"/>
                  </a:lnTo>
                  <a:close/>
                </a:path>
              </a:pathLst>
            </a:custGeom>
            <a:solidFill>
              <a:srgbClr val="D1681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2" name="Google Shape;232;p20"/>
            <p:cNvSpPr/>
            <p:nvPr/>
          </p:nvSpPr>
          <p:spPr>
            <a:xfrm>
              <a:off x="1010" y="2491"/>
              <a:ext cx="99" cy="319"/>
            </a:xfrm>
            <a:custGeom>
              <a:rect b="b" l="l" r="r" t="t"/>
              <a:pathLst>
                <a:path extrusionOk="0" h="319" w="99">
                  <a:moveTo>
                    <a:pt x="0" y="304"/>
                  </a:moveTo>
                  <a:lnTo>
                    <a:pt x="24" y="269"/>
                  </a:lnTo>
                  <a:lnTo>
                    <a:pt x="41" y="230"/>
                  </a:lnTo>
                  <a:lnTo>
                    <a:pt x="56" y="188"/>
                  </a:lnTo>
                  <a:lnTo>
                    <a:pt x="65" y="145"/>
                  </a:lnTo>
                  <a:lnTo>
                    <a:pt x="69" y="103"/>
                  </a:lnTo>
                  <a:lnTo>
                    <a:pt x="69" y="64"/>
                  </a:lnTo>
                  <a:lnTo>
                    <a:pt x="65" y="29"/>
                  </a:lnTo>
                  <a:lnTo>
                    <a:pt x="57" y="0"/>
                  </a:lnTo>
                  <a:lnTo>
                    <a:pt x="85" y="72"/>
                  </a:lnTo>
                  <a:lnTo>
                    <a:pt x="94" y="90"/>
                  </a:lnTo>
                  <a:lnTo>
                    <a:pt x="98" y="120"/>
                  </a:lnTo>
                  <a:lnTo>
                    <a:pt x="99" y="151"/>
                  </a:lnTo>
                  <a:lnTo>
                    <a:pt x="97" y="182"/>
                  </a:lnTo>
                  <a:lnTo>
                    <a:pt x="93" y="213"/>
                  </a:lnTo>
                  <a:lnTo>
                    <a:pt x="85" y="243"/>
                  </a:lnTo>
                  <a:lnTo>
                    <a:pt x="73" y="271"/>
                  </a:lnTo>
                  <a:lnTo>
                    <a:pt x="57" y="297"/>
                  </a:lnTo>
                  <a:lnTo>
                    <a:pt x="37" y="319"/>
                  </a:lnTo>
                  <a:lnTo>
                    <a:pt x="35" y="318"/>
                  </a:lnTo>
                  <a:lnTo>
                    <a:pt x="27" y="313"/>
                  </a:lnTo>
                  <a:lnTo>
                    <a:pt x="15" y="309"/>
                  </a:lnTo>
                  <a:lnTo>
                    <a:pt x="0" y="304"/>
                  </a:lnTo>
                  <a:close/>
                </a:path>
              </a:pathLst>
            </a:custGeom>
            <a:solidFill>
              <a:srgbClr val="D1681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3" name="Google Shape;233;p20"/>
            <p:cNvSpPr/>
            <p:nvPr/>
          </p:nvSpPr>
          <p:spPr>
            <a:xfrm>
              <a:off x="846" y="2526"/>
              <a:ext cx="139" cy="131"/>
            </a:xfrm>
            <a:custGeom>
              <a:rect b="b" l="l" r="r" t="t"/>
              <a:pathLst>
                <a:path extrusionOk="0" h="131" w="139">
                  <a:moveTo>
                    <a:pt x="132" y="15"/>
                  </a:moveTo>
                  <a:lnTo>
                    <a:pt x="132" y="15"/>
                  </a:lnTo>
                  <a:lnTo>
                    <a:pt x="125" y="15"/>
                  </a:lnTo>
                  <a:lnTo>
                    <a:pt x="112" y="18"/>
                  </a:lnTo>
                  <a:lnTo>
                    <a:pt x="95" y="22"/>
                  </a:lnTo>
                  <a:lnTo>
                    <a:pt x="75" y="31"/>
                  </a:lnTo>
                  <a:lnTo>
                    <a:pt x="54" y="44"/>
                  </a:lnTo>
                  <a:lnTo>
                    <a:pt x="37" y="64"/>
                  </a:lnTo>
                  <a:lnTo>
                    <a:pt x="22" y="91"/>
                  </a:lnTo>
                  <a:lnTo>
                    <a:pt x="16" y="125"/>
                  </a:lnTo>
                  <a:lnTo>
                    <a:pt x="16" y="125"/>
                  </a:lnTo>
                  <a:lnTo>
                    <a:pt x="14" y="128"/>
                  </a:lnTo>
                  <a:lnTo>
                    <a:pt x="13" y="130"/>
                  </a:lnTo>
                  <a:lnTo>
                    <a:pt x="10" y="131"/>
                  </a:lnTo>
                  <a:lnTo>
                    <a:pt x="6" y="131"/>
                  </a:lnTo>
                  <a:lnTo>
                    <a:pt x="4" y="130"/>
                  </a:lnTo>
                  <a:lnTo>
                    <a:pt x="1" y="129"/>
                  </a:lnTo>
                  <a:lnTo>
                    <a:pt x="0" y="126"/>
                  </a:lnTo>
                  <a:lnTo>
                    <a:pt x="0" y="124"/>
                  </a:lnTo>
                  <a:lnTo>
                    <a:pt x="0" y="124"/>
                  </a:lnTo>
                  <a:lnTo>
                    <a:pt x="8" y="84"/>
                  </a:lnTo>
                  <a:lnTo>
                    <a:pt x="24" y="54"/>
                  </a:lnTo>
                  <a:lnTo>
                    <a:pt x="45" y="33"/>
                  </a:lnTo>
                  <a:lnTo>
                    <a:pt x="68" y="17"/>
                  </a:lnTo>
                  <a:lnTo>
                    <a:pt x="91" y="8"/>
                  </a:lnTo>
                  <a:lnTo>
                    <a:pt x="110" y="2"/>
                  </a:lnTo>
                  <a:lnTo>
                    <a:pt x="125" y="0"/>
                  </a:lnTo>
                  <a:lnTo>
                    <a:pt x="130" y="0"/>
                  </a:lnTo>
                  <a:lnTo>
                    <a:pt x="130" y="0"/>
                  </a:lnTo>
                  <a:lnTo>
                    <a:pt x="134" y="0"/>
                  </a:lnTo>
                  <a:lnTo>
                    <a:pt x="137" y="1"/>
                  </a:lnTo>
                  <a:lnTo>
                    <a:pt x="138" y="4"/>
                  </a:lnTo>
                  <a:lnTo>
                    <a:pt x="139" y="8"/>
                  </a:lnTo>
                  <a:lnTo>
                    <a:pt x="138" y="10"/>
                  </a:lnTo>
                  <a:lnTo>
                    <a:pt x="137" y="13"/>
                  </a:lnTo>
                  <a:lnTo>
                    <a:pt x="134" y="14"/>
                  </a:lnTo>
                  <a:lnTo>
                    <a:pt x="132" y="15"/>
                  </a:lnTo>
                  <a:lnTo>
                    <a:pt x="132"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4" name="Google Shape;234;p20"/>
            <p:cNvSpPr/>
            <p:nvPr/>
          </p:nvSpPr>
          <p:spPr>
            <a:xfrm>
              <a:off x="879" y="2592"/>
              <a:ext cx="113" cy="108"/>
            </a:xfrm>
            <a:custGeom>
              <a:rect b="b" l="l" r="r" t="t"/>
              <a:pathLst>
                <a:path extrusionOk="0" h="108" w="113">
                  <a:moveTo>
                    <a:pt x="106" y="15"/>
                  </a:moveTo>
                  <a:lnTo>
                    <a:pt x="106" y="15"/>
                  </a:lnTo>
                  <a:lnTo>
                    <a:pt x="101" y="15"/>
                  </a:lnTo>
                  <a:lnTo>
                    <a:pt x="92" y="17"/>
                  </a:lnTo>
                  <a:lnTo>
                    <a:pt x="77" y="21"/>
                  </a:lnTo>
                  <a:lnTo>
                    <a:pt x="62" y="27"/>
                  </a:lnTo>
                  <a:lnTo>
                    <a:pt x="46" y="38"/>
                  </a:lnTo>
                  <a:lnTo>
                    <a:pt x="31" y="52"/>
                  </a:lnTo>
                  <a:lnTo>
                    <a:pt x="19" y="73"/>
                  </a:lnTo>
                  <a:lnTo>
                    <a:pt x="14" y="101"/>
                  </a:lnTo>
                  <a:lnTo>
                    <a:pt x="14" y="101"/>
                  </a:lnTo>
                  <a:lnTo>
                    <a:pt x="13" y="104"/>
                  </a:lnTo>
                  <a:lnTo>
                    <a:pt x="12" y="106"/>
                  </a:lnTo>
                  <a:lnTo>
                    <a:pt x="9" y="108"/>
                  </a:lnTo>
                  <a:lnTo>
                    <a:pt x="6" y="108"/>
                  </a:lnTo>
                  <a:lnTo>
                    <a:pt x="4" y="106"/>
                  </a:lnTo>
                  <a:lnTo>
                    <a:pt x="1" y="105"/>
                  </a:lnTo>
                  <a:lnTo>
                    <a:pt x="0" y="102"/>
                  </a:lnTo>
                  <a:lnTo>
                    <a:pt x="0" y="100"/>
                  </a:lnTo>
                  <a:lnTo>
                    <a:pt x="0" y="100"/>
                  </a:lnTo>
                  <a:lnTo>
                    <a:pt x="6" y="68"/>
                  </a:lnTo>
                  <a:lnTo>
                    <a:pt x="19" y="43"/>
                  </a:lnTo>
                  <a:lnTo>
                    <a:pt x="37" y="26"/>
                  </a:lnTo>
                  <a:lnTo>
                    <a:pt x="55" y="14"/>
                  </a:lnTo>
                  <a:lnTo>
                    <a:pt x="74" y="6"/>
                  </a:lnTo>
                  <a:lnTo>
                    <a:pt x="89" y="2"/>
                  </a:lnTo>
                  <a:lnTo>
                    <a:pt x="101" y="0"/>
                  </a:lnTo>
                  <a:lnTo>
                    <a:pt x="105" y="0"/>
                  </a:lnTo>
                  <a:lnTo>
                    <a:pt x="105" y="0"/>
                  </a:lnTo>
                  <a:lnTo>
                    <a:pt x="109" y="0"/>
                  </a:lnTo>
                  <a:lnTo>
                    <a:pt x="112" y="1"/>
                  </a:lnTo>
                  <a:lnTo>
                    <a:pt x="113" y="4"/>
                  </a:lnTo>
                  <a:lnTo>
                    <a:pt x="113" y="6"/>
                  </a:lnTo>
                  <a:lnTo>
                    <a:pt x="113" y="10"/>
                  </a:lnTo>
                  <a:lnTo>
                    <a:pt x="112" y="13"/>
                  </a:lnTo>
                  <a:lnTo>
                    <a:pt x="109" y="14"/>
                  </a:lnTo>
                  <a:lnTo>
                    <a:pt x="106" y="15"/>
                  </a:lnTo>
                  <a:lnTo>
                    <a:pt x="106"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5" name="Google Shape;235;p20"/>
            <p:cNvSpPr/>
            <p:nvPr/>
          </p:nvSpPr>
          <p:spPr>
            <a:xfrm>
              <a:off x="909" y="2646"/>
              <a:ext cx="90" cy="85"/>
            </a:xfrm>
            <a:custGeom>
              <a:rect b="b" l="l" r="r" t="t"/>
              <a:pathLst>
                <a:path extrusionOk="0" h="85" w="90">
                  <a:moveTo>
                    <a:pt x="82" y="15"/>
                  </a:moveTo>
                  <a:lnTo>
                    <a:pt x="82" y="15"/>
                  </a:lnTo>
                  <a:lnTo>
                    <a:pt x="78" y="15"/>
                  </a:lnTo>
                  <a:lnTo>
                    <a:pt x="71" y="17"/>
                  </a:lnTo>
                  <a:lnTo>
                    <a:pt x="61" y="19"/>
                  </a:lnTo>
                  <a:lnTo>
                    <a:pt x="49" y="25"/>
                  </a:lnTo>
                  <a:lnTo>
                    <a:pt x="38" y="31"/>
                  </a:lnTo>
                  <a:lnTo>
                    <a:pt x="28" y="43"/>
                  </a:lnTo>
                  <a:lnTo>
                    <a:pt x="20" y="58"/>
                  </a:lnTo>
                  <a:lnTo>
                    <a:pt x="16" y="77"/>
                  </a:lnTo>
                  <a:lnTo>
                    <a:pt x="16" y="77"/>
                  </a:lnTo>
                  <a:lnTo>
                    <a:pt x="15" y="81"/>
                  </a:lnTo>
                  <a:lnTo>
                    <a:pt x="13" y="83"/>
                  </a:lnTo>
                  <a:lnTo>
                    <a:pt x="11" y="85"/>
                  </a:lnTo>
                  <a:lnTo>
                    <a:pt x="7" y="85"/>
                  </a:lnTo>
                  <a:lnTo>
                    <a:pt x="4" y="84"/>
                  </a:lnTo>
                  <a:lnTo>
                    <a:pt x="1" y="83"/>
                  </a:lnTo>
                  <a:lnTo>
                    <a:pt x="0" y="80"/>
                  </a:lnTo>
                  <a:lnTo>
                    <a:pt x="0" y="77"/>
                  </a:lnTo>
                  <a:lnTo>
                    <a:pt x="0" y="77"/>
                  </a:lnTo>
                  <a:lnTo>
                    <a:pt x="5" y="52"/>
                  </a:lnTo>
                  <a:lnTo>
                    <a:pt x="15" y="34"/>
                  </a:lnTo>
                  <a:lnTo>
                    <a:pt x="28" y="19"/>
                  </a:lnTo>
                  <a:lnTo>
                    <a:pt x="42" y="10"/>
                  </a:lnTo>
                  <a:lnTo>
                    <a:pt x="57" y="5"/>
                  </a:lnTo>
                  <a:lnTo>
                    <a:pt x="69" y="1"/>
                  </a:lnTo>
                  <a:lnTo>
                    <a:pt x="78" y="0"/>
                  </a:lnTo>
                  <a:lnTo>
                    <a:pt x="82" y="0"/>
                  </a:lnTo>
                  <a:lnTo>
                    <a:pt x="82" y="0"/>
                  </a:lnTo>
                  <a:lnTo>
                    <a:pt x="84" y="0"/>
                  </a:lnTo>
                  <a:lnTo>
                    <a:pt x="87" y="1"/>
                  </a:lnTo>
                  <a:lnTo>
                    <a:pt x="88" y="4"/>
                  </a:lnTo>
                  <a:lnTo>
                    <a:pt x="90" y="8"/>
                  </a:lnTo>
                  <a:lnTo>
                    <a:pt x="90" y="10"/>
                  </a:lnTo>
                  <a:lnTo>
                    <a:pt x="88" y="13"/>
                  </a:lnTo>
                  <a:lnTo>
                    <a:pt x="86" y="14"/>
                  </a:lnTo>
                  <a:lnTo>
                    <a:pt x="82" y="15"/>
                  </a:lnTo>
                  <a:lnTo>
                    <a:pt x="82"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6" name="Google Shape;236;p20"/>
            <p:cNvSpPr/>
            <p:nvPr/>
          </p:nvSpPr>
          <p:spPr>
            <a:xfrm>
              <a:off x="642" y="3160"/>
              <a:ext cx="92" cy="109"/>
            </a:xfrm>
            <a:custGeom>
              <a:rect b="b" l="l" r="r" t="t"/>
              <a:pathLst>
                <a:path extrusionOk="0" h="109" w="92">
                  <a:moveTo>
                    <a:pt x="13" y="14"/>
                  </a:moveTo>
                  <a:lnTo>
                    <a:pt x="19" y="8"/>
                  </a:lnTo>
                  <a:lnTo>
                    <a:pt x="27" y="4"/>
                  </a:lnTo>
                  <a:lnTo>
                    <a:pt x="36" y="1"/>
                  </a:lnTo>
                  <a:lnTo>
                    <a:pt x="46" y="0"/>
                  </a:lnTo>
                  <a:lnTo>
                    <a:pt x="55" y="1"/>
                  </a:lnTo>
                  <a:lnTo>
                    <a:pt x="63" y="4"/>
                  </a:lnTo>
                  <a:lnTo>
                    <a:pt x="71" y="8"/>
                  </a:lnTo>
                  <a:lnTo>
                    <a:pt x="79" y="13"/>
                  </a:lnTo>
                  <a:lnTo>
                    <a:pt x="84" y="21"/>
                  </a:lnTo>
                  <a:lnTo>
                    <a:pt x="88" y="29"/>
                  </a:lnTo>
                  <a:lnTo>
                    <a:pt x="90" y="38"/>
                  </a:lnTo>
                  <a:lnTo>
                    <a:pt x="92" y="47"/>
                  </a:lnTo>
                  <a:lnTo>
                    <a:pt x="90" y="52"/>
                  </a:lnTo>
                  <a:lnTo>
                    <a:pt x="88" y="56"/>
                  </a:lnTo>
                  <a:lnTo>
                    <a:pt x="83" y="59"/>
                  </a:lnTo>
                  <a:lnTo>
                    <a:pt x="77" y="60"/>
                  </a:lnTo>
                  <a:lnTo>
                    <a:pt x="72" y="59"/>
                  </a:lnTo>
                  <a:lnTo>
                    <a:pt x="67" y="56"/>
                  </a:lnTo>
                  <a:lnTo>
                    <a:pt x="64" y="52"/>
                  </a:lnTo>
                  <a:lnTo>
                    <a:pt x="63" y="47"/>
                  </a:lnTo>
                  <a:lnTo>
                    <a:pt x="63" y="43"/>
                  </a:lnTo>
                  <a:lnTo>
                    <a:pt x="61" y="39"/>
                  </a:lnTo>
                  <a:lnTo>
                    <a:pt x="60" y="35"/>
                  </a:lnTo>
                  <a:lnTo>
                    <a:pt x="58" y="33"/>
                  </a:lnTo>
                  <a:lnTo>
                    <a:pt x="55" y="31"/>
                  </a:lnTo>
                  <a:lnTo>
                    <a:pt x="52" y="29"/>
                  </a:lnTo>
                  <a:lnTo>
                    <a:pt x="48" y="27"/>
                  </a:lnTo>
                  <a:lnTo>
                    <a:pt x="46" y="27"/>
                  </a:lnTo>
                  <a:lnTo>
                    <a:pt x="42" y="27"/>
                  </a:lnTo>
                  <a:lnTo>
                    <a:pt x="39" y="29"/>
                  </a:lnTo>
                  <a:lnTo>
                    <a:pt x="35" y="31"/>
                  </a:lnTo>
                  <a:lnTo>
                    <a:pt x="32" y="33"/>
                  </a:lnTo>
                  <a:lnTo>
                    <a:pt x="30" y="35"/>
                  </a:lnTo>
                  <a:lnTo>
                    <a:pt x="29" y="39"/>
                  </a:lnTo>
                  <a:lnTo>
                    <a:pt x="27" y="43"/>
                  </a:lnTo>
                  <a:lnTo>
                    <a:pt x="27" y="47"/>
                  </a:lnTo>
                  <a:lnTo>
                    <a:pt x="27" y="56"/>
                  </a:lnTo>
                  <a:lnTo>
                    <a:pt x="31" y="66"/>
                  </a:lnTo>
                  <a:lnTo>
                    <a:pt x="38" y="75"/>
                  </a:lnTo>
                  <a:lnTo>
                    <a:pt x="51" y="84"/>
                  </a:lnTo>
                  <a:lnTo>
                    <a:pt x="55" y="88"/>
                  </a:lnTo>
                  <a:lnTo>
                    <a:pt x="58" y="93"/>
                  </a:lnTo>
                  <a:lnTo>
                    <a:pt x="58" y="99"/>
                  </a:lnTo>
                  <a:lnTo>
                    <a:pt x="55" y="102"/>
                  </a:lnTo>
                  <a:lnTo>
                    <a:pt x="51" y="106"/>
                  </a:lnTo>
                  <a:lnTo>
                    <a:pt x="47" y="109"/>
                  </a:lnTo>
                  <a:lnTo>
                    <a:pt x="42" y="109"/>
                  </a:lnTo>
                  <a:lnTo>
                    <a:pt x="36" y="108"/>
                  </a:lnTo>
                  <a:lnTo>
                    <a:pt x="17" y="93"/>
                  </a:lnTo>
                  <a:lnTo>
                    <a:pt x="6" y="77"/>
                  </a:lnTo>
                  <a:lnTo>
                    <a:pt x="1" y="62"/>
                  </a:lnTo>
                  <a:lnTo>
                    <a:pt x="0" y="47"/>
                  </a:lnTo>
                  <a:lnTo>
                    <a:pt x="1" y="38"/>
                  </a:lnTo>
                  <a:lnTo>
                    <a:pt x="2" y="29"/>
                  </a:lnTo>
                  <a:lnTo>
                    <a:pt x="6" y="21"/>
                  </a:lnTo>
                  <a:lnTo>
                    <a:pt x="13"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7" name="Google Shape;237;p20"/>
            <p:cNvSpPr/>
            <p:nvPr/>
          </p:nvSpPr>
          <p:spPr>
            <a:xfrm>
              <a:off x="646" y="2309"/>
              <a:ext cx="790" cy="1054"/>
            </a:xfrm>
            <a:custGeom>
              <a:rect b="b" l="l" r="r" t="t"/>
              <a:pathLst>
                <a:path extrusionOk="0" h="1054" w="790">
                  <a:moveTo>
                    <a:pt x="123" y="928"/>
                  </a:moveTo>
                  <a:lnTo>
                    <a:pt x="133" y="907"/>
                  </a:lnTo>
                  <a:lnTo>
                    <a:pt x="135" y="882"/>
                  </a:lnTo>
                  <a:lnTo>
                    <a:pt x="130" y="857"/>
                  </a:lnTo>
                  <a:lnTo>
                    <a:pt x="122" y="836"/>
                  </a:lnTo>
                  <a:lnTo>
                    <a:pt x="122" y="836"/>
                  </a:lnTo>
                  <a:lnTo>
                    <a:pt x="104" y="801"/>
                  </a:lnTo>
                  <a:lnTo>
                    <a:pt x="80" y="750"/>
                  </a:lnTo>
                  <a:lnTo>
                    <a:pt x="54" y="689"/>
                  </a:lnTo>
                  <a:lnTo>
                    <a:pt x="30" y="619"/>
                  </a:lnTo>
                  <a:lnTo>
                    <a:pt x="10" y="541"/>
                  </a:lnTo>
                  <a:lnTo>
                    <a:pt x="0" y="459"/>
                  </a:lnTo>
                  <a:lnTo>
                    <a:pt x="0" y="376"/>
                  </a:lnTo>
                  <a:lnTo>
                    <a:pt x="14" y="294"/>
                  </a:lnTo>
                  <a:lnTo>
                    <a:pt x="27" y="259"/>
                  </a:lnTo>
                  <a:lnTo>
                    <a:pt x="43" y="225"/>
                  </a:lnTo>
                  <a:lnTo>
                    <a:pt x="61" y="192"/>
                  </a:lnTo>
                  <a:lnTo>
                    <a:pt x="84" y="163"/>
                  </a:lnTo>
                  <a:lnTo>
                    <a:pt x="110" y="134"/>
                  </a:lnTo>
                  <a:lnTo>
                    <a:pt x="139" y="109"/>
                  </a:lnTo>
                  <a:lnTo>
                    <a:pt x="172" y="85"/>
                  </a:lnTo>
                  <a:lnTo>
                    <a:pt x="209" y="62"/>
                  </a:lnTo>
                  <a:lnTo>
                    <a:pt x="220" y="57"/>
                  </a:lnTo>
                  <a:lnTo>
                    <a:pt x="230" y="52"/>
                  </a:lnTo>
                  <a:lnTo>
                    <a:pt x="241" y="47"/>
                  </a:lnTo>
                  <a:lnTo>
                    <a:pt x="252" y="41"/>
                  </a:lnTo>
                  <a:lnTo>
                    <a:pt x="263" y="37"/>
                  </a:lnTo>
                  <a:lnTo>
                    <a:pt x="274" y="32"/>
                  </a:lnTo>
                  <a:lnTo>
                    <a:pt x="284" y="28"/>
                  </a:lnTo>
                  <a:lnTo>
                    <a:pt x="295" y="24"/>
                  </a:lnTo>
                  <a:lnTo>
                    <a:pt x="304" y="51"/>
                  </a:lnTo>
                  <a:lnTo>
                    <a:pt x="293" y="55"/>
                  </a:lnTo>
                  <a:lnTo>
                    <a:pt x="284" y="58"/>
                  </a:lnTo>
                  <a:lnTo>
                    <a:pt x="274" y="62"/>
                  </a:lnTo>
                  <a:lnTo>
                    <a:pt x="263" y="66"/>
                  </a:lnTo>
                  <a:lnTo>
                    <a:pt x="254" y="72"/>
                  </a:lnTo>
                  <a:lnTo>
                    <a:pt x="243" y="77"/>
                  </a:lnTo>
                  <a:lnTo>
                    <a:pt x="233" y="82"/>
                  </a:lnTo>
                  <a:lnTo>
                    <a:pt x="222" y="87"/>
                  </a:lnTo>
                  <a:lnTo>
                    <a:pt x="189" y="107"/>
                  </a:lnTo>
                  <a:lnTo>
                    <a:pt x="158" y="130"/>
                  </a:lnTo>
                  <a:lnTo>
                    <a:pt x="130" y="153"/>
                  </a:lnTo>
                  <a:lnTo>
                    <a:pt x="106" y="178"/>
                  </a:lnTo>
                  <a:lnTo>
                    <a:pt x="85" y="207"/>
                  </a:lnTo>
                  <a:lnTo>
                    <a:pt x="67" y="236"/>
                  </a:lnTo>
                  <a:lnTo>
                    <a:pt x="52" y="268"/>
                  </a:lnTo>
                  <a:lnTo>
                    <a:pt x="40" y="302"/>
                  </a:lnTo>
                  <a:lnTo>
                    <a:pt x="27" y="380"/>
                  </a:lnTo>
                  <a:lnTo>
                    <a:pt x="27" y="459"/>
                  </a:lnTo>
                  <a:lnTo>
                    <a:pt x="38" y="538"/>
                  </a:lnTo>
                  <a:lnTo>
                    <a:pt x="56" y="612"/>
                  </a:lnTo>
                  <a:lnTo>
                    <a:pt x="80" y="681"/>
                  </a:lnTo>
                  <a:lnTo>
                    <a:pt x="105" y="740"/>
                  </a:lnTo>
                  <a:lnTo>
                    <a:pt x="127" y="787"/>
                  </a:lnTo>
                  <a:lnTo>
                    <a:pt x="146" y="822"/>
                  </a:lnTo>
                  <a:lnTo>
                    <a:pt x="158" y="849"/>
                  </a:lnTo>
                  <a:lnTo>
                    <a:pt x="163" y="884"/>
                  </a:lnTo>
                  <a:lnTo>
                    <a:pt x="159" y="918"/>
                  </a:lnTo>
                  <a:lnTo>
                    <a:pt x="144" y="947"/>
                  </a:lnTo>
                  <a:lnTo>
                    <a:pt x="140" y="951"/>
                  </a:lnTo>
                  <a:lnTo>
                    <a:pt x="137" y="955"/>
                  </a:lnTo>
                  <a:lnTo>
                    <a:pt x="131" y="957"/>
                  </a:lnTo>
                  <a:lnTo>
                    <a:pt x="126" y="961"/>
                  </a:lnTo>
                  <a:lnTo>
                    <a:pt x="119" y="964"/>
                  </a:lnTo>
                  <a:lnTo>
                    <a:pt x="112" y="965"/>
                  </a:lnTo>
                  <a:lnTo>
                    <a:pt x="104" y="967"/>
                  </a:lnTo>
                  <a:lnTo>
                    <a:pt x="96" y="968"/>
                  </a:lnTo>
                  <a:lnTo>
                    <a:pt x="106" y="975"/>
                  </a:lnTo>
                  <a:lnTo>
                    <a:pt x="118" y="981"/>
                  </a:lnTo>
                  <a:lnTo>
                    <a:pt x="130" y="988"/>
                  </a:lnTo>
                  <a:lnTo>
                    <a:pt x="143" y="993"/>
                  </a:lnTo>
                  <a:lnTo>
                    <a:pt x="156" y="1000"/>
                  </a:lnTo>
                  <a:lnTo>
                    <a:pt x="171" y="1005"/>
                  </a:lnTo>
                  <a:lnTo>
                    <a:pt x="184" y="1010"/>
                  </a:lnTo>
                  <a:lnTo>
                    <a:pt x="198" y="1015"/>
                  </a:lnTo>
                  <a:lnTo>
                    <a:pt x="213" y="1019"/>
                  </a:lnTo>
                  <a:lnTo>
                    <a:pt x="227" y="1022"/>
                  </a:lnTo>
                  <a:lnTo>
                    <a:pt x="243" y="1025"/>
                  </a:lnTo>
                  <a:lnTo>
                    <a:pt x="258" y="1026"/>
                  </a:lnTo>
                  <a:lnTo>
                    <a:pt x="272" y="1026"/>
                  </a:lnTo>
                  <a:lnTo>
                    <a:pt x="287" y="1025"/>
                  </a:lnTo>
                  <a:lnTo>
                    <a:pt x="301" y="1023"/>
                  </a:lnTo>
                  <a:lnTo>
                    <a:pt x="316" y="1019"/>
                  </a:lnTo>
                  <a:lnTo>
                    <a:pt x="334" y="1011"/>
                  </a:lnTo>
                  <a:lnTo>
                    <a:pt x="351" y="1002"/>
                  </a:lnTo>
                  <a:lnTo>
                    <a:pt x="367" y="989"/>
                  </a:lnTo>
                  <a:lnTo>
                    <a:pt x="382" y="972"/>
                  </a:lnTo>
                  <a:lnTo>
                    <a:pt x="395" y="953"/>
                  </a:lnTo>
                  <a:lnTo>
                    <a:pt x="407" y="932"/>
                  </a:lnTo>
                  <a:lnTo>
                    <a:pt x="417" y="909"/>
                  </a:lnTo>
                  <a:lnTo>
                    <a:pt x="426" y="882"/>
                  </a:lnTo>
                  <a:lnTo>
                    <a:pt x="428" y="876"/>
                  </a:lnTo>
                  <a:lnTo>
                    <a:pt x="428" y="861"/>
                  </a:lnTo>
                  <a:lnTo>
                    <a:pt x="428" y="843"/>
                  </a:lnTo>
                  <a:lnTo>
                    <a:pt x="426" y="819"/>
                  </a:lnTo>
                  <a:lnTo>
                    <a:pt x="420" y="793"/>
                  </a:lnTo>
                  <a:lnTo>
                    <a:pt x="409" y="765"/>
                  </a:lnTo>
                  <a:lnTo>
                    <a:pt x="393" y="739"/>
                  </a:lnTo>
                  <a:lnTo>
                    <a:pt x="371" y="714"/>
                  </a:lnTo>
                  <a:lnTo>
                    <a:pt x="364" y="708"/>
                  </a:lnTo>
                  <a:lnTo>
                    <a:pt x="351" y="699"/>
                  </a:lnTo>
                  <a:lnTo>
                    <a:pt x="336" y="685"/>
                  </a:lnTo>
                  <a:lnTo>
                    <a:pt x="318" y="667"/>
                  </a:lnTo>
                  <a:lnTo>
                    <a:pt x="300" y="646"/>
                  </a:lnTo>
                  <a:lnTo>
                    <a:pt x="284" y="623"/>
                  </a:lnTo>
                  <a:lnTo>
                    <a:pt x="272" y="598"/>
                  </a:lnTo>
                  <a:lnTo>
                    <a:pt x="266" y="570"/>
                  </a:lnTo>
                  <a:lnTo>
                    <a:pt x="267" y="546"/>
                  </a:lnTo>
                  <a:lnTo>
                    <a:pt x="272" y="525"/>
                  </a:lnTo>
                  <a:lnTo>
                    <a:pt x="284" y="504"/>
                  </a:lnTo>
                  <a:lnTo>
                    <a:pt x="300" y="484"/>
                  </a:lnTo>
                  <a:lnTo>
                    <a:pt x="312" y="475"/>
                  </a:lnTo>
                  <a:lnTo>
                    <a:pt x="325" y="470"/>
                  </a:lnTo>
                  <a:lnTo>
                    <a:pt x="339" y="468"/>
                  </a:lnTo>
                  <a:lnTo>
                    <a:pt x="353" y="468"/>
                  </a:lnTo>
                  <a:lnTo>
                    <a:pt x="366" y="471"/>
                  </a:lnTo>
                  <a:lnTo>
                    <a:pt x="379" y="475"/>
                  </a:lnTo>
                  <a:lnTo>
                    <a:pt x="390" y="479"/>
                  </a:lnTo>
                  <a:lnTo>
                    <a:pt x="399" y="484"/>
                  </a:lnTo>
                  <a:lnTo>
                    <a:pt x="421" y="451"/>
                  </a:lnTo>
                  <a:lnTo>
                    <a:pt x="437" y="414"/>
                  </a:lnTo>
                  <a:lnTo>
                    <a:pt x="446" y="374"/>
                  </a:lnTo>
                  <a:lnTo>
                    <a:pt x="449" y="333"/>
                  </a:lnTo>
                  <a:lnTo>
                    <a:pt x="446" y="290"/>
                  </a:lnTo>
                  <a:lnTo>
                    <a:pt x="441" y="251"/>
                  </a:lnTo>
                  <a:lnTo>
                    <a:pt x="432" y="214"/>
                  </a:lnTo>
                  <a:lnTo>
                    <a:pt x="421" y="182"/>
                  </a:lnTo>
                  <a:lnTo>
                    <a:pt x="445" y="168"/>
                  </a:lnTo>
                  <a:lnTo>
                    <a:pt x="513" y="243"/>
                  </a:lnTo>
                  <a:lnTo>
                    <a:pt x="745" y="239"/>
                  </a:lnTo>
                  <a:lnTo>
                    <a:pt x="740" y="230"/>
                  </a:lnTo>
                  <a:lnTo>
                    <a:pt x="733" y="219"/>
                  </a:lnTo>
                  <a:lnTo>
                    <a:pt x="727" y="207"/>
                  </a:lnTo>
                  <a:lnTo>
                    <a:pt x="718" y="196"/>
                  </a:lnTo>
                  <a:lnTo>
                    <a:pt x="708" y="182"/>
                  </a:lnTo>
                  <a:lnTo>
                    <a:pt x="698" y="168"/>
                  </a:lnTo>
                  <a:lnTo>
                    <a:pt x="686" y="155"/>
                  </a:lnTo>
                  <a:lnTo>
                    <a:pt x="673" y="140"/>
                  </a:lnTo>
                  <a:lnTo>
                    <a:pt x="658" y="126"/>
                  </a:lnTo>
                  <a:lnTo>
                    <a:pt x="643" y="111"/>
                  </a:lnTo>
                  <a:lnTo>
                    <a:pt x="627" y="98"/>
                  </a:lnTo>
                  <a:lnTo>
                    <a:pt x="610" y="85"/>
                  </a:lnTo>
                  <a:lnTo>
                    <a:pt x="590" y="73"/>
                  </a:lnTo>
                  <a:lnTo>
                    <a:pt x="570" y="62"/>
                  </a:lnTo>
                  <a:lnTo>
                    <a:pt x="549" y="52"/>
                  </a:lnTo>
                  <a:lnTo>
                    <a:pt x="527" y="44"/>
                  </a:lnTo>
                  <a:lnTo>
                    <a:pt x="503" y="37"/>
                  </a:lnTo>
                  <a:lnTo>
                    <a:pt x="479" y="32"/>
                  </a:lnTo>
                  <a:lnTo>
                    <a:pt x="455" y="29"/>
                  </a:lnTo>
                  <a:lnTo>
                    <a:pt x="430" y="28"/>
                  </a:lnTo>
                  <a:lnTo>
                    <a:pt x="405" y="29"/>
                  </a:lnTo>
                  <a:lnTo>
                    <a:pt x="380" y="32"/>
                  </a:lnTo>
                  <a:lnTo>
                    <a:pt x="354" y="36"/>
                  </a:lnTo>
                  <a:lnTo>
                    <a:pt x="328" y="43"/>
                  </a:lnTo>
                  <a:lnTo>
                    <a:pt x="326" y="15"/>
                  </a:lnTo>
                  <a:lnTo>
                    <a:pt x="354" y="8"/>
                  </a:lnTo>
                  <a:lnTo>
                    <a:pt x="380" y="4"/>
                  </a:lnTo>
                  <a:lnTo>
                    <a:pt x="408" y="2"/>
                  </a:lnTo>
                  <a:lnTo>
                    <a:pt x="434" y="0"/>
                  </a:lnTo>
                  <a:lnTo>
                    <a:pt x="459" y="2"/>
                  </a:lnTo>
                  <a:lnTo>
                    <a:pt x="486" y="4"/>
                  </a:lnTo>
                  <a:lnTo>
                    <a:pt x="511" y="10"/>
                  </a:lnTo>
                  <a:lnTo>
                    <a:pt x="536" y="18"/>
                  </a:lnTo>
                  <a:lnTo>
                    <a:pt x="566" y="29"/>
                  </a:lnTo>
                  <a:lnTo>
                    <a:pt x="594" y="43"/>
                  </a:lnTo>
                  <a:lnTo>
                    <a:pt x="619" y="58"/>
                  </a:lnTo>
                  <a:lnTo>
                    <a:pt x="644" y="76"/>
                  </a:lnTo>
                  <a:lnTo>
                    <a:pt x="665" y="94"/>
                  </a:lnTo>
                  <a:lnTo>
                    <a:pt x="685" y="113"/>
                  </a:lnTo>
                  <a:lnTo>
                    <a:pt x="703" y="132"/>
                  </a:lnTo>
                  <a:lnTo>
                    <a:pt x="719" y="151"/>
                  </a:lnTo>
                  <a:lnTo>
                    <a:pt x="733" y="169"/>
                  </a:lnTo>
                  <a:lnTo>
                    <a:pt x="745" y="186"/>
                  </a:lnTo>
                  <a:lnTo>
                    <a:pt x="756" y="202"/>
                  </a:lnTo>
                  <a:lnTo>
                    <a:pt x="765" y="217"/>
                  </a:lnTo>
                  <a:lnTo>
                    <a:pt x="772" y="229"/>
                  </a:lnTo>
                  <a:lnTo>
                    <a:pt x="777" y="238"/>
                  </a:lnTo>
                  <a:lnTo>
                    <a:pt x="780" y="244"/>
                  </a:lnTo>
                  <a:lnTo>
                    <a:pt x="781" y="247"/>
                  </a:lnTo>
                  <a:lnTo>
                    <a:pt x="790" y="267"/>
                  </a:lnTo>
                  <a:lnTo>
                    <a:pt x="502" y="271"/>
                  </a:lnTo>
                  <a:lnTo>
                    <a:pt x="466" y="231"/>
                  </a:lnTo>
                  <a:lnTo>
                    <a:pt x="473" y="267"/>
                  </a:lnTo>
                  <a:lnTo>
                    <a:pt x="477" y="304"/>
                  </a:lnTo>
                  <a:lnTo>
                    <a:pt x="477" y="342"/>
                  </a:lnTo>
                  <a:lnTo>
                    <a:pt x="474" y="379"/>
                  </a:lnTo>
                  <a:lnTo>
                    <a:pt x="466" y="417"/>
                  </a:lnTo>
                  <a:lnTo>
                    <a:pt x="453" y="451"/>
                  </a:lnTo>
                  <a:lnTo>
                    <a:pt x="434" y="483"/>
                  </a:lnTo>
                  <a:lnTo>
                    <a:pt x="411" y="512"/>
                  </a:lnTo>
                  <a:lnTo>
                    <a:pt x="403" y="520"/>
                  </a:lnTo>
                  <a:lnTo>
                    <a:pt x="393" y="513"/>
                  </a:lnTo>
                  <a:lnTo>
                    <a:pt x="391" y="512"/>
                  </a:lnTo>
                  <a:lnTo>
                    <a:pt x="384" y="508"/>
                  </a:lnTo>
                  <a:lnTo>
                    <a:pt x="375" y="504"/>
                  </a:lnTo>
                  <a:lnTo>
                    <a:pt x="364" y="500"/>
                  </a:lnTo>
                  <a:lnTo>
                    <a:pt x="353" y="496"/>
                  </a:lnTo>
                  <a:lnTo>
                    <a:pt x="341" y="495"/>
                  </a:lnTo>
                  <a:lnTo>
                    <a:pt x="329" y="497"/>
                  </a:lnTo>
                  <a:lnTo>
                    <a:pt x="320" y="504"/>
                  </a:lnTo>
                  <a:lnTo>
                    <a:pt x="307" y="519"/>
                  </a:lnTo>
                  <a:lnTo>
                    <a:pt x="299" y="534"/>
                  </a:lnTo>
                  <a:lnTo>
                    <a:pt x="295" y="550"/>
                  </a:lnTo>
                  <a:lnTo>
                    <a:pt x="293" y="567"/>
                  </a:lnTo>
                  <a:lnTo>
                    <a:pt x="299" y="591"/>
                  </a:lnTo>
                  <a:lnTo>
                    <a:pt x="310" y="613"/>
                  </a:lnTo>
                  <a:lnTo>
                    <a:pt x="326" y="634"/>
                  </a:lnTo>
                  <a:lnTo>
                    <a:pt x="343" y="653"/>
                  </a:lnTo>
                  <a:lnTo>
                    <a:pt x="359" y="669"/>
                  </a:lnTo>
                  <a:lnTo>
                    <a:pt x="374" y="681"/>
                  </a:lnTo>
                  <a:lnTo>
                    <a:pt x="384" y="689"/>
                  </a:lnTo>
                  <a:lnTo>
                    <a:pt x="388" y="691"/>
                  </a:lnTo>
                  <a:lnTo>
                    <a:pt x="388" y="692"/>
                  </a:lnTo>
                  <a:lnTo>
                    <a:pt x="388" y="692"/>
                  </a:lnTo>
                  <a:lnTo>
                    <a:pt x="390" y="692"/>
                  </a:lnTo>
                  <a:lnTo>
                    <a:pt x="390" y="692"/>
                  </a:lnTo>
                  <a:lnTo>
                    <a:pt x="390" y="692"/>
                  </a:lnTo>
                  <a:lnTo>
                    <a:pt x="417" y="723"/>
                  </a:lnTo>
                  <a:lnTo>
                    <a:pt x="436" y="754"/>
                  </a:lnTo>
                  <a:lnTo>
                    <a:pt x="448" y="787"/>
                  </a:lnTo>
                  <a:lnTo>
                    <a:pt x="454" y="818"/>
                  </a:lnTo>
                  <a:lnTo>
                    <a:pt x="457" y="844"/>
                  </a:lnTo>
                  <a:lnTo>
                    <a:pt x="457" y="866"/>
                  </a:lnTo>
                  <a:lnTo>
                    <a:pt x="455" y="881"/>
                  </a:lnTo>
                  <a:lnTo>
                    <a:pt x="454" y="888"/>
                  </a:lnTo>
                  <a:lnTo>
                    <a:pt x="454" y="889"/>
                  </a:lnTo>
                  <a:lnTo>
                    <a:pt x="454" y="889"/>
                  </a:lnTo>
                  <a:lnTo>
                    <a:pt x="444" y="919"/>
                  </a:lnTo>
                  <a:lnTo>
                    <a:pt x="432" y="946"/>
                  </a:lnTo>
                  <a:lnTo>
                    <a:pt x="417" y="971"/>
                  </a:lnTo>
                  <a:lnTo>
                    <a:pt x="403" y="992"/>
                  </a:lnTo>
                  <a:lnTo>
                    <a:pt x="386" y="1010"/>
                  </a:lnTo>
                  <a:lnTo>
                    <a:pt x="366" y="1025"/>
                  </a:lnTo>
                  <a:lnTo>
                    <a:pt x="346" y="1037"/>
                  </a:lnTo>
                  <a:lnTo>
                    <a:pt x="324" y="1046"/>
                  </a:lnTo>
                  <a:lnTo>
                    <a:pt x="299" y="1051"/>
                  </a:lnTo>
                  <a:lnTo>
                    <a:pt x="274" y="1054"/>
                  </a:lnTo>
                  <a:lnTo>
                    <a:pt x="247" y="1052"/>
                  </a:lnTo>
                  <a:lnTo>
                    <a:pt x="222" y="1050"/>
                  </a:lnTo>
                  <a:lnTo>
                    <a:pt x="197" y="1043"/>
                  </a:lnTo>
                  <a:lnTo>
                    <a:pt x="172" y="1037"/>
                  </a:lnTo>
                  <a:lnTo>
                    <a:pt x="148" y="1027"/>
                  </a:lnTo>
                  <a:lnTo>
                    <a:pt x="126" y="1017"/>
                  </a:lnTo>
                  <a:lnTo>
                    <a:pt x="106" y="1006"/>
                  </a:lnTo>
                  <a:lnTo>
                    <a:pt x="86" y="996"/>
                  </a:lnTo>
                  <a:lnTo>
                    <a:pt x="69" y="985"/>
                  </a:lnTo>
                  <a:lnTo>
                    <a:pt x="55" y="976"/>
                  </a:lnTo>
                  <a:lnTo>
                    <a:pt x="42" y="968"/>
                  </a:lnTo>
                  <a:lnTo>
                    <a:pt x="32" y="960"/>
                  </a:lnTo>
                  <a:lnTo>
                    <a:pt x="26" y="956"/>
                  </a:lnTo>
                  <a:lnTo>
                    <a:pt x="23" y="953"/>
                  </a:lnTo>
                  <a:lnTo>
                    <a:pt x="36" y="930"/>
                  </a:lnTo>
                  <a:lnTo>
                    <a:pt x="48" y="934"/>
                  </a:lnTo>
                  <a:lnTo>
                    <a:pt x="60" y="936"/>
                  </a:lnTo>
                  <a:lnTo>
                    <a:pt x="72" y="939"/>
                  </a:lnTo>
                  <a:lnTo>
                    <a:pt x="84" y="940"/>
                  </a:lnTo>
                  <a:lnTo>
                    <a:pt x="96" y="940"/>
                  </a:lnTo>
                  <a:lnTo>
                    <a:pt x="106" y="939"/>
                  </a:lnTo>
                  <a:lnTo>
                    <a:pt x="115" y="935"/>
                  </a:lnTo>
                  <a:lnTo>
                    <a:pt x="123" y="92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8" name="Google Shape;238;p20"/>
            <p:cNvSpPr/>
            <p:nvPr/>
          </p:nvSpPr>
          <p:spPr>
            <a:xfrm>
              <a:off x="941" y="2324"/>
              <a:ext cx="33" cy="36"/>
            </a:xfrm>
            <a:custGeom>
              <a:rect b="b" l="l" r="r" t="t"/>
              <a:pathLst>
                <a:path extrusionOk="0" h="36" w="33">
                  <a:moveTo>
                    <a:pt x="9" y="36"/>
                  </a:moveTo>
                  <a:lnTo>
                    <a:pt x="0" y="9"/>
                  </a:lnTo>
                  <a:lnTo>
                    <a:pt x="8" y="7"/>
                  </a:lnTo>
                  <a:lnTo>
                    <a:pt x="15" y="4"/>
                  </a:lnTo>
                  <a:lnTo>
                    <a:pt x="23" y="3"/>
                  </a:lnTo>
                  <a:lnTo>
                    <a:pt x="31" y="0"/>
                  </a:lnTo>
                  <a:lnTo>
                    <a:pt x="33" y="28"/>
                  </a:lnTo>
                  <a:lnTo>
                    <a:pt x="27" y="29"/>
                  </a:lnTo>
                  <a:lnTo>
                    <a:pt x="21" y="32"/>
                  </a:lnTo>
                  <a:lnTo>
                    <a:pt x="15" y="33"/>
                  </a:lnTo>
                  <a:lnTo>
                    <a:pt x="9" y="3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9" name="Google Shape;239;p20"/>
            <p:cNvSpPr/>
            <p:nvPr/>
          </p:nvSpPr>
          <p:spPr>
            <a:xfrm>
              <a:off x="966" y="2926"/>
              <a:ext cx="100" cy="101"/>
            </a:xfrm>
            <a:custGeom>
              <a:rect b="b" l="l" r="r" t="t"/>
              <a:pathLst>
                <a:path extrusionOk="0" h="101" w="100">
                  <a:moveTo>
                    <a:pt x="50" y="101"/>
                  </a:moveTo>
                  <a:lnTo>
                    <a:pt x="41" y="99"/>
                  </a:lnTo>
                  <a:lnTo>
                    <a:pt x="30" y="97"/>
                  </a:lnTo>
                  <a:lnTo>
                    <a:pt x="22" y="93"/>
                  </a:lnTo>
                  <a:lnTo>
                    <a:pt x="14" y="86"/>
                  </a:lnTo>
                  <a:lnTo>
                    <a:pt x="8" y="78"/>
                  </a:lnTo>
                  <a:lnTo>
                    <a:pt x="4" y="70"/>
                  </a:lnTo>
                  <a:lnTo>
                    <a:pt x="1" y="60"/>
                  </a:lnTo>
                  <a:lnTo>
                    <a:pt x="0" y="50"/>
                  </a:lnTo>
                  <a:lnTo>
                    <a:pt x="1" y="41"/>
                  </a:lnTo>
                  <a:lnTo>
                    <a:pt x="4" y="31"/>
                  </a:lnTo>
                  <a:lnTo>
                    <a:pt x="8" y="23"/>
                  </a:lnTo>
                  <a:lnTo>
                    <a:pt x="14" y="15"/>
                  </a:lnTo>
                  <a:lnTo>
                    <a:pt x="22" y="8"/>
                  </a:lnTo>
                  <a:lnTo>
                    <a:pt x="30" y="4"/>
                  </a:lnTo>
                  <a:lnTo>
                    <a:pt x="41" y="2"/>
                  </a:lnTo>
                  <a:lnTo>
                    <a:pt x="50" y="0"/>
                  </a:lnTo>
                  <a:lnTo>
                    <a:pt x="60" y="2"/>
                  </a:lnTo>
                  <a:lnTo>
                    <a:pt x="70" y="4"/>
                  </a:lnTo>
                  <a:lnTo>
                    <a:pt x="77" y="8"/>
                  </a:lnTo>
                  <a:lnTo>
                    <a:pt x="85" y="15"/>
                  </a:lnTo>
                  <a:lnTo>
                    <a:pt x="92" y="23"/>
                  </a:lnTo>
                  <a:lnTo>
                    <a:pt x="96" y="31"/>
                  </a:lnTo>
                  <a:lnTo>
                    <a:pt x="99" y="40"/>
                  </a:lnTo>
                  <a:lnTo>
                    <a:pt x="100" y="50"/>
                  </a:lnTo>
                  <a:lnTo>
                    <a:pt x="99" y="60"/>
                  </a:lnTo>
                  <a:lnTo>
                    <a:pt x="96" y="70"/>
                  </a:lnTo>
                  <a:lnTo>
                    <a:pt x="92" y="78"/>
                  </a:lnTo>
                  <a:lnTo>
                    <a:pt x="85" y="86"/>
                  </a:lnTo>
                  <a:lnTo>
                    <a:pt x="77" y="93"/>
                  </a:lnTo>
                  <a:lnTo>
                    <a:pt x="70" y="97"/>
                  </a:lnTo>
                  <a:lnTo>
                    <a:pt x="59" y="99"/>
                  </a:lnTo>
                  <a:lnTo>
                    <a:pt x="50" y="10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0" name="Google Shape;240;p20"/>
            <p:cNvSpPr/>
            <p:nvPr/>
          </p:nvSpPr>
          <p:spPr>
            <a:xfrm>
              <a:off x="993" y="2954"/>
              <a:ext cx="45" cy="45"/>
            </a:xfrm>
            <a:custGeom>
              <a:rect b="b" l="l" r="r" t="t"/>
              <a:pathLst>
                <a:path extrusionOk="0" h="45" w="45">
                  <a:moveTo>
                    <a:pt x="45" y="22"/>
                  </a:moveTo>
                  <a:lnTo>
                    <a:pt x="45" y="18"/>
                  </a:lnTo>
                  <a:lnTo>
                    <a:pt x="44" y="15"/>
                  </a:lnTo>
                  <a:lnTo>
                    <a:pt x="41" y="11"/>
                  </a:lnTo>
                  <a:lnTo>
                    <a:pt x="39" y="7"/>
                  </a:lnTo>
                  <a:lnTo>
                    <a:pt x="36" y="4"/>
                  </a:lnTo>
                  <a:lnTo>
                    <a:pt x="32" y="1"/>
                  </a:lnTo>
                  <a:lnTo>
                    <a:pt x="28" y="0"/>
                  </a:lnTo>
                  <a:lnTo>
                    <a:pt x="23" y="0"/>
                  </a:lnTo>
                  <a:lnTo>
                    <a:pt x="19" y="0"/>
                  </a:lnTo>
                  <a:lnTo>
                    <a:pt x="15" y="1"/>
                  </a:lnTo>
                  <a:lnTo>
                    <a:pt x="11" y="4"/>
                  </a:lnTo>
                  <a:lnTo>
                    <a:pt x="7" y="7"/>
                  </a:lnTo>
                  <a:lnTo>
                    <a:pt x="4" y="11"/>
                  </a:lnTo>
                  <a:lnTo>
                    <a:pt x="2" y="15"/>
                  </a:lnTo>
                  <a:lnTo>
                    <a:pt x="0" y="18"/>
                  </a:lnTo>
                  <a:lnTo>
                    <a:pt x="0" y="22"/>
                  </a:lnTo>
                  <a:lnTo>
                    <a:pt x="2" y="32"/>
                  </a:lnTo>
                  <a:lnTo>
                    <a:pt x="7" y="38"/>
                  </a:lnTo>
                  <a:lnTo>
                    <a:pt x="15" y="44"/>
                  </a:lnTo>
                  <a:lnTo>
                    <a:pt x="23" y="45"/>
                  </a:lnTo>
                  <a:lnTo>
                    <a:pt x="28" y="45"/>
                  </a:lnTo>
                  <a:lnTo>
                    <a:pt x="32" y="44"/>
                  </a:lnTo>
                  <a:lnTo>
                    <a:pt x="36" y="41"/>
                  </a:lnTo>
                  <a:lnTo>
                    <a:pt x="39" y="38"/>
                  </a:lnTo>
                  <a:lnTo>
                    <a:pt x="41" y="36"/>
                  </a:lnTo>
                  <a:lnTo>
                    <a:pt x="44" y="32"/>
                  </a:lnTo>
                  <a:lnTo>
                    <a:pt x="45" y="28"/>
                  </a:lnTo>
                  <a:lnTo>
                    <a:pt x="45" y="2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1" name="Google Shape;241;p20"/>
            <p:cNvSpPr/>
            <p:nvPr/>
          </p:nvSpPr>
          <p:spPr>
            <a:xfrm>
              <a:off x="731" y="3409"/>
              <a:ext cx="654" cy="259"/>
            </a:xfrm>
            <a:custGeom>
              <a:rect b="b" l="l" r="r" t="t"/>
              <a:pathLst>
                <a:path extrusionOk="0" h="259" w="654">
                  <a:moveTo>
                    <a:pt x="214" y="9"/>
                  </a:moveTo>
                  <a:lnTo>
                    <a:pt x="224" y="5"/>
                  </a:lnTo>
                  <a:lnTo>
                    <a:pt x="229" y="16"/>
                  </a:lnTo>
                  <a:lnTo>
                    <a:pt x="237" y="25"/>
                  </a:lnTo>
                  <a:lnTo>
                    <a:pt x="245" y="33"/>
                  </a:lnTo>
                  <a:lnTo>
                    <a:pt x="256" y="39"/>
                  </a:lnTo>
                  <a:lnTo>
                    <a:pt x="268" y="46"/>
                  </a:lnTo>
                  <a:lnTo>
                    <a:pt x="281" y="50"/>
                  </a:lnTo>
                  <a:lnTo>
                    <a:pt x="295" y="54"/>
                  </a:lnTo>
                  <a:lnTo>
                    <a:pt x="311" y="55"/>
                  </a:lnTo>
                  <a:lnTo>
                    <a:pt x="328" y="56"/>
                  </a:lnTo>
                  <a:lnTo>
                    <a:pt x="345" y="55"/>
                  </a:lnTo>
                  <a:lnTo>
                    <a:pt x="361" y="54"/>
                  </a:lnTo>
                  <a:lnTo>
                    <a:pt x="374" y="50"/>
                  </a:lnTo>
                  <a:lnTo>
                    <a:pt x="386" y="45"/>
                  </a:lnTo>
                  <a:lnTo>
                    <a:pt x="397" y="39"/>
                  </a:lnTo>
                  <a:lnTo>
                    <a:pt x="406" y="31"/>
                  </a:lnTo>
                  <a:lnTo>
                    <a:pt x="414" y="21"/>
                  </a:lnTo>
                  <a:lnTo>
                    <a:pt x="419" y="10"/>
                  </a:lnTo>
                  <a:lnTo>
                    <a:pt x="424" y="0"/>
                  </a:lnTo>
                  <a:lnTo>
                    <a:pt x="436" y="4"/>
                  </a:lnTo>
                  <a:lnTo>
                    <a:pt x="455" y="10"/>
                  </a:lnTo>
                  <a:lnTo>
                    <a:pt x="472" y="17"/>
                  </a:lnTo>
                  <a:lnTo>
                    <a:pt x="490" y="26"/>
                  </a:lnTo>
                  <a:lnTo>
                    <a:pt x="507" y="35"/>
                  </a:lnTo>
                  <a:lnTo>
                    <a:pt x="525" y="46"/>
                  </a:lnTo>
                  <a:lnTo>
                    <a:pt x="542" y="58"/>
                  </a:lnTo>
                  <a:lnTo>
                    <a:pt x="558" y="71"/>
                  </a:lnTo>
                  <a:lnTo>
                    <a:pt x="572" y="85"/>
                  </a:lnTo>
                  <a:lnTo>
                    <a:pt x="587" y="101"/>
                  </a:lnTo>
                  <a:lnTo>
                    <a:pt x="600" y="118"/>
                  </a:lnTo>
                  <a:lnTo>
                    <a:pt x="612" y="138"/>
                  </a:lnTo>
                  <a:lnTo>
                    <a:pt x="623" y="158"/>
                  </a:lnTo>
                  <a:lnTo>
                    <a:pt x="633" y="180"/>
                  </a:lnTo>
                  <a:lnTo>
                    <a:pt x="642" y="205"/>
                  </a:lnTo>
                  <a:lnTo>
                    <a:pt x="648" y="232"/>
                  </a:lnTo>
                  <a:lnTo>
                    <a:pt x="654" y="259"/>
                  </a:lnTo>
                  <a:lnTo>
                    <a:pt x="626" y="259"/>
                  </a:lnTo>
                  <a:lnTo>
                    <a:pt x="614" y="211"/>
                  </a:lnTo>
                  <a:lnTo>
                    <a:pt x="597" y="170"/>
                  </a:lnTo>
                  <a:lnTo>
                    <a:pt x="577" y="136"/>
                  </a:lnTo>
                  <a:lnTo>
                    <a:pt x="554" y="105"/>
                  </a:lnTo>
                  <a:lnTo>
                    <a:pt x="527" y="82"/>
                  </a:lnTo>
                  <a:lnTo>
                    <a:pt x="498" y="62"/>
                  </a:lnTo>
                  <a:lnTo>
                    <a:pt x="469" y="46"/>
                  </a:lnTo>
                  <a:lnTo>
                    <a:pt x="439" y="34"/>
                  </a:lnTo>
                  <a:lnTo>
                    <a:pt x="430" y="46"/>
                  </a:lnTo>
                  <a:lnTo>
                    <a:pt x="420" y="55"/>
                  </a:lnTo>
                  <a:lnTo>
                    <a:pt x="409" y="64"/>
                  </a:lnTo>
                  <a:lnTo>
                    <a:pt x="395" y="71"/>
                  </a:lnTo>
                  <a:lnTo>
                    <a:pt x="381" y="78"/>
                  </a:lnTo>
                  <a:lnTo>
                    <a:pt x="365" y="82"/>
                  </a:lnTo>
                  <a:lnTo>
                    <a:pt x="347" y="83"/>
                  </a:lnTo>
                  <a:lnTo>
                    <a:pt x="328" y="84"/>
                  </a:lnTo>
                  <a:lnTo>
                    <a:pt x="310" y="83"/>
                  </a:lnTo>
                  <a:lnTo>
                    <a:pt x="293" y="82"/>
                  </a:lnTo>
                  <a:lnTo>
                    <a:pt x="276" y="78"/>
                  </a:lnTo>
                  <a:lnTo>
                    <a:pt x="261" y="72"/>
                  </a:lnTo>
                  <a:lnTo>
                    <a:pt x="247" y="66"/>
                  </a:lnTo>
                  <a:lnTo>
                    <a:pt x="233" y="59"/>
                  </a:lnTo>
                  <a:lnTo>
                    <a:pt x="223" y="50"/>
                  </a:lnTo>
                  <a:lnTo>
                    <a:pt x="214" y="39"/>
                  </a:lnTo>
                  <a:lnTo>
                    <a:pt x="183" y="53"/>
                  </a:lnTo>
                  <a:lnTo>
                    <a:pt x="154" y="68"/>
                  </a:lnTo>
                  <a:lnTo>
                    <a:pt x="125" y="87"/>
                  </a:lnTo>
                  <a:lnTo>
                    <a:pt x="100" y="111"/>
                  </a:lnTo>
                  <a:lnTo>
                    <a:pt x="77" y="140"/>
                  </a:lnTo>
                  <a:lnTo>
                    <a:pt x="57" y="172"/>
                  </a:lnTo>
                  <a:lnTo>
                    <a:pt x="41" y="212"/>
                  </a:lnTo>
                  <a:lnTo>
                    <a:pt x="29" y="258"/>
                  </a:lnTo>
                  <a:lnTo>
                    <a:pt x="0" y="258"/>
                  </a:lnTo>
                  <a:lnTo>
                    <a:pt x="5" y="230"/>
                  </a:lnTo>
                  <a:lnTo>
                    <a:pt x="13" y="205"/>
                  </a:lnTo>
                  <a:lnTo>
                    <a:pt x="21" y="182"/>
                  </a:lnTo>
                  <a:lnTo>
                    <a:pt x="32" y="159"/>
                  </a:lnTo>
                  <a:lnTo>
                    <a:pt x="42" y="140"/>
                  </a:lnTo>
                  <a:lnTo>
                    <a:pt x="54" y="121"/>
                  </a:lnTo>
                  <a:lnTo>
                    <a:pt x="67" y="104"/>
                  </a:lnTo>
                  <a:lnTo>
                    <a:pt x="82" y="88"/>
                  </a:lnTo>
                  <a:lnTo>
                    <a:pt x="98" y="75"/>
                  </a:lnTo>
                  <a:lnTo>
                    <a:pt x="112" y="62"/>
                  </a:lnTo>
                  <a:lnTo>
                    <a:pt x="129" y="51"/>
                  </a:lnTo>
                  <a:lnTo>
                    <a:pt x="145" y="41"/>
                  </a:lnTo>
                  <a:lnTo>
                    <a:pt x="162" y="31"/>
                  </a:lnTo>
                  <a:lnTo>
                    <a:pt x="179" y="24"/>
                  </a:lnTo>
                  <a:lnTo>
                    <a:pt x="196" y="16"/>
                  </a:lnTo>
                  <a:lnTo>
                    <a:pt x="214"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2" name="Google Shape;242;p20"/>
            <p:cNvSpPr/>
            <p:nvPr/>
          </p:nvSpPr>
          <p:spPr>
            <a:xfrm>
              <a:off x="329" y="2063"/>
              <a:ext cx="244" cy="1625"/>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3" name="Google Shape;243;p20"/>
            <p:cNvSpPr/>
            <p:nvPr/>
          </p:nvSpPr>
          <p:spPr>
            <a:xfrm>
              <a:off x="329" y="3310"/>
              <a:ext cx="244" cy="356"/>
            </a:xfrm>
            <a:custGeom>
              <a:rect b="b" l="l" r="r" t="t"/>
              <a:pathLst>
                <a:path extrusionOk="0" h="356" w="244">
                  <a:moveTo>
                    <a:pt x="244" y="356"/>
                  </a:moveTo>
                  <a:lnTo>
                    <a:pt x="244" y="211"/>
                  </a:lnTo>
                  <a:lnTo>
                    <a:pt x="0" y="0"/>
                  </a:lnTo>
                  <a:lnTo>
                    <a:pt x="0" y="145"/>
                  </a:lnTo>
                  <a:lnTo>
                    <a:pt x="244" y="3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4" name="Google Shape;244;p20"/>
            <p:cNvSpPr/>
            <p:nvPr/>
          </p:nvSpPr>
          <p:spPr>
            <a:xfrm>
              <a:off x="329" y="3000"/>
              <a:ext cx="244" cy="356"/>
            </a:xfrm>
            <a:custGeom>
              <a:rect b="b" l="l" r="r" t="t"/>
              <a:pathLst>
                <a:path extrusionOk="0" h="356" w="244">
                  <a:moveTo>
                    <a:pt x="244" y="356"/>
                  </a:moveTo>
                  <a:lnTo>
                    <a:pt x="244" y="211"/>
                  </a:lnTo>
                  <a:lnTo>
                    <a:pt x="0" y="0"/>
                  </a:lnTo>
                  <a:lnTo>
                    <a:pt x="0" y="145"/>
                  </a:lnTo>
                  <a:lnTo>
                    <a:pt x="244" y="3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20"/>
            <p:cNvSpPr/>
            <p:nvPr/>
          </p:nvSpPr>
          <p:spPr>
            <a:xfrm>
              <a:off x="329" y="2690"/>
              <a:ext cx="244" cy="356"/>
            </a:xfrm>
            <a:custGeom>
              <a:rect b="b" l="l" r="r" t="t"/>
              <a:pathLst>
                <a:path extrusionOk="0" h="356" w="244">
                  <a:moveTo>
                    <a:pt x="244" y="356"/>
                  </a:moveTo>
                  <a:lnTo>
                    <a:pt x="244" y="211"/>
                  </a:lnTo>
                  <a:lnTo>
                    <a:pt x="0" y="0"/>
                  </a:lnTo>
                  <a:lnTo>
                    <a:pt x="0" y="145"/>
                  </a:lnTo>
                  <a:lnTo>
                    <a:pt x="244" y="3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6" name="Google Shape;246;p20"/>
            <p:cNvSpPr/>
            <p:nvPr/>
          </p:nvSpPr>
          <p:spPr>
            <a:xfrm>
              <a:off x="329" y="2381"/>
              <a:ext cx="244" cy="356"/>
            </a:xfrm>
            <a:custGeom>
              <a:rect b="b" l="l" r="r" t="t"/>
              <a:pathLst>
                <a:path extrusionOk="0" h="356" w="244">
                  <a:moveTo>
                    <a:pt x="244" y="356"/>
                  </a:moveTo>
                  <a:lnTo>
                    <a:pt x="244" y="211"/>
                  </a:lnTo>
                  <a:lnTo>
                    <a:pt x="0" y="0"/>
                  </a:lnTo>
                  <a:lnTo>
                    <a:pt x="0" y="145"/>
                  </a:lnTo>
                  <a:lnTo>
                    <a:pt x="244" y="3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7" name="Google Shape;247;p20"/>
            <p:cNvSpPr/>
            <p:nvPr/>
          </p:nvSpPr>
          <p:spPr>
            <a:xfrm>
              <a:off x="329" y="2071"/>
              <a:ext cx="244" cy="356"/>
            </a:xfrm>
            <a:custGeom>
              <a:rect b="b" l="l" r="r" t="t"/>
              <a:pathLst>
                <a:path extrusionOk="0" h="356" w="244">
                  <a:moveTo>
                    <a:pt x="244" y="356"/>
                  </a:moveTo>
                  <a:lnTo>
                    <a:pt x="244" y="211"/>
                  </a:lnTo>
                  <a:lnTo>
                    <a:pt x="0" y="0"/>
                  </a:lnTo>
                  <a:lnTo>
                    <a:pt x="0" y="145"/>
                  </a:lnTo>
                  <a:lnTo>
                    <a:pt x="244" y="3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8" name="Google Shape;248;p20"/>
            <p:cNvSpPr/>
            <p:nvPr/>
          </p:nvSpPr>
          <p:spPr>
            <a:xfrm>
              <a:off x="2895" y="2167"/>
              <a:ext cx="92" cy="1507"/>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9" name="Google Shape;249;p20"/>
            <p:cNvSpPr/>
            <p:nvPr/>
          </p:nvSpPr>
          <p:spPr>
            <a:xfrm>
              <a:off x="2895" y="2080"/>
              <a:ext cx="92" cy="107"/>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0" name="Google Shape;250;p20"/>
            <p:cNvSpPr/>
            <p:nvPr/>
          </p:nvSpPr>
          <p:spPr>
            <a:xfrm>
              <a:off x="2895" y="3564"/>
              <a:ext cx="92" cy="107"/>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1" name="Google Shape;251;p20"/>
            <p:cNvSpPr/>
            <p:nvPr/>
          </p:nvSpPr>
          <p:spPr>
            <a:xfrm>
              <a:off x="2861" y="2047"/>
              <a:ext cx="36" cy="1639"/>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2" name="Google Shape;252;p20"/>
            <p:cNvSpPr/>
            <p:nvPr/>
          </p:nvSpPr>
          <p:spPr>
            <a:xfrm>
              <a:off x="295" y="2034"/>
              <a:ext cx="2721" cy="1674"/>
            </a:xfrm>
            <a:custGeom>
              <a:rect b="b" l="l" r="r" t="t"/>
              <a:pathLst>
                <a:path extrusionOk="0" h="1674" w="2721">
                  <a:moveTo>
                    <a:pt x="245" y="0"/>
                  </a:moveTo>
                  <a:lnTo>
                    <a:pt x="232" y="43"/>
                  </a:lnTo>
                  <a:lnTo>
                    <a:pt x="2683" y="43"/>
                  </a:lnTo>
                  <a:lnTo>
                    <a:pt x="2683" y="1631"/>
                  </a:lnTo>
                  <a:lnTo>
                    <a:pt x="38" y="1631"/>
                  </a:lnTo>
                  <a:lnTo>
                    <a:pt x="38" y="43"/>
                  </a:lnTo>
                  <a:lnTo>
                    <a:pt x="216" y="43"/>
                  </a:lnTo>
                  <a:lnTo>
                    <a:pt x="224" y="0"/>
                  </a:lnTo>
                  <a:lnTo>
                    <a:pt x="0" y="0"/>
                  </a:lnTo>
                  <a:lnTo>
                    <a:pt x="0" y="1674"/>
                  </a:lnTo>
                  <a:lnTo>
                    <a:pt x="2721" y="1674"/>
                  </a:lnTo>
                  <a:lnTo>
                    <a:pt x="2721" y="0"/>
                  </a:lnTo>
                  <a:lnTo>
                    <a:pt x="245"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3" name="Google Shape;253;p20"/>
            <p:cNvSpPr/>
            <p:nvPr/>
          </p:nvSpPr>
          <p:spPr>
            <a:xfrm>
              <a:off x="511" y="2034"/>
              <a:ext cx="29" cy="43"/>
            </a:xfrm>
            <a:custGeom>
              <a:rect b="b" l="l" r="r" t="t"/>
              <a:pathLst>
                <a:path extrusionOk="0" h="43" w="29">
                  <a:moveTo>
                    <a:pt x="16" y="43"/>
                  </a:moveTo>
                  <a:lnTo>
                    <a:pt x="29" y="0"/>
                  </a:lnTo>
                  <a:lnTo>
                    <a:pt x="8" y="0"/>
                  </a:lnTo>
                  <a:lnTo>
                    <a:pt x="0" y="43"/>
                  </a:lnTo>
                  <a:lnTo>
                    <a:pt x="16" y="4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4" name="Google Shape;254;p20"/>
            <p:cNvSpPr/>
            <p:nvPr/>
          </p:nvSpPr>
          <p:spPr>
            <a:xfrm>
              <a:off x="2258" y="2945"/>
              <a:ext cx="111" cy="76"/>
            </a:xfrm>
            <a:custGeom>
              <a:rect b="b" l="l" r="r" t="t"/>
              <a:pathLst>
                <a:path extrusionOk="0" h="76" w="111">
                  <a:moveTo>
                    <a:pt x="56" y="47"/>
                  </a:moveTo>
                  <a:lnTo>
                    <a:pt x="52" y="47"/>
                  </a:lnTo>
                  <a:lnTo>
                    <a:pt x="49" y="46"/>
                  </a:lnTo>
                  <a:lnTo>
                    <a:pt x="46" y="43"/>
                  </a:lnTo>
                  <a:lnTo>
                    <a:pt x="44" y="42"/>
                  </a:lnTo>
                  <a:lnTo>
                    <a:pt x="37" y="34"/>
                  </a:lnTo>
                  <a:lnTo>
                    <a:pt x="33" y="24"/>
                  </a:lnTo>
                  <a:lnTo>
                    <a:pt x="31" y="12"/>
                  </a:lnTo>
                  <a:lnTo>
                    <a:pt x="29" y="0"/>
                  </a:lnTo>
                  <a:lnTo>
                    <a:pt x="0" y="0"/>
                  </a:lnTo>
                  <a:lnTo>
                    <a:pt x="2" y="18"/>
                  </a:lnTo>
                  <a:lnTo>
                    <a:pt x="6" y="34"/>
                  </a:lnTo>
                  <a:lnTo>
                    <a:pt x="14" y="50"/>
                  </a:lnTo>
                  <a:lnTo>
                    <a:pt x="23" y="62"/>
                  </a:lnTo>
                  <a:lnTo>
                    <a:pt x="31" y="68"/>
                  </a:lnTo>
                  <a:lnTo>
                    <a:pt x="39" y="72"/>
                  </a:lnTo>
                  <a:lnTo>
                    <a:pt x="46" y="75"/>
                  </a:lnTo>
                  <a:lnTo>
                    <a:pt x="56" y="76"/>
                  </a:lnTo>
                  <a:lnTo>
                    <a:pt x="65" y="75"/>
                  </a:lnTo>
                  <a:lnTo>
                    <a:pt x="73" y="72"/>
                  </a:lnTo>
                  <a:lnTo>
                    <a:pt x="81" y="68"/>
                  </a:lnTo>
                  <a:lnTo>
                    <a:pt x="89" y="62"/>
                  </a:lnTo>
                  <a:lnTo>
                    <a:pt x="98" y="50"/>
                  </a:lnTo>
                  <a:lnTo>
                    <a:pt x="106" y="34"/>
                  </a:lnTo>
                  <a:lnTo>
                    <a:pt x="110" y="18"/>
                  </a:lnTo>
                  <a:lnTo>
                    <a:pt x="111" y="0"/>
                  </a:lnTo>
                  <a:lnTo>
                    <a:pt x="82" y="0"/>
                  </a:lnTo>
                  <a:lnTo>
                    <a:pt x="79" y="18"/>
                  </a:lnTo>
                  <a:lnTo>
                    <a:pt x="74" y="34"/>
                  </a:lnTo>
                  <a:lnTo>
                    <a:pt x="65" y="43"/>
                  </a:lnTo>
                  <a:lnTo>
                    <a:pt x="56" y="4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5" name="Google Shape;255;p20"/>
            <p:cNvSpPr/>
            <p:nvPr/>
          </p:nvSpPr>
          <p:spPr>
            <a:xfrm>
              <a:off x="1403" y="2134"/>
              <a:ext cx="697" cy="472"/>
            </a:xfrm>
            <a:custGeom>
              <a:rect b="b" l="l" r="r" t="t"/>
              <a:pathLst>
                <a:path extrusionOk="0" h="472" w="697">
                  <a:moveTo>
                    <a:pt x="348" y="472"/>
                  </a:moveTo>
                  <a:lnTo>
                    <a:pt x="384" y="471"/>
                  </a:lnTo>
                  <a:lnTo>
                    <a:pt x="418" y="467"/>
                  </a:lnTo>
                  <a:lnTo>
                    <a:pt x="452" y="462"/>
                  </a:lnTo>
                  <a:lnTo>
                    <a:pt x="484" y="454"/>
                  </a:lnTo>
                  <a:lnTo>
                    <a:pt x="514" y="443"/>
                  </a:lnTo>
                  <a:lnTo>
                    <a:pt x="543" y="431"/>
                  </a:lnTo>
                  <a:lnTo>
                    <a:pt x="569" y="418"/>
                  </a:lnTo>
                  <a:lnTo>
                    <a:pt x="594" y="404"/>
                  </a:lnTo>
                  <a:lnTo>
                    <a:pt x="617" y="386"/>
                  </a:lnTo>
                  <a:lnTo>
                    <a:pt x="638" y="368"/>
                  </a:lnTo>
                  <a:lnTo>
                    <a:pt x="655" y="348"/>
                  </a:lnTo>
                  <a:lnTo>
                    <a:pt x="670" y="328"/>
                  </a:lnTo>
                  <a:lnTo>
                    <a:pt x="681" y="306"/>
                  </a:lnTo>
                  <a:lnTo>
                    <a:pt x="691" y="284"/>
                  </a:lnTo>
                  <a:lnTo>
                    <a:pt x="696" y="260"/>
                  </a:lnTo>
                  <a:lnTo>
                    <a:pt x="697" y="236"/>
                  </a:lnTo>
                  <a:lnTo>
                    <a:pt x="696" y="212"/>
                  </a:lnTo>
                  <a:lnTo>
                    <a:pt x="691" y="189"/>
                  </a:lnTo>
                  <a:lnTo>
                    <a:pt x="681" y="166"/>
                  </a:lnTo>
                  <a:lnTo>
                    <a:pt x="670" y="144"/>
                  </a:lnTo>
                  <a:lnTo>
                    <a:pt x="655" y="124"/>
                  </a:lnTo>
                  <a:lnTo>
                    <a:pt x="638" y="104"/>
                  </a:lnTo>
                  <a:lnTo>
                    <a:pt x="617" y="86"/>
                  </a:lnTo>
                  <a:lnTo>
                    <a:pt x="594" y="69"/>
                  </a:lnTo>
                  <a:lnTo>
                    <a:pt x="569" y="54"/>
                  </a:lnTo>
                  <a:lnTo>
                    <a:pt x="543" y="41"/>
                  </a:lnTo>
                  <a:lnTo>
                    <a:pt x="514" y="29"/>
                  </a:lnTo>
                  <a:lnTo>
                    <a:pt x="484" y="19"/>
                  </a:lnTo>
                  <a:lnTo>
                    <a:pt x="452" y="11"/>
                  </a:lnTo>
                  <a:lnTo>
                    <a:pt x="418" y="5"/>
                  </a:lnTo>
                  <a:lnTo>
                    <a:pt x="384" y="1"/>
                  </a:lnTo>
                  <a:lnTo>
                    <a:pt x="348" y="0"/>
                  </a:lnTo>
                  <a:lnTo>
                    <a:pt x="312" y="1"/>
                  </a:lnTo>
                  <a:lnTo>
                    <a:pt x="278" y="5"/>
                  </a:lnTo>
                  <a:lnTo>
                    <a:pt x="245" y="11"/>
                  </a:lnTo>
                  <a:lnTo>
                    <a:pt x="214" y="19"/>
                  </a:lnTo>
                  <a:lnTo>
                    <a:pt x="183" y="29"/>
                  </a:lnTo>
                  <a:lnTo>
                    <a:pt x="154" y="41"/>
                  </a:lnTo>
                  <a:lnTo>
                    <a:pt x="127" y="54"/>
                  </a:lnTo>
                  <a:lnTo>
                    <a:pt x="103" y="69"/>
                  </a:lnTo>
                  <a:lnTo>
                    <a:pt x="81" y="86"/>
                  </a:lnTo>
                  <a:lnTo>
                    <a:pt x="59" y="104"/>
                  </a:lnTo>
                  <a:lnTo>
                    <a:pt x="42" y="124"/>
                  </a:lnTo>
                  <a:lnTo>
                    <a:pt x="28" y="144"/>
                  </a:lnTo>
                  <a:lnTo>
                    <a:pt x="16" y="166"/>
                  </a:lnTo>
                  <a:lnTo>
                    <a:pt x="7" y="189"/>
                  </a:lnTo>
                  <a:lnTo>
                    <a:pt x="1" y="212"/>
                  </a:lnTo>
                  <a:lnTo>
                    <a:pt x="0" y="236"/>
                  </a:lnTo>
                  <a:lnTo>
                    <a:pt x="1" y="260"/>
                  </a:lnTo>
                  <a:lnTo>
                    <a:pt x="7" y="284"/>
                  </a:lnTo>
                  <a:lnTo>
                    <a:pt x="16" y="306"/>
                  </a:lnTo>
                  <a:lnTo>
                    <a:pt x="28" y="328"/>
                  </a:lnTo>
                  <a:lnTo>
                    <a:pt x="42" y="348"/>
                  </a:lnTo>
                  <a:lnTo>
                    <a:pt x="59" y="368"/>
                  </a:lnTo>
                  <a:lnTo>
                    <a:pt x="81" y="386"/>
                  </a:lnTo>
                  <a:lnTo>
                    <a:pt x="103" y="404"/>
                  </a:lnTo>
                  <a:lnTo>
                    <a:pt x="127" y="418"/>
                  </a:lnTo>
                  <a:lnTo>
                    <a:pt x="154" y="431"/>
                  </a:lnTo>
                  <a:lnTo>
                    <a:pt x="183" y="443"/>
                  </a:lnTo>
                  <a:lnTo>
                    <a:pt x="214" y="454"/>
                  </a:lnTo>
                  <a:lnTo>
                    <a:pt x="245" y="462"/>
                  </a:lnTo>
                  <a:lnTo>
                    <a:pt x="278" y="467"/>
                  </a:lnTo>
                  <a:lnTo>
                    <a:pt x="312" y="471"/>
                  </a:lnTo>
                  <a:lnTo>
                    <a:pt x="348" y="47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6" name="Google Shape;256;p20"/>
            <p:cNvSpPr/>
            <p:nvPr/>
          </p:nvSpPr>
          <p:spPr>
            <a:xfrm>
              <a:off x="1705" y="2280"/>
              <a:ext cx="93" cy="152"/>
            </a:xfrm>
            <a:custGeom>
              <a:rect b="b" l="l" r="r" t="t"/>
              <a:pathLst>
                <a:path extrusionOk="0" h="152" w="93">
                  <a:moveTo>
                    <a:pt x="35" y="152"/>
                  </a:moveTo>
                  <a:lnTo>
                    <a:pt x="42" y="152"/>
                  </a:lnTo>
                  <a:lnTo>
                    <a:pt x="50" y="152"/>
                  </a:lnTo>
                  <a:lnTo>
                    <a:pt x="57" y="152"/>
                  </a:lnTo>
                  <a:lnTo>
                    <a:pt x="63" y="151"/>
                  </a:lnTo>
                  <a:lnTo>
                    <a:pt x="70" y="151"/>
                  </a:lnTo>
                  <a:lnTo>
                    <a:pt x="78" y="149"/>
                  </a:lnTo>
                  <a:lnTo>
                    <a:pt x="84" y="149"/>
                  </a:lnTo>
                  <a:lnTo>
                    <a:pt x="91" y="148"/>
                  </a:lnTo>
                  <a:lnTo>
                    <a:pt x="93" y="8"/>
                  </a:lnTo>
                  <a:lnTo>
                    <a:pt x="83" y="7"/>
                  </a:lnTo>
                  <a:lnTo>
                    <a:pt x="71" y="6"/>
                  </a:lnTo>
                  <a:lnTo>
                    <a:pt x="61" y="4"/>
                  </a:lnTo>
                  <a:lnTo>
                    <a:pt x="49" y="3"/>
                  </a:lnTo>
                  <a:lnTo>
                    <a:pt x="38" y="2"/>
                  </a:lnTo>
                  <a:lnTo>
                    <a:pt x="26" y="2"/>
                  </a:lnTo>
                  <a:lnTo>
                    <a:pt x="16" y="0"/>
                  </a:lnTo>
                  <a:lnTo>
                    <a:pt x="4" y="0"/>
                  </a:lnTo>
                  <a:lnTo>
                    <a:pt x="0" y="151"/>
                  </a:lnTo>
                  <a:lnTo>
                    <a:pt x="9" y="152"/>
                  </a:lnTo>
                  <a:lnTo>
                    <a:pt x="18" y="152"/>
                  </a:lnTo>
                  <a:lnTo>
                    <a:pt x="28" y="152"/>
                  </a:lnTo>
                  <a:lnTo>
                    <a:pt x="35" y="15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p20"/>
            <p:cNvSpPr/>
            <p:nvPr/>
          </p:nvSpPr>
          <p:spPr>
            <a:xfrm>
              <a:off x="1403" y="3123"/>
              <a:ext cx="697" cy="472"/>
            </a:xfrm>
            <a:custGeom>
              <a:rect b="b" l="l" r="r" t="t"/>
              <a:pathLst>
                <a:path extrusionOk="0" h="472" w="697">
                  <a:moveTo>
                    <a:pt x="348" y="472"/>
                  </a:moveTo>
                  <a:lnTo>
                    <a:pt x="384" y="470"/>
                  </a:lnTo>
                  <a:lnTo>
                    <a:pt x="418" y="466"/>
                  </a:lnTo>
                  <a:lnTo>
                    <a:pt x="452" y="461"/>
                  </a:lnTo>
                  <a:lnTo>
                    <a:pt x="484" y="453"/>
                  </a:lnTo>
                  <a:lnTo>
                    <a:pt x="514" y="443"/>
                  </a:lnTo>
                  <a:lnTo>
                    <a:pt x="543" y="431"/>
                  </a:lnTo>
                  <a:lnTo>
                    <a:pt x="569" y="418"/>
                  </a:lnTo>
                  <a:lnTo>
                    <a:pt x="594" y="403"/>
                  </a:lnTo>
                  <a:lnTo>
                    <a:pt x="617" y="386"/>
                  </a:lnTo>
                  <a:lnTo>
                    <a:pt x="638" y="368"/>
                  </a:lnTo>
                  <a:lnTo>
                    <a:pt x="655" y="348"/>
                  </a:lnTo>
                  <a:lnTo>
                    <a:pt x="670" y="328"/>
                  </a:lnTo>
                  <a:lnTo>
                    <a:pt x="681" y="306"/>
                  </a:lnTo>
                  <a:lnTo>
                    <a:pt x="691" y="283"/>
                  </a:lnTo>
                  <a:lnTo>
                    <a:pt x="696" y="259"/>
                  </a:lnTo>
                  <a:lnTo>
                    <a:pt x="697" y="236"/>
                  </a:lnTo>
                  <a:lnTo>
                    <a:pt x="696" y="212"/>
                  </a:lnTo>
                  <a:lnTo>
                    <a:pt x="691" y="188"/>
                  </a:lnTo>
                  <a:lnTo>
                    <a:pt x="681" y="166"/>
                  </a:lnTo>
                  <a:lnTo>
                    <a:pt x="670" y="143"/>
                  </a:lnTo>
                  <a:lnTo>
                    <a:pt x="655" y="124"/>
                  </a:lnTo>
                  <a:lnTo>
                    <a:pt x="638" y="104"/>
                  </a:lnTo>
                  <a:lnTo>
                    <a:pt x="617" y="85"/>
                  </a:lnTo>
                  <a:lnTo>
                    <a:pt x="594" y="68"/>
                  </a:lnTo>
                  <a:lnTo>
                    <a:pt x="569" y="54"/>
                  </a:lnTo>
                  <a:lnTo>
                    <a:pt x="543" y="41"/>
                  </a:lnTo>
                  <a:lnTo>
                    <a:pt x="514" y="29"/>
                  </a:lnTo>
                  <a:lnTo>
                    <a:pt x="484" y="18"/>
                  </a:lnTo>
                  <a:lnTo>
                    <a:pt x="452" y="10"/>
                  </a:lnTo>
                  <a:lnTo>
                    <a:pt x="418" y="5"/>
                  </a:lnTo>
                  <a:lnTo>
                    <a:pt x="384" y="1"/>
                  </a:lnTo>
                  <a:lnTo>
                    <a:pt x="348" y="0"/>
                  </a:lnTo>
                  <a:lnTo>
                    <a:pt x="312" y="1"/>
                  </a:lnTo>
                  <a:lnTo>
                    <a:pt x="278" y="5"/>
                  </a:lnTo>
                  <a:lnTo>
                    <a:pt x="245" y="10"/>
                  </a:lnTo>
                  <a:lnTo>
                    <a:pt x="214" y="18"/>
                  </a:lnTo>
                  <a:lnTo>
                    <a:pt x="183" y="29"/>
                  </a:lnTo>
                  <a:lnTo>
                    <a:pt x="154" y="41"/>
                  </a:lnTo>
                  <a:lnTo>
                    <a:pt x="127" y="54"/>
                  </a:lnTo>
                  <a:lnTo>
                    <a:pt x="103" y="68"/>
                  </a:lnTo>
                  <a:lnTo>
                    <a:pt x="81" y="85"/>
                  </a:lnTo>
                  <a:lnTo>
                    <a:pt x="59" y="104"/>
                  </a:lnTo>
                  <a:lnTo>
                    <a:pt x="42" y="124"/>
                  </a:lnTo>
                  <a:lnTo>
                    <a:pt x="28" y="143"/>
                  </a:lnTo>
                  <a:lnTo>
                    <a:pt x="16" y="166"/>
                  </a:lnTo>
                  <a:lnTo>
                    <a:pt x="7" y="188"/>
                  </a:lnTo>
                  <a:lnTo>
                    <a:pt x="1" y="212"/>
                  </a:lnTo>
                  <a:lnTo>
                    <a:pt x="0" y="236"/>
                  </a:lnTo>
                  <a:lnTo>
                    <a:pt x="1" y="259"/>
                  </a:lnTo>
                  <a:lnTo>
                    <a:pt x="7" y="283"/>
                  </a:lnTo>
                  <a:lnTo>
                    <a:pt x="16" y="306"/>
                  </a:lnTo>
                  <a:lnTo>
                    <a:pt x="28" y="328"/>
                  </a:lnTo>
                  <a:lnTo>
                    <a:pt x="42" y="348"/>
                  </a:lnTo>
                  <a:lnTo>
                    <a:pt x="59" y="368"/>
                  </a:lnTo>
                  <a:lnTo>
                    <a:pt x="81" y="386"/>
                  </a:lnTo>
                  <a:lnTo>
                    <a:pt x="103" y="403"/>
                  </a:lnTo>
                  <a:lnTo>
                    <a:pt x="127" y="418"/>
                  </a:lnTo>
                  <a:lnTo>
                    <a:pt x="154" y="431"/>
                  </a:lnTo>
                  <a:lnTo>
                    <a:pt x="183" y="443"/>
                  </a:lnTo>
                  <a:lnTo>
                    <a:pt x="214" y="453"/>
                  </a:lnTo>
                  <a:lnTo>
                    <a:pt x="245" y="461"/>
                  </a:lnTo>
                  <a:lnTo>
                    <a:pt x="278" y="466"/>
                  </a:lnTo>
                  <a:lnTo>
                    <a:pt x="312" y="470"/>
                  </a:lnTo>
                  <a:lnTo>
                    <a:pt x="348" y="47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20"/>
            <p:cNvSpPr/>
            <p:nvPr/>
          </p:nvSpPr>
          <p:spPr>
            <a:xfrm>
              <a:off x="1719" y="3274"/>
              <a:ext cx="54" cy="104"/>
            </a:xfrm>
            <a:custGeom>
              <a:rect b="b" l="l" r="r" t="t"/>
              <a:pathLst>
                <a:path extrusionOk="0" h="104" w="54">
                  <a:moveTo>
                    <a:pt x="54" y="104"/>
                  </a:moveTo>
                  <a:lnTo>
                    <a:pt x="37" y="49"/>
                  </a:lnTo>
                  <a:lnTo>
                    <a:pt x="28" y="0"/>
                  </a:lnTo>
                  <a:lnTo>
                    <a:pt x="0" y="104"/>
                  </a:lnTo>
                  <a:lnTo>
                    <a:pt x="54" y="104"/>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9" name="Google Shape;259;p20"/>
            <p:cNvSpPr/>
            <p:nvPr/>
          </p:nvSpPr>
          <p:spPr>
            <a:xfrm>
              <a:off x="1478" y="2528"/>
              <a:ext cx="147" cy="156"/>
            </a:xfrm>
            <a:custGeom>
              <a:rect b="b" l="l" r="r" t="t"/>
              <a:pathLst>
                <a:path extrusionOk="0" h="156" w="147">
                  <a:moveTo>
                    <a:pt x="91" y="0"/>
                  </a:moveTo>
                  <a:lnTo>
                    <a:pt x="0" y="156"/>
                  </a:lnTo>
                  <a:lnTo>
                    <a:pt x="147" y="31"/>
                  </a:lnTo>
                  <a:lnTo>
                    <a:pt x="91"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0" name="Google Shape;260;p20"/>
            <p:cNvSpPr/>
            <p:nvPr/>
          </p:nvSpPr>
          <p:spPr>
            <a:xfrm>
              <a:off x="1887" y="3063"/>
              <a:ext cx="150" cy="152"/>
            </a:xfrm>
            <a:custGeom>
              <a:rect b="b" l="l" r="r" t="t"/>
              <a:pathLst>
                <a:path extrusionOk="0" h="152" w="150">
                  <a:moveTo>
                    <a:pt x="54" y="152"/>
                  </a:moveTo>
                  <a:lnTo>
                    <a:pt x="150" y="0"/>
                  </a:lnTo>
                  <a:lnTo>
                    <a:pt x="0" y="120"/>
                  </a:lnTo>
                  <a:lnTo>
                    <a:pt x="54" y="15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1" name="Google Shape;261;p20"/>
            <p:cNvSpPr/>
            <p:nvPr/>
          </p:nvSpPr>
          <p:spPr>
            <a:xfrm>
              <a:off x="1273" y="3305"/>
              <a:ext cx="110" cy="137"/>
            </a:xfrm>
            <a:custGeom>
              <a:rect b="b" l="l" r="r" t="t"/>
              <a:pathLst>
                <a:path extrusionOk="0" h="137" w="110">
                  <a:moveTo>
                    <a:pt x="0" y="68"/>
                  </a:moveTo>
                  <a:lnTo>
                    <a:pt x="72" y="0"/>
                  </a:lnTo>
                  <a:lnTo>
                    <a:pt x="72" y="47"/>
                  </a:lnTo>
                  <a:lnTo>
                    <a:pt x="110" y="47"/>
                  </a:lnTo>
                  <a:lnTo>
                    <a:pt x="110" y="88"/>
                  </a:lnTo>
                  <a:lnTo>
                    <a:pt x="72" y="88"/>
                  </a:lnTo>
                  <a:lnTo>
                    <a:pt x="72" y="137"/>
                  </a:lnTo>
                  <a:lnTo>
                    <a:pt x="0" y="68"/>
                  </a:lnTo>
                  <a:close/>
                </a:path>
              </a:pathLst>
            </a:cu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2" name="Google Shape;262;p20"/>
            <p:cNvSpPr/>
            <p:nvPr/>
          </p:nvSpPr>
          <p:spPr>
            <a:xfrm>
              <a:off x="1416" y="3352"/>
              <a:ext cx="41"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20"/>
            <p:cNvSpPr/>
            <p:nvPr/>
          </p:nvSpPr>
          <p:spPr>
            <a:xfrm>
              <a:off x="1501" y="3352"/>
              <a:ext cx="42"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4" name="Google Shape;264;p20"/>
            <p:cNvSpPr/>
            <p:nvPr/>
          </p:nvSpPr>
          <p:spPr>
            <a:xfrm>
              <a:off x="1585" y="3352"/>
              <a:ext cx="42"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5" name="Google Shape;265;p20"/>
            <p:cNvSpPr/>
            <p:nvPr/>
          </p:nvSpPr>
          <p:spPr>
            <a:xfrm>
              <a:off x="1889" y="3352"/>
              <a:ext cx="43"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20"/>
            <p:cNvSpPr/>
            <p:nvPr/>
          </p:nvSpPr>
          <p:spPr>
            <a:xfrm>
              <a:off x="1974" y="3352"/>
              <a:ext cx="42"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20"/>
            <p:cNvSpPr/>
            <p:nvPr/>
          </p:nvSpPr>
          <p:spPr>
            <a:xfrm>
              <a:off x="2058" y="3352"/>
              <a:ext cx="42"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20"/>
            <p:cNvSpPr/>
            <p:nvPr/>
          </p:nvSpPr>
          <p:spPr>
            <a:xfrm>
              <a:off x="2144" y="3352"/>
              <a:ext cx="41"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9" name="Google Shape;269;p20"/>
            <p:cNvSpPr/>
            <p:nvPr/>
          </p:nvSpPr>
          <p:spPr>
            <a:xfrm>
              <a:off x="2228" y="3352"/>
              <a:ext cx="41" cy="41"/>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20"/>
            <p:cNvSpPr/>
            <p:nvPr/>
          </p:nvSpPr>
          <p:spPr>
            <a:xfrm>
              <a:off x="2053" y="2229"/>
              <a:ext cx="110" cy="137"/>
            </a:xfrm>
            <a:custGeom>
              <a:rect b="b" l="l" r="r" t="t"/>
              <a:pathLst>
                <a:path extrusionOk="0" h="137" w="110">
                  <a:moveTo>
                    <a:pt x="110" y="69"/>
                  </a:moveTo>
                  <a:lnTo>
                    <a:pt x="39" y="0"/>
                  </a:lnTo>
                  <a:lnTo>
                    <a:pt x="39" y="48"/>
                  </a:lnTo>
                  <a:lnTo>
                    <a:pt x="0" y="48"/>
                  </a:lnTo>
                  <a:lnTo>
                    <a:pt x="0" y="88"/>
                  </a:lnTo>
                  <a:lnTo>
                    <a:pt x="39" y="88"/>
                  </a:lnTo>
                  <a:lnTo>
                    <a:pt x="39" y="137"/>
                  </a:lnTo>
                  <a:lnTo>
                    <a:pt x="110" y="69"/>
                  </a:lnTo>
                  <a:close/>
                </a:path>
              </a:pathLst>
            </a:cu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1" name="Google Shape;271;p20"/>
            <p:cNvSpPr/>
            <p:nvPr/>
          </p:nvSpPr>
          <p:spPr>
            <a:xfrm>
              <a:off x="1979" y="2277"/>
              <a:ext cx="41"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2" name="Google Shape;272;p20"/>
            <p:cNvSpPr/>
            <p:nvPr/>
          </p:nvSpPr>
          <p:spPr>
            <a:xfrm>
              <a:off x="1908" y="2277"/>
              <a:ext cx="41"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3" name="Google Shape;273;p20"/>
            <p:cNvSpPr/>
            <p:nvPr/>
          </p:nvSpPr>
          <p:spPr>
            <a:xfrm>
              <a:off x="1548" y="2277"/>
              <a:ext cx="42"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4" name="Google Shape;274;p20"/>
            <p:cNvSpPr/>
            <p:nvPr/>
          </p:nvSpPr>
          <p:spPr>
            <a:xfrm>
              <a:off x="1464" y="2277"/>
              <a:ext cx="41"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5" name="Google Shape;275;p20"/>
            <p:cNvSpPr/>
            <p:nvPr/>
          </p:nvSpPr>
          <p:spPr>
            <a:xfrm>
              <a:off x="1379" y="2277"/>
              <a:ext cx="41"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6" name="Google Shape;276;p20"/>
            <p:cNvSpPr/>
            <p:nvPr/>
          </p:nvSpPr>
          <p:spPr>
            <a:xfrm>
              <a:off x="1295" y="2277"/>
              <a:ext cx="41" cy="40"/>
            </a:xfrm>
            <a:prstGeom prst="rect">
              <a:avLst/>
            </a:prstGeom>
            <a:solidFill>
              <a:srgbClr val="A8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7" name="Google Shape;277;p20"/>
            <p:cNvSpPr/>
            <p:nvPr/>
          </p:nvSpPr>
          <p:spPr>
            <a:xfrm>
              <a:off x="1296" y="2971"/>
              <a:ext cx="81" cy="37"/>
            </a:xfrm>
            <a:custGeom>
              <a:rect b="b" l="l" r="r" t="t"/>
              <a:pathLst>
                <a:path extrusionOk="0" h="37" w="81">
                  <a:moveTo>
                    <a:pt x="62" y="0"/>
                  </a:moveTo>
                  <a:lnTo>
                    <a:pt x="19" y="0"/>
                  </a:lnTo>
                  <a:lnTo>
                    <a:pt x="19" y="0"/>
                  </a:lnTo>
                  <a:lnTo>
                    <a:pt x="11" y="1"/>
                  </a:lnTo>
                  <a:lnTo>
                    <a:pt x="6" y="5"/>
                  </a:lnTo>
                  <a:lnTo>
                    <a:pt x="2" y="12"/>
                  </a:lnTo>
                  <a:lnTo>
                    <a:pt x="0" y="19"/>
                  </a:lnTo>
                  <a:lnTo>
                    <a:pt x="2" y="27"/>
                  </a:lnTo>
                  <a:lnTo>
                    <a:pt x="6" y="32"/>
                  </a:lnTo>
                  <a:lnTo>
                    <a:pt x="11" y="36"/>
                  </a:lnTo>
                  <a:lnTo>
                    <a:pt x="19" y="37"/>
                  </a:lnTo>
                  <a:lnTo>
                    <a:pt x="19" y="37"/>
                  </a:lnTo>
                  <a:lnTo>
                    <a:pt x="62" y="37"/>
                  </a:lnTo>
                  <a:lnTo>
                    <a:pt x="62" y="37"/>
                  </a:lnTo>
                  <a:lnTo>
                    <a:pt x="70" y="36"/>
                  </a:lnTo>
                  <a:lnTo>
                    <a:pt x="76" y="32"/>
                  </a:lnTo>
                  <a:lnTo>
                    <a:pt x="79" y="27"/>
                  </a:lnTo>
                  <a:lnTo>
                    <a:pt x="81" y="19"/>
                  </a:lnTo>
                  <a:lnTo>
                    <a:pt x="79" y="12"/>
                  </a:lnTo>
                  <a:lnTo>
                    <a:pt x="76" y="5"/>
                  </a:lnTo>
                  <a:lnTo>
                    <a:pt x="70" y="1"/>
                  </a:lnTo>
                  <a:lnTo>
                    <a:pt x="62" y="0"/>
                  </a:lnTo>
                  <a:lnTo>
                    <a:pt x="62"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pic>
        <p:nvPicPr>
          <p:cNvPr descr="MIS062" id="283" name="Google Shape;283;p21"/>
          <p:cNvPicPr preferRelativeResize="0"/>
          <p:nvPr/>
        </p:nvPicPr>
        <p:blipFill rotWithShape="1">
          <a:blip r:embed="rId3">
            <a:alphaModFix/>
          </a:blip>
          <a:srcRect b="0" l="0" r="0" t="0"/>
          <a:stretch/>
        </p:blipFill>
        <p:spPr>
          <a:xfrm>
            <a:off x="179388" y="188913"/>
            <a:ext cx="1296987" cy="998537"/>
          </a:xfrm>
          <a:prstGeom prst="rect">
            <a:avLst/>
          </a:prstGeom>
          <a:noFill/>
          <a:ln>
            <a:noFill/>
          </a:ln>
        </p:spPr>
      </p:pic>
      <p:pic>
        <p:nvPicPr>
          <p:cNvPr descr="32388995" id="284" name="Google Shape;284;p21"/>
          <p:cNvPicPr preferRelativeResize="0"/>
          <p:nvPr/>
        </p:nvPicPr>
        <p:blipFill rotWithShape="1">
          <a:blip r:embed="rId4">
            <a:alphaModFix/>
          </a:blip>
          <a:srcRect b="0" l="0" r="0" t="0"/>
          <a:stretch/>
        </p:blipFill>
        <p:spPr>
          <a:xfrm>
            <a:off x="6877050" y="188913"/>
            <a:ext cx="1152525" cy="754062"/>
          </a:xfrm>
          <a:prstGeom prst="rect">
            <a:avLst/>
          </a:prstGeom>
          <a:noFill/>
          <a:ln>
            <a:noFill/>
          </a:ln>
        </p:spPr>
      </p:pic>
      <p:pic>
        <p:nvPicPr>
          <p:cNvPr descr="32511838" id="285" name="Google Shape;285;p21"/>
          <p:cNvPicPr preferRelativeResize="0"/>
          <p:nvPr/>
        </p:nvPicPr>
        <p:blipFill rotWithShape="1">
          <a:blip r:embed="rId5">
            <a:alphaModFix/>
          </a:blip>
          <a:srcRect b="0" l="0" r="0" t="0"/>
          <a:stretch/>
        </p:blipFill>
        <p:spPr>
          <a:xfrm>
            <a:off x="8101013" y="77788"/>
            <a:ext cx="1008062" cy="903287"/>
          </a:xfrm>
          <a:prstGeom prst="rect">
            <a:avLst/>
          </a:prstGeom>
          <a:noFill/>
          <a:ln>
            <a:noFill/>
          </a:ln>
        </p:spPr>
      </p:pic>
      <p:graphicFrame>
        <p:nvGraphicFramePr>
          <p:cNvPr id="286" name="Google Shape;286;p21"/>
          <p:cNvGraphicFramePr/>
          <p:nvPr/>
        </p:nvGraphicFramePr>
        <p:xfrm>
          <a:off x="179388" y="1700808"/>
          <a:ext cx="3000000" cy="3000000"/>
        </p:xfrm>
        <a:graphic>
          <a:graphicData uri="http://schemas.openxmlformats.org/drawingml/2006/table">
            <a:tbl>
              <a:tblPr>
                <a:noFill/>
                <a:tableStyleId>{53D57605-FB2A-46B9-AC6F-27BED036D953}</a:tableStyleId>
              </a:tblPr>
              <a:tblGrid>
                <a:gridCol w="4392600"/>
                <a:gridCol w="4248150"/>
              </a:tblGrid>
              <a:tr h="647700">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¿Adónde vas de vacaciones normalmente?</a:t>
                      </a:r>
                      <a:endParaRPr b="1"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57225">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¿Con quién vas?</a:t>
                      </a:r>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57225">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¿Cómo vas?</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58800">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¿Qué haces normalmente?</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58800">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¿Qué se puede hacer?</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57225">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¿Qué te importa durante las vacaciones?</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04825">
                <a:tc>
                  <a:txBody>
                    <a:bodyPr/>
                    <a:lstStyle/>
                    <a:p>
                      <a:pPr indent="0" lvl="0" marL="0" marR="0" rtl="0" algn="l">
                        <a:lnSpc>
                          <a:spcPct val="100000"/>
                        </a:lnSpc>
                        <a:spcBef>
                          <a:spcPts val="0"/>
                        </a:spcBef>
                        <a:spcAft>
                          <a:spcPts val="0"/>
                        </a:spcAft>
                        <a:buClr>
                          <a:schemeClr val="dk1"/>
                        </a:buClr>
                        <a:buSzPts val="2400"/>
                        <a:buFont typeface="Calibri"/>
                        <a:buNone/>
                      </a:pPr>
                      <a:r>
                        <a:rPr b="1" i="0" lang="en-GB" sz="2400" u="none" cap="none" strike="noStrike">
                          <a:solidFill>
                            <a:schemeClr val="dk1"/>
                          </a:solidFill>
                          <a:latin typeface="Calibri"/>
                          <a:ea typeface="Calibri"/>
                          <a:cs typeface="Calibri"/>
                          <a:sym typeface="Calibri"/>
                        </a:rPr>
                        <a:t>¿Qué te gusta hacer?</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