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96" r:id="rId3"/>
    <p:sldMasterId id="2147483697" r:id="rId4"/>
    <p:sldMasterId id="2147483698" r:id="rId5"/>
    <p:sldMasterId id="2147483699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</p:sldIdLst>
  <p:sldSz cy="6858000" cx="9144000"/>
  <p:notesSz cx="7559675" cy="106918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" Type="http://schemas.openxmlformats.org/officeDocument/2006/relationships/theme" Target="theme/theme5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62" Type="http://schemas.openxmlformats.org/officeDocument/2006/relationships/slide" Target="slides/slide55.xml"/><Relationship Id="rId61" Type="http://schemas.openxmlformats.org/officeDocument/2006/relationships/slide" Target="slides/slide54.xml"/><Relationship Id="rId20" Type="http://schemas.openxmlformats.org/officeDocument/2006/relationships/slide" Target="slides/slide13.xml"/><Relationship Id="rId64" Type="http://schemas.openxmlformats.org/officeDocument/2006/relationships/slide" Target="slides/slide57.xml"/><Relationship Id="rId63" Type="http://schemas.openxmlformats.org/officeDocument/2006/relationships/slide" Target="slides/slide56.xml"/><Relationship Id="rId22" Type="http://schemas.openxmlformats.org/officeDocument/2006/relationships/slide" Target="slides/slide15.xml"/><Relationship Id="rId66" Type="http://schemas.openxmlformats.org/officeDocument/2006/relationships/slide" Target="slides/slide59.xml"/><Relationship Id="rId21" Type="http://schemas.openxmlformats.org/officeDocument/2006/relationships/slide" Target="slides/slide14.xml"/><Relationship Id="rId65" Type="http://schemas.openxmlformats.org/officeDocument/2006/relationships/slide" Target="slides/slide58.xml"/><Relationship Id="rId24" Type="http://schemas.openxmlformats.org/officeDocument/2006/relationships/slide" Target="slides/slide17.xml"/><Relationship Id="rId68" Type="http://schemas.openxmlformats.org/officeDocument/2006/relationships/slide" Target="slides/slide61.xml"/><Relationship Id="rId23" Type="http://schemas.openxmlformats.org/officeDocument/2006/relationships/slide" Target="slides/slide16.xml"/><Relationship Id="rId67" Type="http://schemas.openxmlformats.org/officeDocument/2006/relationships/slide" Target="slides/slide60.xml"/><Relationship Id="rId60" Type="http://schemas.openxmlformats.org/officeDocument/2006/relationships/slide" Target="slides/slide53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11" Type="http://schemas.openxmlformats.org/officeDocument/2006/relationships/slide" Target="slides/slide4.xml"/><Relationship Id="rId55" Type="http://schemas.openxmlformats.org/officeDocument/2006/relationships/slide" Target="slides/slide48.xml"/><Relationship Id="rId10" Type="http://schemas.openxmlformats.org/officeDocument/2006/relationships/slide" Target="slides/slide3.xml"/><Relationship Id="rId54" Type="http://schemas.openxmlformats.org/officeDocument/2006/relationships/slide" Target="slides/slide47.xml"/><Relationship Id="rId13" Type="http://schemas.openxmlformats.org/officeDocument/2006/relationships/slide" Target="slides/slide6.xml"/><Relationship Id="rId57" Type="http://schemas.openxmlformats.org/officeDocument/2006/relationships/slide" Target="slides/slide50.xml"/><Relationship Id="rId12" Type="http://schemas.openxmlformats.org/officeDocument/2006/relationships/slide" Target="slides/slide5.xml"/><Relationship Id="rId56" Type="http://schemas.openxmlformats.org/officeDocument/2006/relationships/slide" Target="slides/slide49.xml"/><Relationship Id="rId15" Type="http://schemas.openxmlformats.org/officeDocument/2006/relationships/slide" Target="slides/slide8.xml"/><Relationship Id="rId59" Type="http://schemas.openxmlformats.org/officeDocument/2006/relationships/slide" Target="slides/slide52.xml"/><Relationship Id="rId14" Type="http://schemas.openxmlformats.org/officeDocument/2006/relationships/slide" Target="slides/slide7.xml"/><Relationship Id="rId58" Type="http://schemas.openxmlformats.org/officeDocument/2006/relationships/slide" Target="slides/slide5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9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19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0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0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2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2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2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2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2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2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2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6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26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27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27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8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28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6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29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29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30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30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3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3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3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3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3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3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36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36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37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37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38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p38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7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7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39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39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40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40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4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4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4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4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4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4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4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p4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4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4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46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46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47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p47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48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p48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0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0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49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49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50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p50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5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5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5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5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5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5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5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5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5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p5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56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56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57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p57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58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58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1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59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p59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60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9" name="Google Shape;639;p60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6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4" name="Google Shape;674;p6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6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6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6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2" name="Google Shape;692;p6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6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0" name="Google Shape;700;p6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6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6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66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" name="Google Shape;715;p66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67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p67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68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7" name="Google Shape;737;p68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1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69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69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7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" name="Google Shape;773;p7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1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1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8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18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3" name="Google Shape;43;p11"/>
          <p:cNvSpPr txBox="1"/>
          <p:nvPr>
            <p:ph idx="1" type="body"/>
          </p:nvPr>
        </p:nvSpPr>
        <p:spPr>
          <a:xfrm>
            <a:off x="457200" y="1604520"/>
            <a:ext cx="822924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4" name="Google Shape;44;p11"/>
          <p:cNvSpPr txBox="1"/>
          <p:nvPr>
            <p:ph idx="2" type="body"/>
          </p:nvPr>
        </p:nvSpPr>
        <p:spPr>
          <a:xfrm>
            <a:off x="457200" y="3682440"/>
            <a:ext cx="822924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7" name="Google Shape;47;p12"/>
          <p:cNvSpPr txBox="1"/>
          <p:nvPr>
            <p:ph idx="1" type="body"/>
          </p:nvPr>
        </p:nvSpPr>
        <p:spPr>
          <a:xfrm>
            <a:off x="45720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8" name="Google Shape;48;p12"/>
          <p:cNvSpPr txBox="1"/>
          <p:nvPr>
            <p:ph idx="2" type="body"/>
          </p:nvPr>
        </p:nvSpPr>
        <p:spPr>
          <a:xfrm>
            <a:off x="467424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9" name="Google Shape;49;p12"/>
          <p:cNvSpPr txBox="1"/>
          <p:nvPr>
            <p:ph idx="3" type="body"/>
          </p:nvPr>
        </p:nvSpPr>
        <p:spPr>
          <a:xfrm>
            <a:off x="467424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0" name="Google Shape;50;p12"/>
          <p:cNvSpPr txBox="1"/>
          <p:nvPr>
            <p:ph idx="4" type="body"/>
          </p:nvPr>
        </p:nvSpPr>
        <p:spPr>
          <a:xfrm>
            <a:off x="45720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4" name="Google Shape;54;p13"/>
          <p:cNvSpPr txBox="1"/>
          <p:nvPr>
            <p:ph idx="2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5" name="Google Shape;55;p13"/>
          <p:cNvSpPr/>
          <p:nvPr/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p13"/>
          <p:cNvSpPr/>
          <p:nvPr/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6" name="Google Shape;66;p16"/>
          <p:cNvSpPr txBox="1"/>
          <p:nvPr>
            <p:ph idx="1"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9" name="Google Shape;69;p17"/>
          <p:cNvSpPr txBox="1"/>
          <p:nvPr>
            <p:ph idx="1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2" name="Google Shape;72;p18"/>
          <p:cNvSpPr txBox="1"/>
          <p:nvPr>
            <p:ph idx="1" type="body"/>
          </p:nvPr>
        </p:nvSpPr>
        <p:spPr>
          <a:xfrm>
            <a:off x="45720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3" name="Google Shape;73;p18"/>
          <p:cNvSpPr txBox="1"/>
          <p:nvPr>
            <p:ph idx="2" type="body"/>
          </p:nvPr>
        </p:nvSpPr>
        <p:spPr>
          <a:xfrm>
            <a:off x="467424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 txBox="1"/>
          <p:nvPr>
            <p:ph idx="1"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0" name="Google Shape;80;p21"/>
          <p:cNvSpPr txBox="1"/>
          <p:nvPr>
            <p:ph idx="1" type="body"/>
          </p:nvPr>
        </p:nvSpPr>
        <p:spPr>
          <a:xfrm>
            <a:off x="45720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1" name="Google Shape;81;p21"/>
          <p:cNvSpPr txBox="1"/>
          <p:nvPr>
            <p:ph idx="2" type="body"/>
          </p:nvPr>
        </p:nvSpPr>
        <p:spPr>
          <a:xfrm>
            <a:off x="45720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2" name="Google Shape;82;p21"/>
          <p:cNvSpPr txBox="1"/>
          <p:nvPr>
            <p:ph idx="3" type="body"/>
          </p:nvPr>
        </p:nvSpPr>
        <p:spPr>
          <a:xfrm>
            <a:off x="467424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5" name="Google Shape;85;p22"/>
          <p:cNvSpPr txBox="1"/>
          <p:nvPr>
            <p:ph idx="1" type="body"/>
          </p:nvPr>
        </p:nvSpPr>
        <p:spPr>
          <a:xfrm>
            <a:off x="45720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6" name="Google Shape;86;p22"/>
          <p:cNvSpPr txBox="1"/>
          <p:nvPr>
            <p:ph idx="2" type="body"/>
          </p:nvPr>
        </p:nvSpPr>
        <p:spPr>
          <a:xfrm>
            <a:off x="467424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7" name="Google Shape;87;p22"/>
          <p:cNvSpPr txBox="1"/>
          <p:nvPr>
            <p:ph idx="3" type="body"/>
          </p:nvPr>
        </p:nvSpPr>
        <p:spPr>
          <a:xfrm>
            <a:off x="467424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3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0" name="Google Shape;90;p23"/>
          <p:cNvSpPr txBox="1"/>
          <p:nvPr>
            <p:ph idx="1" type="body"/>
          </p:nvPr>
        </p:nvSpPr>
        <p:spPr>
          <a:xfrm>
            <a:off x="45720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1" name="Google Shape;91;p23"/>
          <p:cNvSpPr txBox="1"/>
          <p:nvPr>
            <p:ph idx="2" type="body"/>
          </p:nvPr>
        </p:nvSpPr>
        <p:spPr>
          <a:xfrm>
            <a:off x="467424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2" name="Google Shape;92;p23"/>
          <p:cNvSpPr txBox="1"/>
          <p:nvPr>
            <p:ph idx="3" type="body"/>
          </p:nvPr>
        </p:nvSpPr>
        <p:spPr>
          <a:xfrm>
            <a:off x="457200" y="3682440"/>
            <a:ext cx="822924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5" name="Google Shape;95;p24"/>
          <p:cNvSpPr txBox="1"/>
          <p:nvPr>
            <p:ph idx="1" type="body"/>
          </p:nvPr>
        </p:nvSpPr>
        <p:spPr>
          <a:xfrm>
            <a:off x="457200" y="1604520"/>
            <a:ext cx="822924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6" name="Google Shape;96;p24"/>
          <p:cNvSpPr txBox="1"/>
          <p:nvPr>
            <p:ph idx="2" type="body"/>
          </p:nvPr>
        </p:nvSpPr>
        <p:spPr>
          <a:xfrm>
            <a:off x="457200" y="3682440"/>
            <a:ext cx="822924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5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9" name="Google Shape;99;p25"/>
          <p:cNvSpPr txBox="1"/>
          <p:nvPr>
            <p:ph idx="1" type="body"/>
          </p:nvPr>
        </p:nvSpPr>
        <p:spPr>
          <a:xfrm>
            <a:off x="45720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0" name="Google Shape;100;p25"/>
          <p:cNvSpPr txBox="1"/>
          <p:nvPr>
            <p:ph idx="2" type="body"/>
          </p:nvPr>
        </p:nvSpPr>
        <p:spPr>
          <a:xfrm>
            <a:off x="467424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1" name="Google Shape;101;p25"/>
          <p:cNvSpPr txBox="1"/>
          <p:nvPr>
            <p:ph idx="3" type="body"/>
          </p:nvPr>
        </p:nvSpPr>
        <p:spPr>
          <a:xfrm>
            <a:off x="467424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2" name="Google Shape;102;p25"/>
          <p:cNvSpPr txBox="1"/>
          <p:nvPr>
            <p:ph idx="4" type="body"/>
          </p:nvPr>
        </p:nvSpPr>
        <p:spPr>
          <a:xfrm>
            <a:off x="45720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6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5" name="Google Shape;105;p26"/>
          <p:cNvSpPr txBox="1"/>
          <p:nvPr>
            <p:ph idx="1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6" name="Google Shape;106;p26"/>
          <p:cNvSpPr txBox="1"/>
          <p:nvPr>
            <p:ph idx="2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7" name="Google Shape;107;p26"/>
          <p:cNvSpPr/>
          <p:nvPr/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</p:sp>
      <p:sp>
        <p:nvSpPr>
          <p:cNvPr id="108" name="Google Shape;108;p26"/>
          <p:cNvSpPr/>
          <p:nvPr/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9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8" name="Google Shape;118;p29"/>
          <p:cNvSpPr txBox="1"/>
          <p:nvPr>
            <p:ph idx="1"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0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1" name="Google Shape;121;p30"/>
          <p:cNvSpPr txBox="1"/>
          <p:nvPr>
            <p:ph idx="1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1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4" name="Google Shape;124;p31"/>
          <p:cNvSpPr txBox="1"/>
          <p:nvPr>
            <p:ph idx="1" type="body"/>
          </p:nvPr>
        </p:nvSpPr>
        <p:spPr>
          <a:xfrm>
            <a:off x="45720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5" name="Google Shape;125;p31"/>
          <p:cNvSpPr txBox="1"/>
          <p:nvPr>
            <p:ph idx="2" type="body"/>
          </p:nvPr>
        </p:nvSpPr>
        <p:spPr>
          <a:xfrm>
            <a:off x="467424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2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" name="Google Shape;17;p4"/>
          <p:cNvSpPr txBox="1"/>
          <p:nvPr>
            <p:ph idx="1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3"/>
          <p:cNvSpPr txBox="1"/>
          <p:nvPr>
            <p:ph idx="1"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4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2" name="Google Shape;132;p34"/>
          <p:cNvSpPr txBox="1"/>
          <p:nvPr>
            <p:ph idx="1" type="body"/>
          </p:nvPr>
        </p:nvSpPr>
        <p:spPr>
          <a:xfrm>
            <a:off x="45720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3" name="Google Shape;133;p34"/>
          <p:cNvSpPr txBox="1"/>
          <p:nvPr>
            <p:ph idx="2" type="body"/>
          </p:nvPr>
        </p:nvSpPr>
        <p:spPr>
          <a:xfrm>
            <a:off x="45720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4" name="Google Shape;134;p34"/>
          <p:cNvSpPr txBox="1"/>
          <p:nvPr>
            <p:ph idx="3" type="body"/>
          </p:nvPr>
        </p:nvSpPr>
        <p:spPr>
          <a:xfrm>
            <a:off x="467424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5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7" name="Google Shape;137;p35"/>
          <p:cNvSpPr txBox="1"/>
          <p:nvPr>
            <p:ph idx="1" type="body"/>
          </p:nvPr>
        </p:nvSpPr>
        <p:spPr>
          <a:xfrm>
            <a:off x="45720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8" name="Google Shape;138;p35"/>
          <p:cNvSpPr txBox="1"/>
          <p:nvPr>
            <p:ph idx="2" type="body"/>
          </p:nvPr>
        </p:nvSpPr>
        <p:spPr>
          <a:xfrm>
            <a:off x="467424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9" name="Google Shape;139;p35"/>
          <p:cNvSpPr txBox="1"/>
          <p:nvPr>
            <p:ph idx="3" type="body"/>
          </p:nvPr>
        </p:nvSpPr>
        <p:spPr>
          <a:xfrm>
            <a:off x="467424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6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2" name="Google Shape;142;p36"/>
          <p:cNvSpPr txBox="1"/>
          <p:nvPr>
            <p:ph idx="1" type="body"/>
          </p:nvPr>
        </p:nvSpPr>
        <p:spPr>
          <a:xfrm>
            <a:off x="45720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3" name="Google Shape;143;p36"/>
          <p:cNvSpPr txBox="1"/>
          <p:nvPr>
            <p:ph idx="2" type="body"/>
          </p:nvPr>
        </p:nvSpPr>
        <p:spPr>
          <a:xfrm>
            <a:off x="467424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4" name="Google Shape;144;p36"/>
          <p:cNvSpPr txBox="1"/>
          <p:nvPr>
            <p:ph idx="3" type="body"/>
          </p:nvPr>
        </p:nvSpPr>
        <p:spPr>
          <a:xfrm>
            <a:off x="457200" y="3682440"/>
            <a:ext cx="822924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7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7" name="Google Shape;147;p37"/>
          <p:cNvSpPr txBox="1"/>
          <p:nvPr>
            <p:ph idx="1" type="body"/>
          </p:nvPr>
        </p:nvSpPr>
        <p:spPr>
          <a:xfrm>
            <a:off x="457200" y="1604520"/>
            <a:ext cx="822924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8" name="Google Shape;148;p37"/>
          <p:cNvSpPr txBox="1"/>
          <p:nvPr>
            <p:ph idx="2" type="body"/>
          </p:nvPr>
        </p:nvSpPr>
        <p:spPr>
          <a:xfrm>
            <a:off x="457200" y="3682440"/>
            <a:ext cx="822924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8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1" name="Google Shape;151;p38"/>
          <p:cNvSpPr txBox="1"/>
          <p:nvPr>
            <p:ph idx="1" type="body"/>
          </p:nvPr>
        </p:nvSpPr>
        <p:spPr>
          <a:xfrm>
            <a:off x="45720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2" name="Google Shape;152;p38"/>
          <p:cNvSpPr txBox="1"/>
          <p:nvPr>
            <p:ph idx="2" type="body"/>
          </p:nvPr>
        </p:nvSpPr>
        <p:spPr>
          <a:xfrm>
            <a:off x="467424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3" name="Google Shape;153;p38"/>
          <p:cNvSpPr txBox="1"/>
          <p:nvPr>
            <p:ph idx="3" type="body"/>
          </p:nvPr>
        </p:nvSpPr>
        <p:spPr>
          <a:xfrm>
            <a:off x="467424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4" name="Google Shape;154;p38"/>
          <p:cNvSpPr txBox="1"/>
          <p:nvPr>
            <p:ph idx="4" type="body"/>
          </p:nvPr>
        </p:nvSpPr>
        <p:spPr>
          <a:xfrm>
            <a:off x="45720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9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7" name="Google Shape;157;p39"/>
          <p:cNvSpPr txBox="1"/>
          <p:nvPr>
            <p:ph idx="1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8" name="Google Shape;158;p39"/>
          <p:cNvSpPr txBox="1"/>
          <p:nvPr>
            <p:ph idx="2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9" name="Google Shape;159;p39"/>
          <p:cNvSpPr/>
          <p:nvPr/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</p:sp>
      <p:sp>
        <p:nvSpPr>
          <p:cNvPr id="160" name="Google Shape;160;p39"/>
          <p:cNvSpPr/>
          <p:nvPr/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1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0" name="Google Shape;170;p41"/>
          <p:cNvSpPr txBox="1"/>
          <p:nvPr>
            <p:ph idx="1" type="body"/>
          </p:nvPr>
        </p:nvSpPr>
        <p:spPr>
          <a:xfrm>
            <a:off x="45720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1" name="Google Shape;171;p41"/>
          <p:cNvSpPr txBox="1"/>
          <p:nvPr>
            <p:ph idx="2" type="body"/>
          </p:nvPr>
        </p:nvSpPr>
        <p:spPr>
          <a:xfrm>
            <a:off x="467424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3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5" name="Google Shape;175;p43"/>
          <p:cNvSpPr txBox="1"/>
          <p:nvPr>
            <p:ph idx="1"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45720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" name="Google Shape;21;p5"/>
          <p:cNvSpPr txBox="1"/>
          <p:nvPr>
            <p:ph idx="2" type="body"/>
          </p:nvPr>
        </p:nvSpPr>
        <p:spPr>
          <a:xfrm>
            <a:off x="467424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4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8" name="Google Shape;178;p44"/>
          <p:cNvSpPr txBox="1"/>
          <p:nvPr>
            <p:ph idx="1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5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6"/>
          <p:cNvSpPr txBox="1"/>
          <p:nvPr>
            <p:ph idx="1"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7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85" name="Google Shape;185;p47"/>
          <p:cNvSpPr txBox="1"/>
          <p:nvPr>
            <p:ph idx="1" type="body"/>
          </p:nvPr>
        </p:nvSpPr>
        <p:spPr>
          <a:xfrm>
            <a:off x="45720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86" name="Google Shape;186;p47"/>
          <p:cNvSpPr txBox="1"/>
          <p:nvPr>
            <p:ph idx="2" type="body"/>
          </p:nvPr>
        </p:nvSpPr>
        <p:spPr>
          <a:xfrm>
            <a:off x="45720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87" name="Google Shape;187;p47"/>
          <p:cNvSpPr txBox="1"/>
          <p:nvPr>
            <p:ph idx="3" type="body"/>
          </p:nvPr>
        </p:nvSpPr>
        <p:spPr>
          <a:xfrm>
            <a:off x="467424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8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0" name="Google Shape;190;p48"/>
          <p:cNvSpPr txBox="1"/>
          <p:nvPr>
            <p:ph idx="1" type="body"/>
          </p:nvPr>
        </p:nvSpPr>
        <p:spPr>
          <a:xfrm>
            <a:off x="45720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1" name="Google Shape;191;p48"/>
          <p:cNvSpPr txBox="1"/>
          <p:nvPr>
            <p:ph idx="2" type="body"/>
          </p:nvPr>
        </p:nvSpPr>
        <p:spPr>
          <a:xfrm>
            <a:off x="467424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2" name="Google Shape;192;p48"/>
          <p:cNvSpPr txBox="1"/>
          <p:nvPr>
            <p:ph idx="3" type="body"/>
          </p:nvPr>
        </p:nvSpPr>
        <p:spPr>
          <a:xfrm>
            <a:off x="467424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9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5" name="Google Shape;195;p49"/>
          <p:cNvSpPr txBox="1"/>
          <p:nvPr>
            <p:ph idx="1" type="body"/>
          </p:nvPr>
        </p:nvSpPr>
        <p:spPr>
          <a:xfrm>
            <a:off x="45720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6" name="Google Shape;196;p49"/>
          <p:cNvSpPr txBox="1"/>
          <p:nvPr>
            <p:ph idx="2" type="body"/>
          </p:nvPr>
        </p:nvSpPr>
        <p:spPr>
          <a:xfrm>
            <a:off x="467424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7" name="Google Shape;197;p49"/>
          <p:cNvSpPr txBox="1"/>
          <p:nvPr>
            <p:ph idx="3" type="body"/>
          </p:nvPr>
        </p:nvSpPr>
        <p:spPr>
          <a:xfrm>
            <a:off x="457200" y="3682440"/>
            <a:ext cx="822924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50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0" name="Google Shape;200;p50"/>
          <p:cNvSpPr txBox="1"/>
          <p:nvPr>
            <p:ph idx="1" type="body"/>
          </p:nvPr>
        </p:nvSpPr>
        <p:spPr>
          <a:xfrm>
            <a:off x="457200" y="1604520"/>
            <a:ext cx="822924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1" name="Google Shape;201;p50"/>
          <p:cNvSpPr txBox="1"/>
          <p:nvPr>
            <p:ph idx="2" type="body"/>
          </p:nvPr>
        </p:nvSpPr>
        <p:spPr>
          <a:xfrm>
            <a:off x="457200" y="3682440"/>
            <a:ext cx="822924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51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4" name="Google Shape;204;p51"/>
          <p:cNvSpPr txBox="1"/>
          <p:nvPr>
            <p:ph idx="1" type="body"/>
          </p:nvPr>
        </p:nvSpPr>
        <p:spPr>
          <a:xfrm>
            <a:off x="45720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5" name="Google Shape;205;p51"/>
          <p:cNvSpPr txBox="1"/>
          <p:nvPr>
            <p:ph idx="2" type="body"/>
          </p:nvPr>
        </p:nvSpPr>
        <p:spPr>
          <a:xfrm>
            <a:off x="467424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6" name="Google Shape;206;p51"/>
          <p:cNvSpPr txBox="1"/>
          <p:nvPr>
            <p:ph idx="3" type="body"/>
          </p:nvPr>
        </p:nvSpPr>
        <p:spPr>
          <a:xfrm>
            <a:off x="467424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7" name="Google Shape;207;p51"/>
          <p:cNvSpPr txBox="1"/>
          <p:nvPr>
            <p:ph idx="4" type="body"/>
          </p:nvPr>
        </p:nvSpPr>
        <p:spPr>
          <a:xfrm>
            <a:off x="45720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2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0" name="Google Shape;210;p52"/>
          <p:cNvSpPr txBox="1"/>
          <p:nvPr>
            <p:ph idx="1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1" name="Google Shape;211;p52"/>
          <p:cNvSpPr txBox="1"/>
          <p:nvPr>
            <p:ph idx="2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2" name="Google Shape;212;p52"/>
          <p:cNvSpPr/>
          <p:nvPr/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</p:sp>
      <p:sp>
        <p:nvSpPr>
          <p:cNvPr id="213" name="Google Shape;213;p52"/>
          <p:cNvSpPr/>
          <p:nvPr/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/>
          <p:nvPr>
            <p:ph idx="1"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8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8" name="Google Shape;28;p8"/>
          <p:cNvSpPr txBox="1"/>
          <p:nvPr>
            <p:ph idx="1" type="body"/>
          </p:nvPr>
        </p:nvSpPr>
        <p:spPr>
          <a:xfrm>
            <a:off x="45720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9" name="Google Shape;29;p8"/>
          <p:cNvSpPr txBox="1"/>
          <p:nvPr>
            <p:ph idx="2" type="body"/>
          </p:nvPr>
        </p:nvSpPr>
        <p:spPr>
          <a:xfrm>
            <a:off x="45720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0" name="Google Shape;30;p8"/>
          <p:cNvSpPr txBox="1"/>
          <p:nvPr>
            <p:ph idx="3" type="body"/>
          </p:nvPr>
        </p:nvSpPr>
        <p:spPr>
          <a:xfrm>
            <a:off x="467424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3" name="Google Shape;33;p9"/>
          <p:cNvSpPr txBox="1"/>
          <p:nvPr>
            <p:ph idx="1" type="body"/>
          </p:nvPr>
        </p:nvSpPr>
        <p:spPr>
          <a:xfrm>
            <a:off x="45720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4" name="Google Shape;34;p9"/>
          <p:cNvSpPr txBox="1"/>
          <p:nvPr>
            <p:ph idx="2" type="body"/>
          </p:nvPr>
        </p:nvSpPr>
        <p:spPr>
          <a:xfrm>
            <a:off x="467424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5" name="Google Shape;35;p9"/>
          <p:cNvSpPr txBox="1"/>
          <p:nvPr>
            <p:ph idx="3" type="body"/>
          </p:nvPr>
        </p:nvSpPr>
        <p:spPr>
          <a:xfrm>
            <a:off x="467424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8" name="Google Shape;38;p10"/>
          <p:cNvSpPr txBox="1"/>
          <p:nvPr>
            <p:ph idx="1" type="body"/>
          </p:nvPr>
        </p:nvSpPr>
        <p:spPr>
          <a:xfrm>
            <a:off x="45720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9" name="Google Shape;39;p10"/>
          <p:cNvSpPr txBox="1"/>
          <p:nvPr>
            <p:ph idx="2" type="body"/>
          </p:nvPr>
        </p:nvSpPr>
        <p:spPr>
          <a:xfrm>
            <a:off x="467424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0" name="Google Shape;40;p10"/>
          <p:cNvSpPr txBox="1"/>
          <p:nvPr>
            <p:ph idx="3" type="body"/>
          </p:nvPr>
        </p:nvSpPr>
        <p:spPr>
          <a:xfrm>
            <a:off x="457200" y="3682440"/>
            <a:ext cx="822924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5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9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7"/>
          <p:cNvSpPr txBox="1"/>
          <p:nvPr>
            <p:ph idx="10"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1" name="Google Shape;111;p27"/>
          <p:cNvSpPr txBox="1"/>
          <p:nvPr>
            <p:ph idx="11"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2" name="Google Shape;112;p27"/>
          <p:cNvSpPr txBox="1"/>
          <p:nvPr>
            <p:ph idx="12"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3" name="Google Shape;113;p27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4" name="Google Shape;114;p27"/>
          <p:cNvSpPr txBox="1"/>
          <p:nvPr>
            <p:ph idx="1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0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3" name="Google Shape;163;p40"/>
          <p:cNvSpPr txBox="1"/>
          <p:nvPr>
            <p:ph idx="1"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4" name="Google Shape;164;p40"/>
          <p:cNvSpPr txBox="1"/>
          <p:nvPr>
            <p:ph idx="2"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5" name="Google Shape;165;p40"/>
          <p:cNvSpPr txBox="1"/>
          <p:nvPr>
            <p:ph idx="10"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6" name="Google Shape;166;p40"/>
          <p:cNvSpPr txBox="1"/>
          <p:nvPr>
            <p:ph idx="11"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7" name="Google Shape;167;p40"/>
          <p:cNvSpPr txBox="1"/>
          <p:nvPr>
            <p:ph idx="12"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Relationship Id="rId4" Type="http://schemas.openxmlformats.org/officeDocument/2006/relationships/image" Target="../media/image27.png"/><Relationship Id="rId9" Type="http://schemas.openxmlformats.org/officeDocument/2006/relationships/image" Target="../media/image24.png"/><Relationship Id="rId5" Type="http://schemas.openxmlformats.org/officeDocument/2006/relationships/image" Target="../media/image16.png"/><Relationship Id="rId6" Type="http://schemas.openxmlformats.org/officeDocument/2006/relationships/image" Target="../media/image21.png"/><Relationship Id="rId7" Type="http://schemas.openxmlformats.org/officeDocument/2006/relationships/image" Target="../media/image30.png"/><Relationship Id="rId8" Type="http://schemas.openxmlformats.org/officeDocument/2006/relationships/image" Target="../media/image3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8.png"/><Relationship Id="rId4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png"/><Relationship Id="rId4" Type="http://schemas.openxmlformats.org/officeDocument/2006/relationships/image" Target="../media/image2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Relationship Id="rId4" Type="http://schemas.openxmlformats.org/officeDocument/2006/relationships/image" Target="../media/image26.png"/></Relationships>
</file>

<file path=ppt/slides/_rels/slide16.xml.rels><?xml version="1.0" encoding="UTF-8" standalone="yes"?><Relationships xmlns="http://schemas.openxmlformats.org/package/2006/relationships"><Relationship Id="rId11" Type="http://schemas.openxmlformats.org/officeDocument/2006/relationships/image" Target="../media/image16.png"/><Relationship Id="rId10" Type="http://schemas.openxmlformats.org/officeDocument/2006/relationships/image" Target="../media/image27.png"/><Relationship Id="rId13" Type="http://schemas.openxmlformats.org/officeDocument/2006/relationships/image" Target="../media/image30.png"/><Relationship Id="rId12" Type="http://schemas.openxmlformats.org/officeDocument/2006/relationships/image" Target="../media/image21.png"/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Relationship Id="rId4" Type="http://schemas.openxmlformats.org/officeDocument/2006/relationships/image" Target="../media/image26.png"/><Relationship Id="rId9" Type="http://schemas.openxmlformats.org/officeDocument/2006/relationships/image" Target="../media/image20.png"/><Relationship Id="rId15" Type="http://schemas.openxmlformats.org/officeDocument/2006/relationships/image" Target="../media/image24.png"/><Relationship Id="rId14" Type="http://schemas.openxmlformats.org/officeDocument/2006/relationships/image" Target="../media/image31.png"/><Relationship Id="rId17" Type="http://schemas.openxmlformats.org/officeDocument/2006/relationships/image" Target="../media/image25.png"/><Relationship Id="rId16" Type="http://schemas.openxmlformats.org/officeDocument/2006/relationships/image" Target="../media/image14.png"/><Relationship Id="rId5" Type="http://schemas.openxmlformats.org/officeDocument/2006/relationships/image" Target="../media/image29.png"/><Relationship Id="rId6" Type="http://schemas.openxmlformats.org/officeDocument/2006/relationships/image" Target="../media/image23.png"/><Relationship Id="rId7" Type="http://schemas.openxmlformats.org/officeDocument/2006/relationships/image" Target="../media/image28.png"/><Relationship Id="rId8" Type="http://schemas.openxmlformats.org/officeDocument/2006/relationships/image" Target="../media/image2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Relationship Id="rId4" Type="http://schemas.openxmlformats.org/officeDocument/2006/relationships/image" Target="../media/image21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2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9.png"/><Relationship Id="rId5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0.png"/><Relationship Id="rId4" Type="http://schemas.openxmlformats.org/officeDocument/2006/relationships/image" Target="../media/image2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0.png"/><Relationship Id="rId4" Type="http://schemas.openxmlformats.org/officeDocument/2006/relationships/image" Target="../media/image2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1.png"/><Relationship Id="rId5" Type="http://schemas.openxmlformats.org/officeDocument/2006/relationships/image" Target="../media/image7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2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6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8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9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9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6.png"/><Relationship Id="rId4" Type="http://schemas.openxmlformats.org/officeDocument/2006/relationships/image" Target="../media/image21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2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4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6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3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4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0.png"/><Relationship Id="rId4" Type="http://schemas.openxmlformats.org/officeDocument/2006/relationships/image" Target="../media/image27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5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8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9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31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9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3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6.png"/><Relationship Id="rId4" Type="http://schemas.openxmlformats.org/officeDocument/2006/relationships/image" Target="../media/image21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24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32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4.png"/><Relationship Id="rId4" Type="http://schemas.openxmlformats.org/officeDocument/2006/relationships/image" Target="../media/image31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6.png"/><Relationship Id="rId4" Type="http://schemas.openxmlformats.org/officeDocument/2006/relationships/image" Target="../media/image21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20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8.png"/><Relationship Id="rId4" Type="http://schemas.openxmlformats.org/officeDocument/2006/relationships/image" Target="../media/image26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9.png"/><Relationship Id="rId4" Type="http://schemas.openxmlformats.org/officeDocument/2006/relationships/image" Target="../media/image31.png"/><Relationship Id="rId5" Type="http://schemas.openxmlformats.org/officeDocument/2006/relationships/image" Target="../media/image23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22.png"/><Relationship Id="rId4" Type="http://schemas.openxmlformats.org/officeDocument/2006/relationships/image" Target="../media/image29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22.png"/><Relationship Id="rId4" Type="http://schemas.openxmlformats.org/officeDocument/2006/relationships/image" Target="../media/image19.png"/><Relationship Id="rId5" Type="http://schemas.openxmlformats.org/officeDocument/2006/relationships/image" Target="../media/image31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0.png"/><Relationship Id="rId4" Type="http://schemas.openxmlformats.org/officeDocument/2006/relationships/image" Target="../media/image4.png"/><Relationship Id="rId5" Type="http://schemas.openxmlformats.org/officeDocument/2006/relationships/image" Target="../media/image33.png"/><Relationship Id="rId6" Type="http://schemas.openxmlformats.org/officeDocument/2006/relationships/image" Target="../media/image35.png"/><Relationship Id="rId7" Type="http://schemas.openxmlformats.org/officeDocument/2006/relationships/image" Target="../media/image13.png"/><Relationship Id="rId8" Type="http://schemas.openxmlformats.org/officeDocument/2006/relationships/image" Target="../media/image3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60.xml.rels><?xml version="1.0" encoding="UTF-8" standalone="yes"?><Relationships xmlns="http://schemas.openxmlformats.org/package/2006/relationships"><Relationship Id="rId11" Type="http://schemas.openxmlformats.org/officeDocument/2006/relationships/image" Target="../media/image27.png"/><Relationship Id="rId10" Type="http://schemas.openxmlformats.org/officeDocument/2006/relationships/image" Target="../media/image20.png"/><Relationship Id="rId13" Type="http://schemas.openxmlformats.org/officeDocument/2006/relationships/image" Target="../media/image18.png"/><Relationship Id="rId12" Type="http://schemas.openxmlformats.org/officeDocument/2006/relationships/image" Target="../media/image28.png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4.png"/><Relationship Id="rId4" Type="http://schemas.openxmlformats.org/officeDocument/2006/relationships/image" Target="../media/image31.png"/><Relationship Id="rId9" Type="http://schemas.openxmlformats.org/officeDocument/2006/relationships/image" Target="../media/image24.png"/><Relationship Id="rId15" Type="http://schemas.openxmlformats.org/officeDocument/2006/relationships/image" Target="../media/image19.png"/><Relationship Id="rId14" Type="http://schemas.openxmlformats.org/officeDocument/2006/relationships/image" Target="../media/image26.png"/><Relationship Id="rId17" Type="http://schemas.openxmlformats.org/officeDocument/2006/relationships/image" Target="../media/image22.png"/><Relationship Id="rId16" Type="http://schemas.openxmlformats.org/officeDocument/2006/relationships/image" Target="../media/image23.png"/><Relationship Id="rId5" Type="http://schemas.openxmlformats.org/officeDocument/2006/relationships/image" Target="../media/image25.png"/><Relationship Id="rId19" Type="http://schemas.openxmlformats.org/officeDocument/2006/relationships/image" Target="../media/image17.png"/><Relationship Id="rId6" Type="http://schemas.openxmlformats.org/officeDocument/2006/relationships/image" Target="../media/image16.png"/><Relationship Id="rId18" Type="http://schemas.openxmlformats.org/officeDocument/2006/relationships/image" Target="../media/image29.png"/><Relationship Id="rId7" Type="http://schemas.openxmlformats.org/officeDocument/2006/relationships/image" Target="../media/image21.png"/><Relationship Id="rId8" Type="http://schemas.openxmlformats.org/officeDocument/2006/relationships/image" Target="../media/image30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61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4.png"/><Relationship Id="rId5" Type="http://schemas.openxmlformats.org/officeDocument/2006/relationships/image" Target="../media/image11.png"/><Relationship Id="rId6" Type="http://schemas.openxmlformats.org/officeDocument/2006/relationships/image" Target="../media/image7.png"/><Relationship Id="rId7" Type="http://schemas.openxmlformats.org/officeDocument/2006/relationships/image" Target="../media/image13.png"/><Relationship Id="rId8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53"/>
          <p:cNvSpPr/>
          <p:nvPr/>
        </p:nvSpPr>
        <p:spPr>
          <a:xfrm>
            <a:off x="395640" y="291240"/>
            <a:ext cx="5949360" cy="265068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NZ" sz="6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¿Dónde vives?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NZ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Objetivo;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NZ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say where you live and describe your Country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53"/>
          <p:cNvSpPr/>
          <p:nvPr/>
        </p:nvSpPr>
        <p:spPr>
          <a:xfrm>
            <a:off x="2915640" y="3330000"/>
            <a:ext cx="6090480" cy="3015000"/>
          </a:xfrm>
          <a:prstGeom prst="rect">
            <a:avLst/>
          </a:prstGeom>
          <a:noFill/>
          <a:ln cap="rnd" cmpd="sng" w="50750">
            <a:solidFill>
              <a:srgbClr val="7030A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3200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MUST be able to say what your country is like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3200" strike="noStrike">
                <a:solidFill>
                  <a:srgbClr val="F3A211"/>
                </a:solidFill>
                <a:latin typeface="Arial"/>
                <a:ea typeface="Arial"/>
                <a:cs typeface="Arial"/>
                <a:sym typeface="Arial"/>
              </a:rPr>
              <a:t>SHOULD be able to say where your city is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3200" strike="noStrike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COULD start putting all the phrases together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0" name="Google Shape;220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2360" y="4077000"/>
            <a:ext cx="2619000" cy="174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30040" y="705960"/>
            <a:ext cx="2476080" cy="1847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"/>
                                        <p:tgtEl>
                                          <p:spTgt spid="2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"/>
                                        <p:tgtEl>
                                          <p:spTgt spid="2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"/>
                                        <p:tgtEl>
                                          <p:spTgt spid="2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"/>
                                        <p:tgtEl>
                                          <p:spTgt spid="2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"/>
                                        <p:tgtEl>
                                          <p:spTgt spid="2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"/>
                                        <p:tgtEl>
                                          <p:spTgt spid="2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62"/>
          <p:cNvSpPr txBox="1"/>
          <p:nvPr/>
        </p:nvSpPr>
        <p:spPr>
          <a:xfrm>
            <a:off x="324000" y="260640"/>
            <a:ext cx="2206800" cy="575640"/>
          </a:xfrm>
          <a:prstGeom prst="rect">
            <a:avLst/>
          </a:prstGeom>
          <a:solidFill>
            <a:srgbClr val="FFC000"/>
          </a:solidFill>
          <a:ln cap="flat" cmpd="sng" w="507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aburrido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62"/>
          <p:cNvSpPr txBox="1"/>
          <p:nvPr/>
        </p:nvSpPr>
        <p:spPr>
          <a:xfrm>
            <a:off x="5114880" y="260640"/>
            <a:ext cx="2265120" cy="54828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divertido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62"/>
          <p:cNvSpPr/>
          <p:nvPr/>
        </p:nvSpPr>
        <p:spPr>
          <a:xfrm>
            <a:off x="0" y="0"/>
            <a:ext cx="464292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62"/>
          <p:cNvSpPr/>
          <p:nvPr/>
        </p:nvSpPr>
        <p:spPr>
          <a:xfrm>
            <a:off x="4716360" y="0"/>
            <a:ext cx="442728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8" name="Google Shape;338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4000" y="981000"/>
            <a:ext cx="2057040" cy="23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76360" y="3716280"/>
            <a:ext cx="2736360" cy="245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6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20000" y="5084640"/>
            <a:ext cx="1856880" cy="1453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6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59280" y="4221000"/>
            <a:ext cx="1875960" cy="1599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6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164360" y="2708280"/>
            <a:ext cx="1558440" cy="1856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6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219640" y="2276640"/>
            <a:ext cx="1336320" cy="1444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6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804000" y="1125360"/>
            <a:ext cx="1133280" cy="1155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3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63"/>
          <p:cNvSpPr txBox="1"/>
          <p:nvPr/>
        </p:nvSpPr>
        <p:spPr>
          <a:xfrm>
            <a:off x="269280" y="260640"/>
            <a:ext cx="2123280" cy="548280"/>
          </a:xfrm>
          <a:prstGeom prst="rect">
            <a:avLst/>
          </a:prstGeom>
          <a:solidFill>
            <a:srgbClr val="FFC000"/>
          </a:solidFill>
          <a:ln cap="flat" cmpd="sng" w="507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ruidoso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63"/>
          <p:cNvSpPr txBox="1"/>
          <p:nvPr/>
        </p:nvSpPr>
        <p:spPr>
          <a:xfrm>
            <a:off x="5076000" y="260640"/>
            <a:ext cx="2274480" cy="57564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tranquilo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63"/>
          <p:cNvSpPr/>
          <p:nvPr/>
        </p:nvSpPr>
        <p:spPr>
          <a:xfrm>
            <a:off x="0" y="0"/>
            <a:ext cx="464292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63"/>
          <p:cNvSpPr/>
          <p:nvPr/>
        </p:nvSpPr>
        <p:spPr>
          <a:xfrm>
            <a:off x="4716360" y="0"/>
            <a:ext cx="442728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3" name="Google Shape;353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920" y="1844640"/>
            <a:ext cx="4284360" cy="2998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19640" y="1484280"/>
            <a:ext cx="3393720" cy="4176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3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64"/>
          <p:cNvSpPr txBox="1"/>
          <p:nvPr/>
        </p:nvSpPr>
        <p:spPr>
          <a:xfrm>
            <a:off x="269280" y="260640"/>
            <a:ext cx="2123280" cy="548280"/>
          </a:xfrm>
          <a:prstGeom prst="rect">
            <a:avLst/>
          </a:prstGeom>
          <a:solidFill>
            <a:srgbClr val="FFC000"/>
          </a:solidFill>
          <a:ln cap="flat" cmpd="sng" w="507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pequeño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64"/>
          <p:cNvSpPr txBox="1"/>
          <p:nvPr/>
        </p:nvSpPr>
        <p:spPr>
          <a:xfrm>
            <a:off x="5076000" y="260640"/>
            <a:ext cx="1853640" cy="57564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grande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64"/>
          <p:cNvSpPr/>
          <p:nvPr/>
        </p:nvSpPr>
        <p:spPr>
          <a:xfrm>
            <a:off x="0" y="0"/>
            <a:ext cx="464292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64"/>
          <p:cNvSpPr/>
          <p:nvPr/>
        </p:nvSpPr>
        <p:spPr>
          <a:xfrm>
            <a:off x="4716360" y="0"/>
            <a:ext cx="442728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3" name="Google Shape;363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97680" y="2925000"/>
            <a:ext cx="1447560" cy="1564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22960" y="1691640"/>
            <a:ext cx="3214440" cy="3474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3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65"/>
          <p:cNvSpPr txBox="1"/>
          <p:nvPr/>
        </p:nvSpPr>
        <p:spPr>
          <a:xfrm>
            <a:off x="269280" y="260640"/>
            <a:ext cx="2286000" cy="548280"/>
          </a:xfrm>
          <a:prstGeom prst="rect">
            <a:avLst/>
          </a:prstGeom>
          <a:solidFill>
            <a:srgbClr val="FFC000"/>
          </a:solidFill>
          <a:ln cap="flat" cmpd="sng" w="507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histórico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65"/>
          <p:cNvSpPr txBox="1"/>
          <p:nvPr/>
        </p:nvSpPr>
        <p:spPr>
          <a:xfrm>
            <a:off x="5076000" y="260640"/>
            <a:ext cx="2274480" cy="57564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moderno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65"/>
          <p:cNvSpPr/>
          <p:nvPr/>
        </p:nvSpPr>
        <p:spPr>
          <a:xfrm>
            <a:off x="0" y="0"/>
            <a:ext cx="464292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65"/>
          <p:cNvSpPr/>
          <p:nvPr/>
        </p:nvSpPr>
        <p:spPr>
          <a:xfrm>
            <a:off x="4716360" y="0"/>
            <a:ext cx="442728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3" name="Google Shape;373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640" y="2259000"/>
            <a:ext cx="2009520" cy="2276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93400" y="1989000"/>
            <a:ext cx="2473200" cy="237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3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66"/>
          <p:cNvSpPr txBox="1"/>
          <p:nvPr/>
        </p:nvSpPr>
        <p:spPr>
          <a:xfrm>
            <a:off x="414360" y="260640"/>
            <a:ext cx="916920" cy="503640"/>
          </a:xfrm>
          <a:prstGeom prst="rect">
            <a:avLst/>
          </a:prstGeom>
          <a:solidFill>
            <a:srgbClr val="FFC000"/>
          </a:solidFill>
          <a:ln cap="flat" cmpd="sng" w="507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66"/>
          <p:cNvSpPr txBox="1"/>
          <p:nvPr/>
        </p:nvSpPr>
        <p:spPr>
          <a:xfrm>
            <a:off x="5115600" y="260640"/>
            <a:ext cx="1825200" cy="54828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bonito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66"/>
          <p:cNvSpPr/>
          <p:nvPr/>
        </p:nvSpPr>
        <p:spPr>
          <a:xfrm>
            <a:off x="0" y="0"/>
            <a:ext cx="464292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66"/>
          <p:cNvSpPr/>
          <p:nvPr/>
        </p:nvSpPr>
        <p:spPr>
          <a:xfrm>
            <a:off x="4716360" y="0"/>
            <a:ext cx="442728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83" name="Google Shape;383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0000" y="1341360"/>
            <a:ext cx="2833200" cy="3960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19640" y="1341360"/>
            <a:ext cx="3422160" cy="403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3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7"/>
          <p:cNvSpPr txBox="1"/>
          <p:nvPr/>
        </p:nvSpPr>
        <p:spPr>
          <a:xfrm>
            <a:off x="323640" y="260640"/>
            <a:ext cx="2376000" cy="548280"/>
          </a:xfrm>
          <a:prstGeom prst="rect">
            <a:avLst/>
          </a:prstGeom>
          <a:solidFill>
            <a:srgbClr val="FFC000"/>
          </a:solidFill>
          <a:ln cap="flat" cmpd="sng" w="507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industrial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67"/>
          <p:cNvSpPr txBox="1"/>
          <p:nvPr/>
        </p:nvSpPr>
        <p:spPr>
          <a:xfrm>
            <a:off x="5038920" y="260640"/>
            <a:ext cx="2202480" cy="57564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turístico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67"/>
          <p:cNvSpPr/>
          <p:nvPr/>
        </p:nvSpPr>
        <p:spPr>
          <a:xfrm>
            <a:off x="0" y="0"/>
            <a:ext cx="464292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67"/>
          <p:cNvSpPr/>
          <p:nvPr/>
        </p:nvSpPr>
        <p:spPr>
          <a:xfrm>
            <a:off x="4716360" y="0"/>
            <a:ext cx="442728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3" name="Google Shape;393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03640" y="1125360"/>
            <a:ext cx="3561840" cy="3958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9280" y="1844640"/>
            <a:ext cx="4392360" cy="2239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3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68"/>
          <p:cNvSpPr txBox="1"/>
          <p:nvPr/>
        </p:nvSpPr>
        <p:spPr>
          <a:xfrm>
            <a:off x="323640" y="260640"/>
            <a:ext cx="4104000" cy="1007640"/>
          </a:xfrm>
          <a:prstGeom prst="rect">
            <a:avLst/>
          </a:prstGeom>
          <a:solidFill>
            <a:srgbClr val="FFC000"/>
          </a:solidFill>
          <a:ln cap="flat" cmpd="sng" w="507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8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Beat the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68"/>
          <p:cNvSpPr txBox="1"/>
          <p:nvPr/>
        </p:nvSpPr>
        <p:spPr>
          <a:xfrm>
            <a:off x="4936320" y="5482080"/>
            <a:ext cx="3997440" cy="107964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8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teacher!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68"/>
          <p:cNvSpPr/>
          <p:nvPr/>
        </p:nvSpPr>
        <p:spPr>
          <a:xfrm>
            <a:off x="0" y="0"/>
            <a:ext cx="464292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68"/>
          <p:cNvSpPr/>
          <p:nvPr/>
        </p:nvSpPr>
        <p:spPr>
          <a:xfrm>
            <a:off x="4716360" y="0"/>
            <a:ext cx="442728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3" name="Google Shape;403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24360" y="40680"/>
            <a:ext cx="1368000" cy="1520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3640" y="1556640"/>
            <a:ext cx="2196000" cy="11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6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04000" y="2651760"/>
            <a:ext cx="1132560" cy="1583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6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76000" y="404640"/>
            <a:ext cx="1282680" cy="1511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6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95640" y="3141000"/>
            <a:ext cx="2142000" cy="1499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6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651440" y="2116800"/>
            <a:ext cx="1240920" cy="1527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6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95640" y="5021280"/>
            <a:ext cx="797760" cy="921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6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199160" y="5811840"/>
            <a:ext cx="1061280" cy="952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6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834160" y="3890520"/>
            <a:ext cx="1095840" cy="857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6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859280" y="3291120"/>
            <a:ext cx="1107000" cy="943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68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991840" y="2686680"/>
            <a:ext cx="919800" cy="109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68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5018760" y="2225520"/>
            <a:ext cx="788400" cy="852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68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807520" y="1916280"/>
            <a:ext cx="668520" cy="681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68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910160" y="4384440"/>
            <a:ext cx="2587320" cy="1273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68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7482960" y="3845520"/>
            <a:ext cx="1409400" cy="1353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4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69"/>
          <p:cNvSpPr/>
          <p:nvPr/>
        </p:nvSpPr>
        <p:spPr>
          <a:xfrm>
            <a:off x="0" y="-360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23" name="Google Shape;423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79840" y="4710240"/>
            <a:ext cx="1856880" cy="1453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19120" y="3846600"/>
            <a:ext cx="1875960" cy="1599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6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24200" y="2333520"/>
            <a:ext cx="1558440" cy="1856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6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679480" y="1901880"/>
            <a:ext cx="1336320" cy="1444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6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263840" y="750960"/>
            <a:ext cx="1133280" cy="1155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70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3" name="Google Shape;433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99640" y="2278800"/>
            <a:ext cx="4671720" cy="2300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" name="Google Shape;438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6000" y="1343160"/>
            <a:ext cx="2833200" cy="3960360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7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54"/>
          <p:cNvSpPr/>
          <p:nvPr/>
        </p:nvSpPr>
        <p:spPr>
          <a:xfrm>
            <a:off x="540000" y="1260000"/>
            <a:ext cx="70200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 Viv</a:t>
            </a:r>
            <a:r>
              <a:rPr b="0" lang="en-NZ" sz="3200" strike="noStrik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b="0" lang="en-NZ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 el ... </a:t>
            </a:r>
            <a:r>
              <a:rPr b="0" lang="en-NZ" sz="3200" u="sng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</a:t>
            </a:r>
            <a:r>
              <a:rPr b="0" lang="en-NZ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Nueva Zelanda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54"/>
          <p:cNvSpPr/>
          <p:nvPr/>
        </p:nvSpPr>
        <p:spPr>
          <a:xfrm>
            <a:off x="1907640" y="4986720"/>
            <a:ext cx="6277680" cy="1506600"/>
          </a:xfrm>
          <a:prstGeom prst="rect">
            <a:avLst/>
          </a:prstGeom>
          <a:solidFill>
            <a:srgbClr val="FF66FF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2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noroeste          este           sureste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2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sur       noreste     centro       oeste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2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norte		suroeste	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54"/>
          <p:cNvSpPr txBox="1"/>
          <p:nvPr/>
        </p:nvSpPr>
        <p:spPr>
          <a:xfrm>
            <a:off x="539640" y="189000"/>
            <a:ext cx="4020480" cy="935640"/>
          </a:xfrm>
          <a:prstGeom prst="rect">
            <a:avLst/>
          </a:prstGeom>
          <a:solidFill>
            <a:srgbClr val="FFCC99"/>
          </a:solidFill>
          <a:ln cap="flat" cmpd="sng" w="50750">
            <a:solidFill>
              <a:srgbClr val="E46C0A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NZ" sz="4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¿Dónde vives?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9" name="Google Shape;229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8640" y="4346280"/>
            <a:ext cx="854280" cy="220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80360" y="361080"/>
            <a:ext cx="1460160" cy="182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25440" y="2478960"/>
            <a:ext cx="1636200" cy="15822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54"/>
          <p:cNvSpPr/>
          <p:nvPr/>
        </p:nvSpPr>
        <p:spPr>
          <a:xfrm>
            <a:off x="2341440" y="1902600"/>
            <a:ext cx="1152000" cy="3963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54"/>
          <p:cNvSpPr/>
          <p:nvPr/>
        </p:nvSpPr>
        <p:spPr>
          <a:xfrm>
            <a:off x="973080" y="2334600"/>
            <a:ext cx="1072800" cy="396360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54"/>
          <p:cNvSpPr/>
          <p:nvPr/>
        </p:nvSpPr>
        <p:spPr>
          <a:xfrm>
            <a:off x="2557440" y="3055320"/>
            <a:ext cx="863280" cy="396360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54"/>
          <p:cNvSpPr/>
          <p:nvPr/>
        </p:nvSpPr>
        <p:spPr>
          <a:xfrm>
            <a:off x="2341440" y="4279320"/>
            <a:ext cx="1152000" cy="3963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54"/>
          <p:cNvSpPr/>
          <p:nvPr/>
        </p:nvSpPr>
        <p:spPr>
          <a:xfrm>
            <a:off x="757080" y="3055320"/>
            <a:ext cx="1152000" cy="3963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54"/>
          <p:cNvSpPr/>
          <p:nvPr/>
        </p:nvSpPr>
        <p:spPr>
          <a:xfrm>
            <a:off x="3854160" y="3126600"/>
            <a:ext cx="1152000" cy="3963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54"/>
          <p:cNvSpPr/>
          <p:nvPr/>
        </p:nvSpPr>
        <p:spPr>
          <a:xfrm>
            <a:off x="3781080" y="2263320"/>
            <a:ext cx="1072800" cy="396360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54"/>
          <p:cNvSpPr/>
          <p:nvPr/>
        </p:nvSpPr>
        <p:spPr>
          <a:xfrm>
            <a:off x="3781080" y="3918960"/>
            <a:ext cx="1072800" cy="396360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54"/>
          <p:cNvSpPr/>
          <p:nvPr/>
        </p:nvSpPr>
        <p:spPr>
          <a:xfrm>
            <a:off x="973080" y="3776040"/>
            <a:ext cx="1072800" cy="396360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54"/>
          <p:cNvSpPr/>
          <p:nvPr/>
        </p:nvSpPr>
        <p:spPr>
          <a:xfrm>
            <a:off x="4101120" y="3124800"/>
            <a:ext cx="6577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este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54"/>
          <p:cNvSpPr/>
          <p:nvPr/>
        </p:nvSpPr>
        <p:spPr>
          <a:xfrm>
            <a:off x="2554920" y="1916640"/>
            <a:ext cx="75240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norte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54"/>
          <p:cNvSpPr/>
          <p:nvPr/>
        </p:nvSpPr>
        <p:spPr>
          <a:xfrm>
            <a:off x="3741840" y="2277000"/>
            <a:ext cx="10249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noreste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54"/>
          <p:cNvSpPr/>
          <p:nvPr/>
        </p:nvSpPr>
        <p:spPr>
          <a:xfrm>
            <a:off x="3843720" y="3918960"/>
            <a:ext cx="9471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sureste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54"/>
          <p:cNvSpPr/>
          <p:nvPr/>
        </p:nvSpPr>
        <p:spPr>
          <a:xfrm>
            <a:off x="2642400" y="4279320"/>
            <a:ext cx="57528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54"/>
          <p:cNvSpPr/>
          <p:nvPr/>
        </p:nvSpPr>
        <p:spPr>
          <a:xfrm>
            <a:off x="985320" y="3776040"/>
            <a:ext cx="107820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suroeste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54"/>
          <p:cNvSpPr/>
          <p:nvPr/>
        </p:nvSpPr>
        <p:spPr>
          <a:xfrm>
            <a:off x="982800" y="3082680"/>
            <a:ext cx="738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oeste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54"/>
          <p:cNvSpPr/>
          <p:nvPr/>
        </p:nvSpPr>
        <p:spPr>
          <a:xfrm>
            <a:off x="946080" y="2342520"/>
            <a:ext cx="11559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noroeste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72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45" name="Google Shape;445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74960" y="1484280"/>
            <a:ext cx="3393720" cy="4176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Google Shape;450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15640" y="1712160"/>
            <a:ext cx="3214440" cy="3474720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73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74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57" name="Google Shape;457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4720" y="981000"/>
            <a:ext cx="2057040" cy="23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97440" y="3716280"/>
            <a:ext cx="2736360" cy="245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75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64" name="Google Shape;464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640" y="1578600"/>
            <a:ext cx="3850920" cy="3700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9" name="Google Shape;469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54880" y="2646360"/>
            <a:ext cx="1447560" cy="1564920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76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77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76" name="Google Shape;476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6000" y="1413000"/>
            <a:ext cx="3422160" cy="403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78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82" name="Google Shape;482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1280" y="1844640"/>
            <a:ext cx="4392360" cy="2239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79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88" name="Google Shape;488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4720" y="981000"/>
            <a:ext cx="2057040" cy="23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97440" y="3716280"/>
            <a:ext cx="2736360" cy="245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80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95" name="Google Shape;495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90720" y="1268640"/>
            <a:ext cx="3561840" cy="3958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8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01" name="Google Shape;501;p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640" y="1782360"/>
            <a:ext cx="4284360" cy="2998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55"/>
          <p:cNvSpPr/>
          <p:nvPr/>
        </p:nvSpPr>
        <p:spPr>
          <a:xfrm>
            <a:off x="2443320" y="332640"/>
            <a:ext cx="3881160" cy="853200"/>
          </a:xfrm>
          <a:custGeom>
            <a:rect b="b" l="l" r="r" t="t"/>
            <a:pathLst>
              <a:path extrusionOk="0" h="120000" w="120000">
                <a:moveTo>
                  <a:pt x="4395" y="0"/>
                </a:moveTo>
                <a:cubicBezTo>
                  <a:pt x="2192" y="0"/>
                  <a:pt x="0" y="9966"/>
                  <a:pt x="0" y="19983"/>
                </a:cubicBezTo>
                <a:lnTo>
                  <a:pt x="0" y="99915"/>
                </a:lnTo>
                <a:cubicBezTo>
                  <a:pt x="0" y="109932"/>
                  <a:pt x="2192" y="119949"/>
                  <a:pt x="4395" y="119949"/>
                </a:cubicBezTo>
                <a:lnTo>
                  <a:pt x="115581" y="119949"/>
                </a:lnTo>
                <a:cubicBezTo>
                  <a:pt x="117785" y="119949"/>
                  <a:pt x="119988" y="109932"/>
                  <a:pt x="119988" y="99915"/>
                </a:cubicBezTo>
                <a:lnTo>
                  <a:pt x="119988" y="19983"/>
                </a:lnTo>
                <a:cubicBezTo>
                  <a:pt x="119988" y="9966"/>
                  <a:pt x="117785" y="0"/>
                  <a:pt x="115581" y="0"/>
                </a:cubicBezTo>
                <a:lnTo>
                  <a:pt x="4395" y="0"/>
                </a:lnTo>
              </a:path>
            </a:pathLst>
          </a:custGeom>
          <a:solidFill>
            <a:srgbClr val="FF00FF"/>
          </a:solidFill>
          <a:ln cap="flat" cmpd="sng" w="25550">
            <a:solidFill>
              <a:srgbClr val="3A5F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4" name="Google Shape;254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50840" y="2451600"/>
            <a:ext cx="1636200" cy="1582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55"/>
          <p:cNvSpPr/>
          <p:nvPr/>
        </p:nvSpPr>
        <p:spPr>
          <a:xfrm>
            <a:off x="4866840" y="1875240"/>
            <a:ext cx="1152000" cy="3963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55"/>
          <p:cNvSpPr/>
          <p:nvPr/>
        </p:nvSpPr>
        <p:spPr>
          <a:xfrm>
            <a:off x="3498480" y="2306880"/>
            <a:ext cx="1072800" cy="396360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55"/>
          <p:cNvSpPr/>
          <p:nvPr/>
        </p:nvSpPr>
        <p:spPr>
          <a:xfrm>
            <a:off x="5082840" y="3027600"/>
            <a:ext cx="863280" cy="396360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55"/>
          <p:cNvSpPr/>
          <p:nvPr/>
        </p:nvSpPr>
        <p:spPr>
          <a:xfrm>
            <a:off x="4866840" y="4251600"/>
            <a:ext cx="1152000" cy="3963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55"/>
          <p:cNvSpPr/>
          <p:nvPr/>
        </p:nvSpPr>
        <p:spPr>
          <a:xfrm>
            <a:off x="3282480" y="3027600"/>
            <a:ext cx="1152000" cy="3963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55"/>
          <p:cNvSpPr/>
          <p:nvPr/>
        </p:nvSpPr>
        <p:spPr>
          <a:xfrm>
            <a:off x="6379560" y="3099240"/>
            <a:ext cx="1152000" cy="3963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55"/>
          <p:cNvSpPr/>
          <p:nvPr/>
        </p:nvSpPr>
        <p:spPr>
          <a:xfrm>
            <a:off x="6306840" y="2235600"/>
            <a:ext cx="1072800" cy="396360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55"/>
          <p:cNvSpPr/>
          <p:nvPr/>
        </p:nvSpPr>
        <p:spPr>
          <a:xfrm>
            <a:off x="6306840" y="3891240"/>
            <a:ext cx="1072800" cy="396360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55"/>
          <p:cNvSpPr/>
          <p:nvPr/>
        </p:nvSpPr>
        <p:spPr>
          <a:xfrm>
            <a:off x="3498480" y="3748320"/>
            <a:ext cx="1072800" cy="396360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4" name="Google Shape;264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7640" y="542880"/>
            <a:ext cx="854280" cy="220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5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80360" y="361080"/>
            <a:ext cx="1460160" cy="182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55"/>
          <p:cNvSpPr/>
          <p:nvPr/>
        </p:nvSpPr>
        <p:spPr>
          <a:xfrm>
            <a:off x="2556360" y="297360"/>
            <a:ext cx="91436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¿Dónde vives?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55"/>
          <p:cNvSpPr/>
          <p:nvPr/>
        </p:nvSpPr>
        <p:spPr>
          <a:xfrm>
            <a:off x="5163120" y="5589360"/>
            <a:ext cx="3700440" cy="699840"/>
          </a:xfrm>
          <a:prstGeom prst="rect">
            <a:avLst/>
          </a:prstGeom>
          <a:solidFill>
            <a:srgbClr val="FFCC00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…de Auckland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55"/>
          <p:cNvSpPr/>
          <p:nvPr/>
        </p:nvSpPr>
        <p:spPr>
          <a:xfrm>
            <a:off x="6626520" y="3097440"/>
            <a:ext cx="6577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este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55"/>
          <p:cNvSpPr/>
          <p:nvPr/>
        </p:nvSpPr>
        <p:spPr>
          <a:xfrm>
            <a:off x="5080320" y="1888920"/>
            <a:ext cx="75240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norte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55"/>
          <p:cNvSpPr/>
          <p:nvPr/>
        </p:nvSpPr>
        <p:spPr>
          <a:xfrm>
            <a:off x="6267240" y="2249280"/>
            <a:ext cx="10249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noreste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55"/>
          <p:cNvSpPr/>
          <p:nvPr/>
        </p:nvSpPr>
        <p:spPr>
          <a:xfrm>
            <a:off x="6369120" y="3891240"/>
            <a:ext cx="9471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sureste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55"/>
          <p:cNvSpPr/>
          <p:nvPr/>
        </p:nvSpPr>
        <p:spPr>
          <a:xfrm>
            <a:off x="5167800" y="4251600"/>
            <a:ext cx="57528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55"/>
          <p:cNvSpPr/>
          <p:nvPr/>
        </p:nvSpPr>
        <p:spPr>
          <a:xfrm>
            <a:off x="3510720" y="3748320"/>
            <a:ext cx="107820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suroeste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55"/>
          <p:cNvSpPr/>
          <p:nvPr/>
        </p:nvSpPr>
        <p:spPr>
          <a:xfrm>
            <a:off x="3508200" y="3055320"/>
            <a:ext cx="738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oeste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55"/>
          <p:cNvSpPr/>
          <p:nvPr/>
        </p:nvSpPr>
        <p:spPr>
          <a:xfrm>
            <a:off x="3471480" y="2314800"/>
            <a:ext cx="11559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noroeste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55"/>
          <p:cNvSpPr txBox="1"/>
          <p:nvPr/>
        </p:nvSpPr>
        <p:spPr>
          <a:xfrm>
            <a:off x="251640" y="3284280"/>
            <a:ext cx="2843280" cy="840600"/>
          </a:xfrm>
          <a:prstGeom prst="rect">
            <a:avLst/>
          </a:prstGeom>
          <a:solidFill>
            <a:srgbClr val="FFCC99"/>
          </a:solidFill>
          <a:ln cap="flat" cmpd="sng" w="50750">
            <a:solidFill>
              <a:srgbClr val="E46C0A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NZ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Vivo en…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7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82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07" name="Google Shape;507;p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74960" y="1484280"/>
            <a:ext cx="3393720" cy="4176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83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13" name="Google Shape;513;p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1280" y="1844640"/>
            <a:ext cx="4392360" cy="2239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84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19" name="Google Shape;519;p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640" y="1782360"/>
            <a:ext cx="4284360" cy="2998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85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25" name="Google Shape;525;p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640" y="1578600"/>
            <a:ext cx="3850920" cy="3700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Google Shape;530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6000" y="1343160"/>
            <a:ext cx="2833200" cy="3960360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86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87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37" name="Google Shape;537;p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90720" y="1268640"/>
            <a:ext cx="3561840" cy="3958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88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43" name="Google Shape;543;p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48000" y="4794120"/>
            <a:ext cx="1856880" cy="1453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87640" y="3930480"/>
            <a:ext cx="1875960" cy="1599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8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92720" y="2417760"/>
            <a:ext cx="1558440" cy="1856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8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48000" y="1986120"/>
            <a:ext cx="1336320" cy="1444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8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32360" y="835200"/>
            <a:ext cx="1133280" cy="1155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89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53" name="Google Shape;553;p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99640" y="2278800"/>
            <a:ext cx="4671720" cy="2300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90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59" name="Google Shape;559;p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74960" y="1484280"/>
            <a:ext cx="3393720" cy="4176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9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5" name="Google Shape;565;p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6000" y="1413000"/>
            <a:ext cx="3422160" cy="403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6"/>
          <p:cNvSpPr txBox="1"/>
          <p:nvPr/>
        </p:nvSpPr>
        <p:spPr>
          <a:xfrm>
            <a:off x="2023920" y="332640"/>
            <a:ext cx="4906440" cy="1142640"/>
          </a:xfrm>
          <a:prstGeom prst="rect">
            <a:avLst/>
          </a:prstGeom>
          <a:solidFill>
            <a:srgbClr val="EA60D0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¿Dónde vives?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2" name="Google Shape;282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4200" y="1772640"/>
            <a:ext cx="4385880" cy="292212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56"/>
          <p:cNvSpPr/>
          <p:nvPr/>
        </p:nvSpPr>
        <p:spPr>
          <a:xfrm>
            <a:off x="2438280" y="5029200"/>
            <a:ext cx="4653360" cy="699840"/>
          </a:xfrm>
          <a:prstGeom prst="rect">
            <a:avLst/>
          </a:prstGeom>
          <a:solidFill>
            <a:srgbClr val="EA60D0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Vivo en una ciudad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92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71" name="Google Shape;571;p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1280" y="1844640"/>
            <a:ext cx="4392360" cy="2239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93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77" name="Google Shape;577;p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6000" y="1413000"/>
            <a:ext cx="3422160" cy="403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94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83" name="Google Shape;583;p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99640" y="2278800"/>
            <a:ext cx="4671720" cy="2300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95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89" name="Google Shape;589;p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4720" y="981000"/>
            <a:ext cx="2057040" cy="23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p9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97440" y="3716280"/>
            <a:ext cx="2736360" cy="245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96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96" name="Google Shape;596;p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640" y="1578600"/>
            <a:ext cx="3850920" cy="3700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97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02" name="Google Shape;602;p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640" y="1782360"/>
            <a:ext cx="4284360" cy="2998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98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08" name="Google Shape;608;p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90720" y="1268640"/>
            <a:ext cx="3561840" cy="3958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99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14" name="Google Shape;614;p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48040" y="2781000"/>
            <a:ext cx="1447560" cy="1564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9" name="Google Shape;619;p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6000" y="1343160"/>
            <a:ext cx="2833200" cy="3960360"/>
          </a:xfrm>
          <a:prstGeom prst="rect">
            <a:avLst/>
          </a:prstGeom>
          <a:noFill/>
          <a:ln>
            <a:noFill/>
          </a:ln>
        </p:spPr>
      </p:pic>
      <p:sp>
        <p:nvSpPr>
          <p:cNvPr id="620" name="Google Shape;620;p100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10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6" name="Google Shape;626;p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64600" y="1772640"/>
            <a:ext cx="3214440" cy="3474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57"/>
          <p:cNvSpPr txBox="1"/>
          <p:nvPr/>
        </p:nvSpPr>
        <p:spPr>
          <a:xfrm>
            <a:off x="2195640" y="404640"/>
            <a:ext cx="4546440" cy="1142640"/>
          </a:xfrm>
          <a:prstGeom prst="rect">
            <a:avLst/>
          </a:prstGeom>
          <a:solidFill>
            <a:srgbClr val="EA60D0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¿Dónde vives?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57"/>
          <p:cNvSpPr/>
          <p:nvPr/>
        </p:nvSpPr>
        <p:spPr>
          <a:xfrm>
            <a:off x="2327040" y="5105520"/>
            <a:ext cx="4505400" cy="699840"/>
          </a:xfrm>
          <a:prstGeom prst="rect">
            <a:avLst/>
          </a:prstGeom>
          <a:solidFill>
            <a:srgbClr val="EA60D0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Vivo en un pueblo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99640" y="2133000"/>
            <a:ext cx="3759840" cy="24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102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32" name="Google Shape;632;p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48000" y="4794120"/>
            <a:ext cx="1856880" cy="1453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10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87640" y="3930480"/>
            <a:ext cx="1875960" cy="1599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10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92720" y="2417760"/>
            <a:ext cx="1558440" cy="1856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p10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48000" y="1986120"/>
            <a:ext cx="1336320" cy="1444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p10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32360" y="835200"/>
            <a:ext cx="1133280" cy="1155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103"/>
          <p:cNvSpPr/>
          <p:nvPr/>
        </p:nvSpPr>
        <p:spPr>
          <a:xfrm>
            <a:off x="323640" y="260640"/>
            <a:ext cx="7488360" cy="54828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Escribe las palabras en español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103"/>
          <p:cNvSpPr/>
          <p:nvPr/>
        </p:nvSpPr>
        <p:spPr>
          <a:xfrm>
            <a:off x="323640" y="908640"/>
            <a:ext cx="2736000" cy="71964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D_v_rt _d_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103"/>
          <p:cNvSpPr/>
          <p:nvPr/>
        </p:nvSpPr>
        <p:spPr>
          <a:xfrm>
            <a:off x="323640" y="1772640"/>
            <a:ext cx="2592000" cy="71964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Tr_nq_ _l_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103"/>
          <p:cNvSpPr/>
          <p:nvPr/>
        </p:nvSpPr>
        <p:spPr>
          <a:xfrm>
            <a:off x="323640" y="2637000"/>
            <a:ext cx="2448000" cy="71964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T_r_st_c_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103"/>
          <p:cNvSpPr/>
          <p:nvPr/>
        </p:nvSpPr>
        <p:spPr>
          <a:xfrm>
            <a:off x="335160" y="3573000"/>
            <a:ext cx="2139120" cy="64764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L_mp_ _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103"/>
          <p:cNvSpPr/>
          <p:nvPr/>
        </p:nvSpPr>
        <p:spPr>
          <a:xfrm>
            <a:off x="323640" y="4365000"/>
            <a:ext cx="1800000" cy="71964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B_n_t_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03"/>
          <p:cNvSpPr/>
          <p:nvPr/>
        </p:nvSpPr>
        <p:spPr>
          <a:xfrm>
            <a:off x="4592880" y="908640"/>
            <a:ext cx="2736000" cy="71964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A_u_ _i_o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103"/>
          <p:cNvSpPr/>
          <p:nvPr/>
        </p:nvSpPr>
        <p:spPr>
          <a:xfrm>
            <a:off x="4572000" y="1772640"/>
            <a:ext cx="2088000" cy="71964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_u_io_o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103"/>
          <p:cNvSpPr/>
          <p:nvPr/>
        </p:nvSpPr>
        <p:spPr>
          <a:xfrm>
            <a:off x="4572000" y="2637000"/>
            <a:ext cx="3240000" cy="71964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I_ _ u_ _ _ia_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103"/>
          <p:cNvSpPr/>
          <p:nvPr/>
        </p:nvSpPr>
        <p:spPr>
          <a:xfrm>
            <a:off x="4592880" y="3537000"/>
            <a:ext cx="1491120" cy="71964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_u_io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103"/>
          <p:cNvSpPr/>
          <p:nvPr/>
        </p:nvSpPr>
        <p:spPr>
          <a:xfrm>
            <a:off x="4592880" y="4365360"/>
            <a:ext cx="1090080" cy="71964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_eo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2" name="Google Shape;652;p1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72360" y="4835520"/>
            <a:ext cx="609120" cy="609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p1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98280" y="5805360"/>
            <a:ext cx="609120" cy="609120"/>
          </a:xfrm>
          <a:prstGeom prst="rect">
            <a:avLst/>
          </a:prstGeom>
          <a:noFill/>
          <a:ln>
            <a:noFill/>
          </a:ln>
        </p:spPr>
      </p:pic>
      <p:sp>
        <p:nvSpPr>
          <p:cNvPr id="654" name="Google Shape;654;p103"/>
          <p:cNvSpPr/>
          <p:nvPr/>
        </p:nvSpPr>
        <p:spPr>
          <a:xfrm>
            <a:off x="315000" y="5225400"/>
            <a:ext cx="1800000" cy="71964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Gr_nd_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103"/>
          <p:cNvSpPr/>
          <p:nvPr/>
        </p:nvSpPr>
        <p:spPr>
          <a:xfrm>
            <a:off x="335160" y="6054840"/>
            <a:ext cx="2292120" cy="71964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M_d_rn_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103"/>
          <p:cNvSpPr/>
          <p:nvPr/>
        </p:nvSpPr>
        <p:spPr>
          <a:xfrm>
            <a:off x="4592880" y="6054840"/>
            <a:ext cx="2283120" cy="71964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P_q_ _ñ_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103"/>
          <p:cNvSpPr/>
          <p:nvPr/>
        </p:nvSpPr>
        <p:spPr>
          <a:xfrm>
            <a:off x="4595760" y="5252040"/>
            <a:ext cx="2856240" cy="71964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H_st_r_c_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103"/>
          <p:cNvSpPr/>
          <p:nvPr/>
        </p:nvSpPr>
        <p:spPr>
          <a:xfrm>
            <a:off x="323640" y="908640"/>
            <a:ext cx="2736000" cy="71964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Divertido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103"/>
          <p:cNvSpPr/>
          <p:nvPr/>
        </p:nvSpPr>
        <p:spPr>
          <a:xfrm>
            <a:off x="323652" y="1785950"/>
            <a:ext cx="3105300" cy="71970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Tranquilo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103"/>
          <p:cNvSpPr/>
          <p:nvPr/>
        </p:nvSpPr>
        <p:spPr>
          <a:xfrm>
            <a:off x="335160" y="2637000"/>
            <a:ext cx="2448000" cy="71964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Turístico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103"/>
          <p:cNvSpPr/>
          <p:nvPr/>
        </p:nvSpPr>
        <p:spPr>
          <a:xfrm>
            <a:off x="335160" y="3567600"/>
            <a:ext cx="2139120" cy="64764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Limpio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103"/>
          <p:cNvSpPr/>
          <p:nvPr/>
        </p:nvSpPr>
        <p:spPr>
          <a:xfrm>
            <a:off x="315000" y="4366440"/>
            <a:ext cx="1800000" cy="71964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Bonito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103"/>
          <p:cNvSpPr/>
          <p:nvPr/>
        </p:nvSpPr>
        <p:spPr>
          <a:xfrm>
            <a:off x="315000" y="5225400"/>
            <a:ext cx="1932120" cy="71964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Grande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103"/>
          <p:cNvSpPr/>
          <p:nvPr/>
        </p:nvSpPr>
        <p:spPr>
          <a:xfrm>
            <a:off x="335160" y="6055200"/>
            <a:ext cx="2292120" cy="71964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Moderno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103"/>
          <p:cNvSpPr/>
          <p:nvPr/>
        </p:nvSpPr>
        <p:spPr>
          <a:xfrm>
            <a:off x="4586400" y="908640"/>
            <a:ext cx="2736000" cy="71964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Aburrido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103"/>
          <p:cNvSpPr/>
          <p:nvPr/>
        </p:nvSpPr>
        <p:spPr>
          <a:xfrm>
            <a:off x="4572000" y="1772280"/>
            <a:ext cx="2088000" cy="71964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Ruidoso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103"/>
          <p:cNvSpPr/>
          <p:nvPr/>
        </p:nvSpPr>
        <p:spPr>
          <a:xfrm>
            <a:off x="4572000" y="2637000"/>
            <a:ext cx="3240000" cy="71964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Industrial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103"/>
          <p:cNvSpPr/>
          <p:nvPr/>
        </p:nvSpPr>
        <p:spPr>
          <a:xfrm>
            <a:off x="4592880" y="3501000"/>
            <a:ext cx="1491120" cy="71964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Sucio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103"/>
          <p:cNvSpPr/>
          <p:nvPr/>
        </p:nvSpPr>
        <p:spPr>
          <a:xfrm>
            <a:off x="4572000" y="4366440"/>
            <a:ext cx="1090080" cy="71964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Feo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103"/>
          <p:cNvSpPr/>
          <p:nvPr/>
        </p:nvSpPr>
        <p:spPr>
          <a:xfrm>
            <a:off x="4595760" y="5239800"/>
            <a:ext cx="2856240" cy="71964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103"/>
          <p:cNvSpPr/>
          <p:nvPr/>
        </p:nvSpPr>
        <p:spPr>
          <a:xfrm>
            <a:off x="4595760" y="6055200"/>
            <a:ext cx="2283120" cy="71964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Pequeño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7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104"/>
          <p:cNvSpPr/>
          <p:nvPr/>
        </p:nvSpPr>
        <p:spPr>
          <a:xfrm>
            <a:off x="395640" y="307800"/>
            <a:ext cx="4968360" cy="57564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¿Cómo es tu ciudad?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7" name="Google Shape;677;p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1640" y="1484640"/>
            <a:ext cx="3419640" cy="168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8" name="Google Shape;678;p10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80000" y="3933000"/>
            <a:ext cx="1447560" cy="1564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05"/>
          <p:cNvSpPr/>
          <p:nvPr/>
        </p:nvSpPr>
        <p:spPr>
          <a:xfrm>
            <a:off x="395640" y="307800"/>
            <a:ext cx="4968360" cy="57564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¿Cómo es tu ciudad?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4" name="Google Shape;684;p1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56320" y="5021280"/>
            <a:ext cx="1856880" cy="1453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10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95960" y="4157640"/>
            <a:ext cx="1875960" cy="1599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6" name="Google Shape;686;p10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00680" y="2644920"/>
            <a:ext cx="1558440" cy="1856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7" name="Google Shape;687;p10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56320" y="2212920"/>
            <a:ext cx="1336320" cy="1444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8" name="Google Shape;688;p10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340320" y="1062000"/>
            <a:ext cx="1133280" cy="1155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10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55640" y="1639800"/>
            <a:ext cx="3011760" cy="2894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106"/>
          <p:cNvSpPr/>
          <p:nvPr/>
        </p:nvSpPr>
        <p:spPr>
          <a:xfrm>
            <a:off x="395640" y="307800"/>
            <a:ext cx="4968360" cy="57564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¿Cómo es tu ciudad?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5" name="Google Shape;695;p1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4000" y="981000"/>
            <a:ext cx="2057040" cy="23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p10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76360" y="3716280"/>
            <a:ext cx="2736360" cy="245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p10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80760" y="1628640"/>
            <a:ext cx="4284360" cy="2998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107"/>
          <p:cNvSpPr/>
          <p:nvPr/>
        </p:nvSpPr>
        <p:spPr>
          <a:xfrm>
            <a:off x="395640" y="307800"/>
            <a:ext cx="4968360" cy="57564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¿Cómo es tu ciudad?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3" name="Google Shape;703;p1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5640" y="2133000"/>
            <a:ext cx="2009520" cy="2276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10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40000" y="2964600"/>
            <a:ext cx="4392360" cy="2239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108"/>
          <p:cNvSpPr/>
          <p:nvPr/>
        </p:nvSpPr>
        <p:spPr>
          <a:xfrm>
            <a:off x="395640" y="307800"/>
            <a:ext cx="4968360" cy="57564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¿Cómo es tu ciudad?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0" name="Google Shape;710;p1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0000" y="578520"/>
            <a:ext cx="2784960" cy="3095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1" name="Google Shape;711;p10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5640" y="1140840"/>
            <a:ext cx="2782440" cy="300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10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10080" y="3429000"/>
            <a:ext cx="2444040" cy="2879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109"/>
          <p:cNvSpPr/>
          <p:nvPr/>
        </p:nvSpPr>
        <p:spPr>
          <a:xfrm>
            <a:off x="395640" y="307800"/>
            <a:ext cx="4968360" cy="57564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¿Cómo es tu ciudad?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8" name="Google Shape;718;p1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2000" y="1845000"/>
            <a:ext cx="2984400" cy="3672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9" name="Google Shape;719;p10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1640" y="1701000"/>
            <a:ext cx="2833200" cy="3960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110"/>
          <p:cNvSpPr/>
          <p:nvPr/>
        </p:nvSpPr>
        <p:spPr>
          <a:xfrm>
            <a:off x="395640" y="307800"/>
            <a:ext cx="4968360" cy="57564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¿Cómo es tu ciudad?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110"/>
          <p:cNvSpPr/>
          <p:nvPr/>
        </p:nvSpPr>
        <p:spPr>
          <a:xfrm>
            <a:off x="395640" y="1124640"/>
            <a:ext cx="8136720" cy="50364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32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Escribe unas frases describiendo tu ciudad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110"/>
          <p:cNvSpPr/>
          <p:nvPr/>
        </p:nvSpPr>
        <p:spPr>
          <a:xfrm rot="-790200">
            <a:off x="539280" y="2709000"/>
            <a:ext cx="964800" cy="50364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32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muy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110"/>
          <p:cNvSpPr/>
          <p:nvPr/>
        </p:nvSpPr>
        <p:spPr>
          <a:xfrm rot="1170600">
            <a:off x="1022040" y="4509000"/>
            <a:ext cx="1857240" cy="50364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32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bastante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110"/>
          <p:cNvSpPr/>
          <p:nvPr/>
        </p:nvSpPr>
        <p:spPr>
          <a:xfrm rot="-1509600">
            <a:off x="6469200" y="2468880"/>
            <a:ext cx="1728000" cy="50364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32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siempre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110"/>
          <p:cNvSpPr/>
          <p:nvPr/>
        </p:nvSpPr>
        <p:spPr>
          <a:xfrm rot="1270800">
            <a:off x="4017600" y="2187360"/>
            <a:ext cx="1583640" cy="50364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32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veces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110"/>
          <p:cNvSpPr/>
          <p:nvPr/>
        </p:nvSpPr>
        <p:spPr>
          <a:xfrm rot="736200">
            <a:off x="7064280" y="3862080"/>
            <a:ext cx="1396800" cy="50364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32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nunca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110"/>
          <p:cNvSpPr/>
          <p:nvPr/>
        </p:nvSpPr>
        <p:spPr>
          <a:xfrm rot="-1279800">
            <a:off x="4018320" y="4858200"/>
            <a:ext cx="2016000" cy="50364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32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menudo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2" name="Google Shape;732;p1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04360" y="4824000"/>
            <a:ext cx="1446120" cy="1779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3" name="Google Shape;733;p1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11640" y="2302920"/>
            <a:ext cx="1823400" cy="202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p1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1080" y="4993200"/>
            <a:ext cx="1555200" cy="168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111"/>
          <p:cNvSpPr/>
          <p:nvPr/>
        </p:nvSpPr>
        <p:spPr>
          <a:xfrm>
            <a:off x="395280" y="2349360"/>
            <a:ext cx="8519760" cy="1626480"/>
          </a:xfrm>
          <a:custGeom>
            <a:rect b="b" l="l" r="r" t="t"/>
            <a:pathLst>
              <a:path extrusionOk="0" h="120000" w="120000">
                <a:moveTo>
                  <a:pt x="3817" y="0"/>
                </a:moveTo>
                <a:cubicBezTo>
                  <a:pt x="1906" y="0"/>
                  <a:pt x="0" y="9982"/>
                  <a:pt x="0" y="19991"/>
                </a:cubicBezTo>
                <a:lnTo>
                  <a:pt x="0" y="99955"/>
                </a:lnTo>
                <a:cubicBezTo>
                  <a:pt x="0" y="109964"/>
                  <a:pt x="1906" y="119973"/>
                  <a:pt x="3817" y="119973"/>
                </a:cubicBezTo>
                <a:lnTo>
                  <a:pt x="116172" y="119973"/>
                </a:lnTo>
                <a:cubicBezTo>
                  <a:pt x="118083" y="119973"/>
                  <a:pt x="119994" y="109964"/>
                  <a:pt x="119994" y="99955"/>
                </a:cubicBezTo>
                <a:lnTo>
                  <a:pt x="119994" y="19991"/>
                </a:lnTo>
                <a:cubicBezTo>
                  <a:pt x="119994" y="9982"/>
                  <a:pt x="118083" y="0"/>
                  <a:pt x="116172" y="0"/>
                </a:cubicBezTo>
                <a:lnTo>
                  <a:pt x="3817" y="0"/>
                </a:lnTo>
              </a:path>
            </a:pathLst>
          </a:cu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0" name="Google Shape;740;p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94040" y="-185760"/>
            <a:ext cx="1942920" cy="2352240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111"/>
          <p:cNvSpPr/>
          <p:nvPr/>
        </p:nvSpPr>
        <p:spPr>
          <a:xfrm>
            <a:off x="533520" y="2391120"/>
            <a:ext cx="8381520" cy="1484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NZ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Target: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NZ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many of the 14 adjectives can you remember??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2" name="Google Shape;742;p1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93040" y="196920"/>
            <a:ext cx="2495160" cy="1828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3" name="Google Shape;743;p1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0920" y="4429080"/>
            <a:ext cx="2285640" cy="199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4" name="Google Shape;744;p1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48640" y="4429080"/>
            <a:ext cx="2142720" cy="2142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5" name="Google Shape;745;p1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95280" y="189000"/>
            <a:ext cx="1069560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6" name="Google Shape;746;p1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092480" y="4476600"/>
            <a:ext cx="1314000" cy="20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58"/>
          <p:cNvSpPr txBox="1"/>
          <p:nvPr/>
        </p:nvSpPr>
        <p:spPr>
          <a:xfrm>
            <a:off x="180000" y="-595800"/>
            <a:ext cx="8640000" cy="70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609120" lvl="0" marL="60948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AutoNum type="arabicPeriod"/>
            </a:pPr>
            <a:r>
              <a:rPr b="0" lang="en-NZ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120" lvl="0" marL="60948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AutoNum type="arabicPeriod"/>
            </a:pPr>
            <a:r>
              <a:rPr b="0" lang="en-NZ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120" lvl="0" marL="60948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AutoNum type="arabicPeriod"/>
            </a:pPr>
            <a:r>
              <a:rPr b="0" lang="en-NZ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120" lvl="0" marL="60948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AutoNum type="arabicPeriod"/>
            </a:pPr>
            <a:r>
              <a:rPr b="0" lang="en-NZ" sz="2000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lang="en-NZ" sz="2000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(City)</a:t>
            </a:r>
            <a:r>
              <a:rPr b="0" lang="en-NZ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es una/un (ciudad/pueblo) </a:t>
            </a:r>
            <a:r>
              <a:rPr b="1" lang="en-NZ" sz="2000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que está en el</a:t>
            </a:r>
            <a:r>
              <a:rPr b="0" lang="en-NZ" sz="2000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(location)</a:t>
            </a:r>
            <a:r>
              <a:rPr b="0" lang="en-NZ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b="0" lang="en-NZ" sz="2000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(país)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Vivo en             es (ciudad/pueblo) </a:t>
            </a:r>
            <a:r>
              <a:rPr b="0" lang="en-NZ" sz="2000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que está en el</a:t>
            </a:r>
            <a:r>
              <a:rPr b="0" lang="en-NZ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de </a:t>
            </a:r>
            <a:r>
              <a:rPr b="0" lang="en-NZ" sz="2000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(país)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58"/>
          <p:cNvSpPr/>
          <p:nvPr/>
        </p:nvSpPr>
        <p:spPr>
          <a:xfrm>
            <a:off x="2700360" y="0"/>
            <a:ext cx="4105080" cy="699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¿Dónde viv</a:t>
            </a:r>
            <a:r>
              <a:rPr b="0" lang="en-NZ" sz="4000" strike="noStrik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es</a:t>
            </a: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7" name="Google Shape;297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360" y="805320"/>
            <a:ext cx="504360" cy="487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0000" y="3780000"/>
            <a:ext cx="7920000" cy="21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112"/>
          <p:cNvSpPr/>
          <p:nvPr/>
        </p:nvSpPr>
        <p:spPr>
          <a:xfrm>
            <a:off x="2051640" y="307800"/>
            <a:ext cx="4968360" cy="57564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¿Cómo es tu ciudad?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2" name="Google Shape;752;p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4213080" y="764640"/>
            <a:ext cx="3419640" cy="168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3" name="Google Shape;753;p1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227040" y="3150360"/>
            <a:ext cx="1447560" cy="1564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1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4213080" y="1843200"/>
            <a:ext cx="3011760" cy="2894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5" name="Google Shape;755;p1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2916720" y="4737240"/>
            <a:ext cx="1856880" cy="1453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6" name="Google Shape;756;p1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5077440" y="3873600"/>
            <a:ext cx="1875960" cy="1599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7" name="Google Shape;757;p1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-2772360" y="2360880"/>
            <a:ext cx="1558440" cy="1856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8" name="Google Shape;758;p1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4717080" y="1928880"/>
            <a:ext cx="1336320" cy="1444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9" name="Google Shape;759;p11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-3132720" y="777960"/>
            <a:ext cx="1133280" cy="1155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0" name="Google Shape;760;p11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-4379760" y="1197720"/>
            <a:ext cx="2057040" cy="23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1" name="Google Shape;761;p11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-3227040" y="3933000"/>
            <a:ext cx="2736360" cy="245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2" name="Google Shape;762;p11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0692720" y="2162880"/>
            <a:ext cx="4284360" cy="2998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3" name="Google Shape;763;p11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0116720" y="4567680"/>
            <a:ext cx="2009520" cy="2276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4" name="Google Shape;764;p112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2339640" y="7101360"/>
            <a:ext cx="4392360" cy="2239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5" name="Google Shape;765;p112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9729000" y="-1739520"/>
            <a:ext cx="2784960" cy="3095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6" name="Google Shape;766;p112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-3112560" y="4772160"/>
            <a:ext cx="2444040" cy="2879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7" name="Google Shape;767;p1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350880" y="-1387440"/>
            <a:ext cx="2782440" cy="300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8" name="Google Shape;768;p112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0836720" y="2096640"/>
            <a:ext cx="2984400" cy="3672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9" name="Google Shape;769;p112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475640" y="-4347720"/>
            <a:ext cx="2833200" cy="3960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0" name="Google Shape;770;p112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-3414600" y="4546800"/>
            <a:ext cx="2473200" cy="237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113"/>
          <p:cNvSpPr txBox="1"/>
          <p:nvPr/>
        </p:nvSpPr>
        <p:spPr>
          <a:xfrm>
            <a:off x="457200" y="1604520"/>
            <a:ext cx="822924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4000" lvl="0" marL="4320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Char char="●"/>
            </a:pPr>
            <a:r>
              <a:rPr b="0" lang="en-NZ" sz="2000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4000" lvl="0" marL="4320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Char char="●"/>
            </a:pPr>
            <a:r>
              <a:rPr b="0" lang="en-NZ" sz="2000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4000" lvl="0" marL="4320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Char char="●"/>
            </a:pPr>
            <a:r>
              <a:rPr b="0" lang="en-NZ" sz="2000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Auckland</a:t>
            </a:r>
            <a:r>
              <a:rPr b="0" lang="en-NZ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 una ciudad (description)  que está en el (location)      de (country). 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4000" lvl="0" marL="4320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Char char="●"/>
            </a:pPr>
            <a:r>
              <a:rPr b="0" lang="en-NZ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4000" lvl="0" marL="4320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Char char="●"/>
            </a:pPr>
            <a:r>
              <a:rPr b="0" lang="en-NZ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6" name="Google Shape;776;p113"/>
          <p:cNvSpPr txBox="1"/>
          <p:nvPr/>
        </p:nvSpPr>
        <p:spPr>
          <a:xfrm>
            <a:off x="457200" y="271440"/>
            <a:ext cx="8229240" cy="1149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NZ" sz="3200" strike="noStrike">
                <a:solidFill>
                  <a:srgbClr val="00FF00"/>
                </a:solidFill>
                <a:latin typeface="Calibri"/>
                <a:ea typeface="Calibri"/>
                <a:cs typeface="Calibri"/>
                <a:sym typeface="Calibri"/>
              </a:rPr>
              <a:t>Who can make this sentence bigger by adding description and weather?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59"/>
          <p:cNvSpPr txBox="1"/>
          <p:nvPr/>
        </p:nvSpPr>
        <p:spPr>
          <a:xfrm>
            <a:off x="179640" y="1665360"/>
            <a:ext cx="5395680" cy="197568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5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Mi ciudad</a:t>
            </a:r>
            <a:br>
              <a:rPr b="0" lang="en-NZ" sz="5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en-NZ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Objetivo;</a:t>
            </a:r>
            <a:br>
              <a:rPr b="0" lang="en-NZ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en-NZ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talk about the town where you live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59"/>
          <p:cNvSpPr/>
          <p:nvPr/>
        </p:nvSpPr>
        <p:spPr>
          <a:xfrm>
            <a:off x="2267640" y="4274640"/>
            <a:ext cx="6600600" cy="2070360"/>
          </a:xfrm>
          <a:prstGeom prst="rect">
            <a:avLst/>
          </a:prstGeom>
          <a:noFill/>
          <a:ln cap="rnd" cmpd="sng" w="50750">
            <a:solidFill>
              <a:srgbClr val="0070C0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2600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MUST be able to recognise adjectives and their different forms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2600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SHOULD be able to describe your town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2600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COULD use a dictionary to find more adjectives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9640" y="176760"/>
            <a:ext cx="1296000" cy="1307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16360" y="1052640"/>
            <a:ext cx="2016000" cy="20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5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3640" y="4437000"/>
            <a:ext cx="1584000" cy="158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60"/>
          <p:cNvSpPr/>
          <p:nvPr/>
        </p:nvSpPr>
        <p:spPr>
          <a:xfrm>
            <a:off x="395280" y="2162160"/>
            <a:ext cx="8519760" cy="2130120"/>
          </a:xfrm>
          <a:custGeom>
            <a:rect b="b" l="l" r="r" t="t"/>
            <a:pathLst>
              <a:path extrusionOk="0" h="120000" w="120000">
                <a:moveTo>
                  <a:pt x="4999" y="0"/>
                </a:moveTo>
                <a:cubicBezTo>
                  <a:pt x="2499" y="0"/>
                  <a:pt x="0" y="9994"/>
                  <a:pt x="0" y="19989"/>
                </a:cubicBezTo>
                <a:lnTo>
                  <a:pt x="0" y="99969"/>
                </a:lnTo>
                <a:cubicBezTo>
                  <a:pt x="0" y="109964"/>
                  <a:pt x="2499" y="119979"/>
                  <a:pt x="4999" y="119979"/>
                </a:cubicBezTo>
                <a:lnTo>
                  <a:pt x="114990" y="119979"/>
                </a:lnTo>
                <a:cubicBezTo>
                  <a:pt x="117490" y="119979"/>
                  <a:pt x="119994" y="109964"/>
                  <a:pt x="119994" y="99969"/>
                </a:cubicBezTo>
                <a:lnTo>
                  <a:pt x="119994" y="19989"/>
                </a:lnTo>
                <a:cubicBezTo>
                  <a:pt x="119994" y="9994"/>
                  <a:pt x="117490" y="0"/>
                  <a:pt x="114990" y="0"/>
                </a:cubicBezTo>
                <a:lnTo>
                  <a:pt x="4999" y="0"/>
                </a:lnTo>
              </a:path>
            </a:pathLst>
          </a:custGeom>
          <a:solidFill>
            <a:srgbClr val="FF00FF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3" name="Google Shape;313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8200" y="-223920"/>
            <a:ext cx="1942920" cy="2352240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60"/>
          <p:cNvSpPr/>
          <p:nvPr/>
        </p:nvSpPr>
        <p:spPr>
          <a:xfrm>
            <a:off x="546120" y="2349360"/>
            <a:ext cx="8381520" cy="1484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Target: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many of the 14 adjectives do you think you will be able to name by the end of the lesson??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5" name="Google Shape;315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93040" y="196920"/>
            <a:ext cx="2495160" cy="1828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6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0920" y="4429080"/>
            <a:ext cx="2285640" cy="199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6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48640" y="4429080"/>
            <a:ext cx="2142720" cy="2142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6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95280" y="189000"/>
            <a:ext cx="1069560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6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092480" y="4476600"/>
            <a:ext cx="1314000" cy="20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61"/>
          <p:cNvSpPr txBox="1"/>
          <p:nvPr/>
        </p:nvSpPr>
        <p:spPr>
          <a:xfrm>
            <a:off x="251640" y="260640"/>
            <a:ext cx="1547280" cy="575640"/>
          </a:xfrm>
          <a:prstGeom prst="rect">
            <a:avLst/>
          </a:prstGeom>
          <a:solidFill>
            <a:srgbClr val="FFC000"/>
          </a:solidFill>
          <a:ln cap="flat" cmpd="sng" w="507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sucio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61"/>
          <p:cNvSpPr txBox="1"/>
          <p:nvPr/>
        </p:nvSpPr>
        <p:spPr>
          <a:xfrm>
            <a:off x="4932360" y="260640"/>
            <a:ext cx="1654920" cy="57564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NZ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limpio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61"/>
          <p:cNvSpPr/>
          <p:nvPr/>
        </p:nvSpPr>
        <p:spPr>
          <a:xfrm>
            <a:off x="0" y="0"/>
            <a:ext cx="4642920" cy="685764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61"/>
          <p:cNvSpPr/>
          <p:nvPr/>
        </p:nvSpPr>
        <p:spPr>
          <a:xfrm>
            <a:off x="4716360" y="0"/>
            <a:ext cx="4427280" cy="685764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8" name="Google Shape;328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421000"/>
            <a:ext cx="4671720" cy="23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32360" y="1844640"/>
            <a:ext cx="3850920" cy="3700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3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