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" name="Google Shape;5;n"/>
          <p:cNvSpPr/>
          <p:nvPr>
            <p:ph idx="2" type="sldImg"/>
          </p:nvPr>
        </p:nvSpPr>
        <p:spPr>
          <a:xfrm>
            <a:off x="-11798300" y="-11796712"/>
            <a:ext cx="11795125" cy="12488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" name="Google Shape;29;p1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0" name="Google Shape;30;p1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6" name="Google Shape;106;p1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Google Shape;107;p10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5" name="Google Shape;115;p11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6" name="Google Shape;116;p11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2" name="Google Shape;132;p1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3" name="Google Shape;133;p12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0" name="Google Shape;140;p13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1" name="Google Shape;141;p13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8" name="Google Shape;148;p1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9" name="Google Shape;149;p14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7" name="Google Shape;157;p15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8" name="Google Shape;158;p15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8" name="Google Shape;178;p1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9" name="Google Shape;179;p16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6" name="Google Shape;186;p17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7" name="Google Shape;187;p17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4" name="Google Shape;194;p1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5" name="Google Shape;195;p18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9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3" name="Google Shape;203;p19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4" name="Google Shape;204;p19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8" name="Google Shape;38;p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8" name="Google Shape;228;p2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9" name="Google Shape;229;p20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1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6" name="Google Shape;236;p21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7" name="Google Shape;237;p21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4" name="Google Shape;244;p2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5" name="Google Shape;245;p22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3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3" name="Google Shape;253;p23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4" name="Google Shape;254;p23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2" name="Google Shape;282;p2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83" name="Google Shape;283;p24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5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1" name="Google Shape;291;p25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92" name="Google Shape;292;p25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0" name="Google Shape;300;p2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01" name="Google Shape;301;p26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7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07" name="Google Shape;307;p27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08" name="Google Shape;308;p27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15" name="Google Shape;315;p2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16" name="Google Shape;316;p28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5" name="Google Shape;45;p3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3" name="Google Shape;53;p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1" name="Google Shape;61;p5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5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1" name="Google Shape;71;p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p7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0" name="Google Shape;90;p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1" name="Google Shape;91;p8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8" name="Google Shape;98;p9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Google Shape;99;p9:notes"/>
          <p:cNvSpPr txBox="1"/>
          <p:nvPr>
            <p:ph idx="1" type="body"/>
          </p:nvPr>
        </p:nvSpPr>
        <p:spPr>
          <a:xfrm>
            <a:off x="685800" y="4343400"/>
            <a:ext cx="5481637" cy="4110037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on left, text on right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0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0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128587"/>
            <a:ext cx="8224837" cy="1430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4837" cy="45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5225"/>
            <a:ext cx="2890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"/>
          <p:cNvSpPr txBox="1"/>
          <p:nvPr>
            <p:ph type="title"/>
          </p:nvPr>
        </p:nvSpPr>
        <p:spPr>
          <a:xfrm>
            <a:off x="457200" y="128587"/>
            <a:ext cx="8224837" cy="1430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457200" y="1600200"/>
            <a:ext cx="8224837" cy="45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457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3124200" y="6245225"/>
            <a:ext cx="2890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6553200" y="6245225"/>
            <a:ext cx="2128837" cy="47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Relationship Id="rId4" Type="http://schemas.openxmlformats.org/officeDocument/2006/relationships/image" Target="../media/image11.png"/><Relationship Id="rId5" Type="http://schemas.openxmlformats.org/officeDocument/2006/relationships/image" Target="../media/image2.png"/><Relationship Id="rId6" Type="http://schemas.openxmlformats.org/officeDocument/2006/relationships/image" Target="../media/image8.png"/><Relationship Id="rId7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image" Target="../media/image2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g"/><Relationship Id="rId4" Type="http://schemas.openxmlformats.org/officeDocument/2006/relationships/image" Target="../media/image1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jpg"/><Relationship Id="rId4" Type="http://schemas.openxmlformats.org/officeDocument/2006/relationships/image" Target="../media/image18.png"/><Relationship Id="rId5" Type="http://schemas.openxmlformats.org/officeDocument/2006/relationships/image" Target="../media/image2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jpg"/><Relationship Id="rId4" Type="http://schemas.openxmlformats.org/officeDocument/2006/relationships/image" Target="../media/image11.png"/><Relationship Id="rId9" Type="http://schemas.openxmlformats.org/officeDocument/2006/relationships/image" Target="../media/image5.png"/><Relationship Id="rId5" Type="http://schemas.openxmlformats.org/officeDocument/2006/relationships/image" Target="../media/image21.png"/><Relationship Id="rId6" Type="http://schemas.openxmlformats.org/officeDocument/2006/relationships/image" Target="../media/image2.png"/><Relationship Id="rId7" Type="http://schemas.openxmlformats.org/officeDocument/2006/relationships/image" Target="../media/image8.png"/><Relationship Id="rId8" Type="http://schemas.openxmlformats.org/officeDocument/2006/relationships/image" Target="../media/image1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jpg"/><Relationship Id="rId4" Type="http://schemas.openxmlformats.org/officeDocument/2006/relationships/image" Target="../media/image1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jpg"/><Relationship Id="rId4" Type="http://schemas.openxmlformats.org/officeDocument/2006/relationships/image" Target="../media/image1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jp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g"/><Relationship Id="rId4" Type="http://schemas.openxmlformats.org/officeDocument/2006/relationships/image" Target="../media/image11.png"/><Relationship Id="rId11" Type="http://schemas.openxmlformats.org/officeDocument/2006/relationships/image" Target="../media/image14.png"/><Relationship Id="rId10" Type="http://schemas.openxmlformats.org/officeDocument/2006/relationships/image" Target="../media/image5.png"/><Relationship Id="rId9" Type="http://schemas.openxmlformats.org/officeDocument/2006/relationships/image" Target="../media/image15.png"/><Relationship Id="rId5" Type="http://schemas.openxmlformats.org/officeDocument/2006/relationships/image" Target="../media/image21.png"/><Relationship Id="rId6" Type="http://schemas.openxmlformats.org/officeDocument/2006/relationships/image" Target="../media/image2.png"/><Relationship Id="rId7" Type="http://schemas.openxmlformats.org/officeDocument/2006/relationships/image" Target="../media/image8.png"/><Relationship Id="rId8" Type="http://schemas.openxmlformats.org/officeDocument/2006/relationships/image" Target="../media/image1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jpg"/><Relationship Id="rId4" Type="http://schemas.openxmlformats.org/officeDocument/2006/relationships/image" Target="../media/image2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jpg"/><Relationship Id="rId4" Type="http://schemas.openxmlformats.org/officeDocument/2006/relationships/image" Target="../media/image1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jpg"/><Relationship Id="rId4" Type="http://schemas.openxmlformats.org/officeDocument/2006/relationships/image" Target="../media/image19.png"/><Relationship Id="rId5" Type="http://schemas.openxmlformats.org/officeDocument/2006/relationships/image" Target="../media/image22.png"/></Relationships>
</file>

<file path=ppt/slides/_rels/slide23.xml.rels><?xml version="1.0" encoding="UTF-8" standalone="yes"?><Relationships xmlns="http://schemas.openxmlformats.org/package/2006/relationships"><Relationship Id="rId11" Type="http://schemas.openxmlformats.org/officeDocument/2006/relationships/image" Target="../media/image14.png"/><Relationship Id="rId10" Type="http://schemas.openxmlformats.org/officeDocument/2006/relationships/image" Target="../media/image5.png"/><Relationship Id="rId13" Type="http://schemas.openxmlformats.org/officeDocument/2006/relationships/image" Target="../media/image19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jpg"/><Relationship Id="rId4" Type="http://schemas.openxmlformats.org/officeDocument/2006/relationships/image" Target="../media/image11.png"/><Relationship Id="rId9" Type="http://schemas.openxmlformats.org/officeDocument/2006/relationships/image" Target="../media/image15.png"/><Relationship Id="rId5" Type="http://schemas.openxmlformats.org/officeDocument/2006/relationships/image" Target="../media/image21.png"/><Relationship Id="rId6" Type="http://schemas.openxmlformats.org/officeDocument/2006/relationships/image" Target="../media/image2.png"/><Relationship Id="rId7" Type="http://schemas.openxmlformats.org/officeDocument/2006/relationships/image" Target="../media/image8.png"/><Relationship Id="rId8" Type="http://schemas.openxmlformats.org/officeDocument/2006/relationships/image" Target="../media/image18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jpg"/><Relationship Id="rId4" Type="http://schemas.openxmlformats.org/officeDocument/2006/relationships/image" Target="../media/image1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1" Type="http://schemas.openxmlformats.org/officeDocument/2006/relationships/image" Target="../media/image22.png"/><Relationship Id="rId10" Type="http://schemas.openxmlformats.org/officeDocument/2006/relationships/image" Target="../media/image14.png"/><Relationship Id="rId1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png"/><Relationship Id="rId4" Type="http://schemas.openxmlformats.org/officeDocument/2006/relationships/image" Target="../media/image21.png"/><Relationship Id="rId9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8.png"/><Relationship Id="rId7" Type="http://schemas.openxmlformats.org/officeDocument/2006/relationships/image" Target="../media/image18.png"/><Relationship Id="rId8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idx="4294967295" type="title"/>
          </p:nvPr>
        </p:nvSpPr>
        <p:spPr>
          <a:xfrm>
            <a:off x="395287" y="2263775"/>
            <a:ext cx="8229600" cy="13128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By the end of the lesson you’ll be able to:</a:t>
            </a:r>
            <a:endParaRPr/>
          </a:p>
        </p:txBody>
      </p:sp>
      <p:sp>
        <p:nvSpPr>
          <p:cNvPr id="33" name="Google Shape;33;p5"/>
          <p:cNvSpPr txBox="1"/>
          <p:nvPr>
            <p:ph idx="4294967295" type="body"/>
          </p:nvPr>
        </p:nvSpPr>
        <p:spPr>
          <a:xfrm>
            <a:off x="1331912" y="3500437"/>
            <a:ext cx="7561262" cy="25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8137" lvl="0" marL="3381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33"/>
              </a:buClr>
              <a:buSzPts val="28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rgbClr val="33CC33"/>
                </a:solidFill>
                <a:latin typeface="Comic Sans MS"/>
                <a:ea typeface="Comic Sans MS"/>
                <a:cs typeface="Comic Sans MS"/>
                <a:sym typeface="Comic Sans MS"/>
              </a:rPr>
              <a:t>Recognise members of your family</a:t>
            </a:r>
            <a:endParaRPr/>
          </a:p>
          <a:p>
            <a:pPr indent="-338137" lvl="0" marL="33813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6600"/>
              </a:buClr>
              <a:buSzPts val="28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rgbClr val="FF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Say how many brothers/sisters you have</a:t>
            </a:r>
            <a:endParaRPr/>
          </a:p>
          <a:p>
            <a:pPr indent="-338137" lvl="0" marL="33813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Introduce your family</a:t>
            </a:r>
            <a:endParaRPr/>
          </a:p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492500" cy="181451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/>
          <p:nvPr/>
        </p:nvSpPr>
        <p:spPr>
          <a:xfrm>
            <a:off x="4572000" y="0"/>
            <a:ext cx="4572000" cy="1333500"/>
          </a:xfrm>
          <a:prstGeom prst="rect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Make a poster introducing your family in Spanish (at least six sentences). You should illustrate your work!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padres</a:t>
            </a:r>
            <a:endParaRPr/>
          </a:p>
        </p:txBody>
      </p:sp>
      <p:pic>
        <p:nvPicPr>
          <p:cNvPr id="111" name="Google Shape;11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675" y="3284537"/>
            <a:ext cx="3108325" cy="2046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51275" y="3284537"/>
            <a:ext cx="1990725" cy="208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5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84887" y="1557337"/>
            <a:ext cx="2387600" cy="157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9750" y="4005262"/>
            <a:ext cx="1503362" cy="2016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59562" y="4005262"/>
            <a:ext cx="2087562" cy="1773237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/>
          <p:nvPr/>
        </p:nvSpPr>
        <p:spPr>
          <a:xfrm>
            <a:off x="5435600" y="5084762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 rot="-2880000">
            <a:off x="4756150" y="3397250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 flipH="1" rot="120000">
            <a:off x="1403350" y="4946650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128" name="Google Shape;128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19250" y="1412875"/>
            <a:ext cx="1852612" cy="194468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5"/>
          <p:cNvSpPr/>
          <p:nvPr/>
        </p:nvSpPr>
        <p:spPr>
          <a:xfrm flipH="1" rot="2280000">
            <a:off x="2705100" y="3503612"/>
            <a:ext cx="190817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6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abuel</a:t>
            </a:r>
            <a:r>
              <a:rPr b="0" i="0" lang="en-US" sz="5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137" name="Google Shape;13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6462" y="2781300"/>
            <a:ext cx="3240087" cy="317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7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abuel</a:t>
            </a:r>
            <a: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145" name="Google Shape;14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32362" y="2708275"/>
            <a:ext cx="2976562" cy="3313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8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abuelos</a:t>
            </a:r>
            <a:endParaRPr/>
          </a:p>
        </p:txBody>
      </p:sp>
      <p:pic>
        <p:nvPicPr>
          <p:cNvPr id="153" name="Google Shape;15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2587" y="3716337"/>
            <a:ext cx="2006600" cy="2233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51275" y="3716337"/>
            <a:ext cx="2305050" cy="2259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9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162" name="Google Shape;16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56400" y="3141662"/>
            <a:ext cx="2387600" cy="157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51050" y="1341437"/>
            <a:ext cx="1873250" cy="1835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1187" y="5229225"/>
            <a:ext cx="966787" cy="1296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235825" y="5157787"/>
            <a:ext cx="1584325" cy="13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9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168" name="Google Shape;168;p19"/>
          <p:cNvSpPr/>
          <p:nvPr/>
        </p:nvSpPr>
        <p:spPr>
          <a:xfrm rot="-1500000">
            <a:off x="5072062" y="4225925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169" name="Google Shape;169;p19"/>
          <p:cNvSpPr/>
          <p:nvPr/>
        </p:nvSpPr>
        <p:spPr>
          <a:xfrm flipH="1" rot="120000">
            <a:off x="1331912" y="5521325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170" name="Google Shape;170;p19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sp>
        <p:nvSpPr>
          <p:cNvPr id="171" name="Google Shape;171;p19"/>
          <p:cNvSpPr/>
          <p:nvPr/>
        </p:nvSpPr>
        <p:spPr>
          <a:xfrm flipH="1" rot="2880000">
            <a:off x="2704306" y="3428206"/>
            <a:ext cx="190817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172" name="Google Shape;172;p19"/>
          <p:cNvSpPr/>
          <p:nvPr/>
        </p:nvSpPr>
        <p:spPr>
          <a:xfrm rot="-3360000">
            <a:off x="4248150" y="3181350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173" name="Google Shape;173;p1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84887" y="1052512"/>
            <a:ext cx="1681162" cy="1871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0825" y="3141662"/>
            <a:ext cx="1646237" cy="1728787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9"/>
          <p:cNvSpPr/>
          <p:nvPr/>
        </p:nvSpPr>
        <p:spPr>
          <a:xfrm flipH="1" rot="1260000">
            <a:off x="1758950" y="4268787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0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ti</a:t>
            </a:r>
            <a:r>
              <a:rPr b="0" i="0" lang="en-US" sz="5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6825" y="2781300"/>
            <a:ext cx="2708275" cy="3313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ti</a:t>
            </a:r>
            <a: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191" name="Google Shape;19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8262" y="2852737"/>
            <a:ext cx="2851150" cy="3024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2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tios</a:t>
            </a:r>
            <a:endParaRPr/>
          </a:p>
        </p:txBody>
      </p:sp>
      <p:pic>
        <p:nvPicPr>
          <p:cNvPr id="199" name="Google Shape;199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00787" y="3644900"/>
            <a:ext cx="2105025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67175" y="3573462"/>
            <a:ext cx="1941512" cy="2376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23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208" name="Google Shape;208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48487" y="3789362"/>
            <a:ext cx="2195512" cy="144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43212" y="1196975"/>
            <a:ext cx="1514475" cy="1484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0825" y="5561012"/>
            <a:ext cx="966787" cy="1296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59675" y="5511800"/>
            <a:ext cx="1584325" cy="13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3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14" name="Google Shape;214;p23"/>
          <p:cNvSpPr/>
          <p:nvPr/>
        </p:nvSpPr>
        <p:spPr>
          <a:xfrm rot="-1500000">
            <a:off x="5072062" y="4225925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215" name="Google Shape;215;p23"/>
          <p:cNvSpPr/>
          <p:nvPr/>
        </p:nvSpPr>
        <p:spPr>
          <a:xfrm flipH="1" rot="1260000">
            <a:off x="1697037" y="4584700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sp>
        <p:nvSpPr>
          <p:cNvPr id="216" name="Google Shape;216;p23"/>
          <p:cNvSpPr/>
          <p:nvPr/>
        </p:nvSpPr>
        <p:spPr>
          <a:xfrm flipH="1" rot="120000">
            <a:off x="1258887" y="5665787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17" name="Google Shape;217;p23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218" name="Google Shape;218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87900" y="981075"/>
            <a:ext cx="1550987" cy="172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2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55650" y="1557337"/>
            <a:ext cx="1176337" cy="1439862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3"/>
          <p:cNvSpPr/>
          <p:nvPr/>
        </p:nvSpPr>
        <p:spPr>
          <a:xfrm rot="-4380000">
            <a:off x="4214018" y="3071018"/>
            <a:ext cx="180022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21" name="Google Shape;221;p23"/>
          <p:cNvSpPr/>
          <p:nvPr/>
        </p:nvSpPr>
        <p:spPr>
          <a:xfrm flipH="1" rot="4320000">
            <a:off x="3155156" y="3118643"/>
            <a:ext cx="190817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22" name="Google Shape;222;p23"/>
          <p:cNvSpPr/>
          <p:nvPr/>
        </p:nvSpPr>
        <p:spPr>
          <a:xfrm rot="-2340000">
            <a:off x="4879975" y="3346450"/>
            <a:ext cx="2303462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23" name="Google Shape;223;p2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0" y="3429000"/>
            <a:ext cx="1714500" cy="180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019925" y="1773237"/>
            <a:ext cx="1560512" cy="1655762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23"/>
          <p:cNvSpPr/>
          <p:nvPr/>
        </p:nvSpPr>
        <p:spPr>
          <a:xfrm flipH="1" rot="2160000">
            <a:off x="1768475" y="3430587"/>
            <a:ext cx="25209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6"/>
          <p:cNvSpPr/>
          <p:nvPr/>
        </p:nvSpPr>
        <p:spPr>
          <a:xfrm>
            <a:off x="3708400" y="549275"/>
            <a:ext cx="4537075" cy="1800225"/>
          </a:xfrm>
          <a:prstGeom prst="wedgeRoundRectCallout">
            <a:avLst>
              <a:gd fmla="val -7769" name="adj1"/>
              <a:gd fmla="val 49048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¡Hola! Me llamo Señor Mono. Soy de Perú. Soy peruano. Hablo español. Les presento mi familia…….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4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prim</a:t>
            </a:r>
            <a:r>
              <a:rPr b="0" i="0" lang="en-US" sz="5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233" name="Google Shape;233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87900" y="3068637"/>
            <a:ext cx="3816350" cy="317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5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</a:t>
            </a:r>
            <a: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41" name="Google Shape;24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8262" y="2852737"/>
            <a:ext cx="3276600" cy="3457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6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r>
              <a:rPr b="1" i="0" lang="en-US" sz="36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FF3399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primos</a:t>
            </a:r>
            <a:endParaRPr/>
          </a:p>
        </p:txBody>
      </p:sp>
      <p:pic>
        <p:nvPicPr>
          <p:cNvPr id="249" name="Google Shape;24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2587" y="3500437"/>
            <a:ext cx="1911350" cy="2017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24300" y="3500437"/>
            <a:ext cx="2519362" cy="2093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33375"/>
            <a:ext cx="1482725" cy="1557337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27"/>
          <p:cNvSpPr/>
          <p:nvPr/>
        </p:nvSpPr>
        <p:spPr>
          <a:xfrm>
            <a:off x="2230437" y="0"/>
            <a:ext cx="6913562" cy="981075"/>
          </a:xfrm>
          <a:prstGeom prst="wedgeRoundRectCallout">
            <a:avLst>
              <a:gd fmla="val -4409" name="adj1"/>
              <a:gd fmla="val 220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familia</a:t>
            </a:r>
            <a:endParaRPr/>
          </a:p>
        </p:txBody>
      </p:sp>
      <p:pic>
        <p:nvPicPr>
          <p:cNvPr id="258" name="Google Shape;258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08850" y="4292600"/>
            <a:ext cx="1403350" cy="92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16237" y="1052512"/>
            <a:ext cx="1584325" cy="1554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2500" y="4292600"/>
            <a:ext cx="2125662" cy="223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0825" y="5561012"/>
            <a:ext cx="966787" cy="1296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51725" y="5445125"/>
            <a:ext cx="1331912" cy="1131887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27"/>
          <p:cNvSpPr/>
          <p:nvPr/>
        </p:nvSpPr>
        <p:spPr>
          <a:xfrm>
            <a:off x="5435600" y="5516562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64" name="Google Shape;264;p27"/>
          <p:cNvSpPr/>
          <p:nvPr/>
        </p:nvSpPr>
        <p:spPr>
          <a:xfrm rot="-240000">
            <a:off x="5214937" y="4724400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sp>
        <p:nvSpPr>
          <p:cNvPr id="265" name="Google Shape;265;p27"/>
          <p:cNvSpPr/>
          <p:nvPr/>
        </p:nvSpPr>
        <p:spPr>
          <a:xfrm flipH="1" rot="1260000">
            <a:off x="1697037" y="4584700"/>
            <a:ext cx="21605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sp>
        <p:nvSpPr>
          <p:cNvPr id="266" name="Google Shape;266;p27"/>
          <p:cNvSpPr/>
          <p:nvPr/>
        </p:nvSpPr>
        <p:spPr>
          <a:xfrm flipH="1" rot="120000">
            <a:off x="1258887" y="5665787"/>
            <a:ext cx="23050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herman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67" name="Google Shape;267;p27"/>
          <p:cNvSpPr/>
          <p:nvPr/>
        </p:nvSpPr>
        <p:spPr>
          <a:xfrm>
            <a:off x="3924300" y="5876925"/>
            <a:ext cx="1225550" cy="503237"/>
          </a:xfrm>
          <a:prstGeom prst="flowChartProcess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Yo</a:t>
            </a:r>
            <a:endParaRPr/>
          </a:p>
        </p:txBody>
      </p:sp>
      <p:pic>
        <p:nvPicPr>
          <p:cNvPr id="268" name="Google Shape;268;p2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87900" y="981075"/>
            <a:ext cx="1550987" cy="172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95287" y="2781300"/>
            <a:ext cx="1000125" cy="1223962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7"/>
          <p:cNvSpPr/>
          <p:nvPr/>
        </p:nvSpPr>
        <p:spPr>
          <a:xfrm rot="-4380000">
            <a:off x="4214018" y="3071018"/>
            <a:ext cx="180022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sp>
        <p:nvSpPr>
          <p:cNvPr id="271" name="Google Shape;271;p27"/>
          <p:cNvSpPr/>
          <p:nvPr/>
        </p:nvSpPr>
        <p:spPr>
          <a:xfrm flipH="1" rot="4320000">
            <a:off x="3155156" y="3118643"/>
            <a:ext cx="1908175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abuel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272" name="Google Shape;272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23850" y="4221162"/>
            <a:ext cx="10287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642225" y="2852737"/>
            <a:ext cx="1154112" cy="1223962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27"/>
          <p:cNvSpPr/>
          <p:nvPr/>
        </p:nvSpPr>
        <p:spPr>
          <a:xfrm flipH="1" rot="1620000">
            <a:off x="1479550" y="3794125"/>
            <a:ext cx="2520950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sp>
        <p:nvSpPr>
          <p:cNvPr id="275" name="Google Shape;275;p27"/>
          <p:cNvSpPr/>
          <p:nvPr/>
        </p:nvSpPr>
        <p:spPr>
          <a:xfrm rot="-1440000">
            <a:off x="5340350" y="3848100"/>
            <a:ext cx="25923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ti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276" name="Google Shape;276;p2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187450" y="1557337"/>
            <a:ext cx="1439862" cy="1196975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27"/>
          <p:cNvSpPr/>
          <p:nvPr/>
        </p:nvSpPr>
        <p:spPr>
          <a:xfrm flipH="1" rot="2640000">
            <a:off x="1701800" y="3209925"/>
            <a:ext cx="2665412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prim</a:t>
            </a:r>
            <a:r>
              <a:rPr b="0" i="0" lang="en-US" sz="2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278" name="Google Shape;278;p2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019925" y="1052512"/>
            <a:ext cx="1500187" cy="15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27"/>
          <p:cNvSpPr/>
          <p:nvPr/>
        </p:nvSpPr>
        <p:spPr>
          <a:xfrm rot="-3000000">
            <a:off x="4679950" y="3036887"/>
            <a:ext cx="3024187" cy="792162"/>
          </a:xfrm>
          <a:prstGeom prst="rightArrow">
            <a:avLst>
              <a:gd fmla="val 16200" name="adj1"/>
              <a:gd fmla="val 54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prim</a:t>
            </a:r>
            <a:r>
              <a:rPr b="0" i="0" lang="en-US" sz="2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87900" y="2636837"/>
            <a:ext cx="3292475" cy="3455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28"/>
          <p:cNvSpPr/>
          <p:nvPr/>
        </p:nvSpPr>
        <p:spPr>
          <a:xfrm>
            <a:off x="2555875" y="404812"/>
            <a:ext cx="5832475" cy="1800225"/>
          </a:xfrm>
          <a:prstGeom prst="wedgeRoundRectCallout">
            <a:avLst>
              <a:gd fmla="val -1764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40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 </a:t>
            </a: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 </a:t>
            </a:r>
            <a:r>
              <a:rPr b="1" i="0" lang="en-US" sz="40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Mama Mono</a:t>
            </a:r>
            <a:endParaRPr/>
          </a:p>
        </p:txBody>
      </p:sp>
      <p:sp>
        <p:nvSpPr>
          <p:cNvPr id="288" name="Google Shape;288;p28"/>
          <p:cNvSpPr/>
          <p:nvPr/>
        </p:nvSpPr>
        <p:spPr>
          <a:xfrm>
            <a:off x="3995737" y="5876925"/>
            <a:ext cx="4752975" cy="719137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FF"/>
          </a:solidFill>
          <a:ln cap="sq" cmpd="sng" w="95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Mamá Mono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Google Shape;29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9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 </a:t>
            </a:r>
            <a:r>
              <a:rPr b="0" i="0" lang="en-US" sz="4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 </a:t>
            </a: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 </a:t>
            </a:r>
            <a:r>
              <a:rPr b="1" i="0" lang="en-US" sz="40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  <p:pic>
        <p:nvPicPr>
          <p:cNvPr id="296" name="Google Shape;296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27537" y="2997200"/>
            <a:ext cx="4260850" cy="2805112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29"/>
          <p:cNvSpPr/>
          <p:nvPr/>
        </p:nvSpPr>
        <p:spPr>
          <a:xfrm>
            <a:off x="4030662" y="5734050"/>
            <a:ext cx="5113337" cy="719137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FF"/>
          </a:solidFill>
          <a:ln cap="sq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mic Sans MS"/>
              <a:buNone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omic Sans MS"/>
              <a:buNone/>
            </a:pPr>
            <a:r>
              <a:rPr b="0" i="0" lang="en-US" sz="4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¿Cómo se dice…..en español?</a:t>
            </a:r>
            <a:endParaRPr/>
          </a:p>
        </p:txBody>
      </p:sp>
      <p:sp>
        <p:nvSpPr>
          <p:cNvPr id="304" name="Google Shape;304;p30"/>
          <p:cNvSpPr txBox="1"/>
          <p:nvPr>
            <p:ph idx="1" type="body"/>
          </p:nvPr>
        </p:nvSpPr>
        <p:spPr>
          <a:xfrm>
            <a:off x="395287" y="11969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8137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Mum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Aunt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Granddad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called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dad is called Papá Mono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sister is called Mono Lisa</a:t>
            </a:r>
            <a:endParaRPr/>
          </a:p>
          <a:p>
            <a:pPr indent="-338137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brother is called Mono Tomás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1"/>
          <p:cNvSpPr txBox="1"/>
          <p:nvPr>
            <p:ph idx="4294967295" type="title"/>
          </p:nvPr>
        </p:nvSpPr>
        <p:spPr>
          <a:xfrm>
            <a:off x="457200" y="131762"/>
            <a:ext cx="8229600" cy="703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omic Sans MS"/>
              <a:buNone/>
            </a:pPr>
            <a:r>
              <a:rPr b="0" i="0" lang="en-US" sz="4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Empareja el inglés con el español</a:t>
            </a:r>
            <a:endParaRPr/>
          </a:p>
        </p:txBody>
      </p:sp>
      <p:sp>
        <p:nvSpPr>
          <p:cNvPr id="311" name="Google Shape;311;p31"/>
          <p:cNvSpPr txBox="1"/>
          <p:nvPr>
            <p:ph idx="4294967295" type="body"/>
          </p:nvPr>
        </p:nvSpPr>
        <p:spPr>
          <a:xfrm>
            <a:off x="611187" y="981075"/>
            <a:ext cx="2952750" cy="5932487"/>
          </a:xfrm>
          <a:prstGeom prst="rect">
            <a:avLst/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76237" lvl="0" marL="37623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Abuela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Abuelos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Tio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Tia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Tios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Prima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Primos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rabi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llaman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mic Sans MS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12" name="Google Shape;312;p31"/>
          <p:cNvSpPr txBox="1"/>
          <p:nvPr>
            <p:ph idx="4294967295" type="body"/>
          </p:nvPr>
        </p:nvSpPr>
        <p:spPr>
          <a:xfrm>
            <a:off x="3779837" y="981075"/>
            <a:ext cx="4038600" cy="52562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76237" lvl="0" marL="37623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Mum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Grandparents 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called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Granddad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parents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Uncle &amp; aunt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 (boy)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Dad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Uncle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Granny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Cousin (girl)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Are called</a:t>
            </a:r>
            <a:endParaRPr/>
          </a:p>
          <a:p>
            <a:pPr indent="-376237" lvl="0" marL="37623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AutoNum type="alphaLcPeriod"/>
            </a:pPr>
            <a:r>
              <a:rPr b="0" i="0" lang="en-US" sz="20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Aunt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2"/>
          <p:cNvSpPr/>
          <p:nvPr/>
        </p:nvSpPr>
        <p:spPr>
          <a:xfrm>
            <a:off x="0" y="0"/>
            <a:ext cx="2447925" cy="1773237"/>
          </a:xfrm>
          <a:prstGeom prst="foldedCorner">
            <a:avLst>
              <a:gd fmla="val 18900" name="adj"/>
            </a:avLst>
          </a:prstGeom>
          <a:solidFill>
            <a:srgbClr val="00FFFF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the phrases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write 5 sentences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SPANISH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about Mr Monkey’s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Family!</a:t>
            </a:r>
            <a:endParaRPr/>
          </a:p>
        </p:txBody>
      </p:sp>
      <p:pic>
        <p:nvPicPr>
          <p:cNvPr id="319" name="Google Shape;319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84437" y="2276475"/>
            <a:ext cx="2232025" cy="147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71775" y="404812"/>
            <a:ext cx="1584325" cy="1554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3850" y="4221162"/>
            <a:ext cx="1824037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411412" y="4076700"/>
            <a:ext cx="2736850" cy="2325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Google Shape;323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716462" y="333375"/>
            <a:ext cx="1550987" cy="172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508625" y="2276475"/>
            <a:ext cx="1589087" cy="1944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23850" y="2060575"/>
            <a:ext cx="1784350" cy="187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3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380287" y="2276475"/>
            <a:ext cx="1697037" cy="180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3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235825" y="4652962"/>
            <a:ext cx="1908175" cy="15859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3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508625" y="4581525"/>
            <a:ext cx="1500187" cy="15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32"/>
          <p:cNvSpPr/>
          <p:nvPr/>
        </p:nvSpPr>
        <p:spPr>
          <a:xfrm>
            <a:off x="2268525" y="3429000"/>
            <a:ext cx="3059400" cy="5763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Papá Mono</a:t>
            </a:r>
            <a:endParaRPr/>
          </a:p>
        </p:txBody>
      </p:sp>
      <p:sp>
        <p:nvSpPr>
          <p:cNvPr id="330" name="Google Shape;330;p32"/>
          <p:cNvSpPr/>
          <p:nvPr/>
        </p:nvSpPr>
        <p:spPr>
          <a:xfrm>
            <a:off x="4248325" y="5659300"/>
            <a:ext cx="3203400" cy="7923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Coco</a:t>
            </a:r>
            <a:endParaRPr/>
          </a:p>
        </p:txBody>
      </p:sp>
      <p:sp>
        <p:nvSpPr>
          <p:cNvPr id="331" name="Google Shape;331;p32"/>
          <p:cNvSpPr/>
          <p:nvPr/>
        </p:nvSpPr>
        <p:spPr>
          <a:xfrm>
            <a:off x="-397525" y="3429000"/>
            <a:ext cx="3420300" cy="792300"/>
          </a:xfrm>
          <a:prstGeom prst="ribbon">
            <a:avLst>
              <a:gd fmla="val 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Mamá Mono</a:t>
            </a:r>
            <a:endParaRPr/>
          </a:p>
        </p:txBody>
      </p:sp>
      <p:sp>
        <p:nvSpPr>
          <p:cNvPr id="332" name="Google Shape;332;p32"/>
          <p:cNvSpPr/>
          <p:nvPr/>
        </p:nvSpPr>
        <p:spPr>
          <a:xfrm>
            <a:off x="2195500" y="260350"/>
            <a:ext cx="3807900" cy="9351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Isabel</a:t>
            </a:r>
            <a:endParaRPr/>
          </a:p>
        </p:txBody>
      </p:sp>
      <p:sp>
        <p:nvSpPr>
          <p:cNvPr id="333" name="Google Shape;333;p32"/>
          <p:cNvSpPr/>
          <p:nvPr/>
        </p:nvSpPr>
        <p:spPr>
          <a:xfrm>
            <a:off x="3995725" y="1700200"/>
            <a:ext cx="4134600" cy="5763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Ferdinand</a:t>
            </a:r>
            <a:endParaRPr/>
          </a:p>
        </p:txBody>
      </p:sp>
      <p:sp>
        <p:nvSpPr>
          <p:cNvPr id="334" name="Google Shape;334;p32"/>
          <p:cNvSpPr/>
          <p:nvPr/>
        </p:nvSpPr>
        <p:spPr>
          <a:xfrm>
            <a:off x="4897150" y="3643175"/>
            <a:ext cx="3420300" cy="7923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Tía Maria</a:t>
            </a:r>
            <a:endParaRPr/>
          </a:p>
        </p:txBody>
      </p:sp>
      <p:sp>
        <p:nvSpPr>
          <p:cNvPr id="335" name="Google Shape;335;p32"/>
          <p:cNvSpPr/>
          <p:nvPr/>
        </p:nvSpPr>
        <p:spPr>
          <a:xfrm>
            <a:off x="6948475" y="3213000"/>
            <a:ext cx="3706200" cy="9351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Loco</a:t>
            </a:r>
            <a:endParaRPr/>
          </a:p>
        </p:txBody>
      </p:sp>
      <p:sp>
        <p:nvSpPr>
          <p:cNvPr id="336" name="Google Shape;336;p32"/>
          <p:cNvSpPr/>
          <p:nvPr/>
        </p:nvSpPr>
        <p:spPr>
          <a:xfrm>
            <a:off x="-432074" y="6021375"/>
            <a:ext cx="3059400" cy="6462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Lisa</a:t>
            </a:r>
            <a:endParaRPr/>
          </a:p>
        </p:txBody>
      </p:sp>
      <p:sp>
        <p:nvSpPr>
          <p:cNvPr id="337" name="Google Shape;337;p32"/>
          <p:cNvSpPr/>
          <p:nvPr/>
        </p:nvSpPr>
        <p:spPr>
          <a:xfrm>
            <a:off x="1908350" y="6021375"/>
            <a:ext cx="3203400" cy="6462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Tomás</a:t>
            </a:r>
            <a:endParaRPr/>
          </a:p>
        </p:txBody>
      </p:sp>
      <p:sp>
        <p:nvSpPr>
          <p:cNvPr id="338" name="Google Shape;338;p32"/>
          <p:cNvSpPr/>
          <p:nvPr/>
        </p:nvSpPr>
        <p:spPr>
          <a:xfrm>
            <a:off x="6624800" y="5659300"/>
            <a:ext cx="3420300" cy="935100"/>
          </a:xfrm>
          <a:prstGeom prst="ribbon">
            <a:avLst>
              <a:gd fmla="val 5400" name="adj1"/>
              <a:gd fmla="val 2700" name="adj2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Mono Marta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7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un </a:t>
            </a: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herman</a:t>
            </a:r>
            <a:r>
              <a:rPr b="0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</p:txBody>
      </p:sp>
      <p:pic>
        <p:nvPicPr>
          <p:cNvPr id="50" name="Google Shape;5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6462" y="2852737"/>
            <a:ext cx="3527425" cy="29956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8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6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una </a:t>
            </a: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herman</a:t>
            </a:r>
            <a:r>
              <a:rPr b="0" i="0" lang="en-US" sz="36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</p:txBody>
      </p:sp>
      <p:pic>
        <p:nvPicPr>
          <p:cNvPr id="58" name="Google Shape;5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6825" y="2708275"/>
            <a:ext cx="2686050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9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you think I’d say I’ve got 2 brothers?</a:t>
            </a:r>
            <a:endParaRPr/>
          </a:p>
        </p:txBody>
      </p:sp>
      <p:sp>
        <p:nvSpPr>
          <p:cNvPr id="66" name="Google Shape;66;p9"/>
          <p:cNvSpPr/>
          <p:nvPr/>
        </p:nvSpPr>
        <p:spPr>
          <a:xfrm>
            <a:off x="4175125" y="2409825"/>
            <a:ext cx="4824412" cy="649287"/>
          </a:xfrm>
          <a:prstGeom prst="wedgeRoundRectCallout">
            <a:avLst>
              <a:gd fmla="val -7868" name="adj1"/>
              <a:gd fmla="val 93530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</a:t>
            </a:r>
            <a:r>
              <a:rPr b="1" i="0" lang="en-US" sz="32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dos</a:t>
            </a: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herman</a:t>
            </a:r>
            <a:r>
              <a:rPr b="0" i="0" lang="en-US" sz="32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r>
              <a:rPr b="1" i="0" lang="en-US" sz="3200" u="sng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</p:txBody>
      </p:sp>
      <p:pic>
        <p:nvPicPr>
          <p:cNvPr id="67" name="Google Shape;6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56325" y="4005262"/>
            <a:ext cx="2087562" cy="1773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51275" y="4005262"/>
            <a:ext cx="2087562" cy="1773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0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do you think I’d say I’ve got 2 sisters?</a:t>
            </a:r>
            <a:endParaRPr/>
          </a:p>
        </p:txBody>
      </p:sp>
      <p:sp>
        <p:nvSpPr>
          <p:cNvPr id="76" name="Google Shape;76;p10"/>
          <p:cNvSpPr/>
          <p:nvPr/>
        </p:nvSpPr>
        <p:spPr>
          <a:xfrm>
            <a:off x="4679950" y="2339975"/>
            <a:ext cx="4824412" cy="649287"/>
          </a:xfrm>
          <a:prstGeom prst="wedgeRoundRectCallout">
            <a:avLst>
              <a:gd fmla="val -7868" name="adj1"/>
              <a:gd fmla="val 93530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mic Sans MS"/>
              <a:buNone/>
            </a:pP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</a:t>
            </a:r>
            <a:r>
              <a:rPr b="1" i="0" lang="en-US" sz="3200" u="sng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dos</a:t>
            </a:r>
            <a:r>
              <a:rPr b="0" i="0" lang="en-US" sz="32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herman</a:t>
            </a:r>
            <a:r>
              <a:rPr b="0" i="0" lang="en-US" sz="32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1" i="0" lang="en-US" sz="3200" u="sng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endParaRPr/>
          </a:p>
        </p:txBody>
      </p:sp>
      <p:pic>
        <p:nvPicPr>
          <p:cNvPr id="77" name="Google Shape;7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19925" y="3716337"/>
            <a:ext cx="1503362" cy="2016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19700" y="3716337"/>
            <a:ext cx="1503362" cy="201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idx="4294967295"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omic Sans MS"/>
              <a:buNone/>
            </a:pPr>
            <a:r>
              <a:rPr b="0" i="0" lang="en-US" sz="4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¿Tienes hermanos?</a:t>
            </a:r>
            <a:endParaRPr/>
          </a:p>
        </p:txBody>
      </p:sp>
      <p:sp>
        <p:nvSpPr>
          <p:cNvPr id="85" name="Google Shape;85;p11"/>
          <p:cNvSpPr txBox="1"/>
          <p:nvPr>
            <p:ph idx="4294967295" type="body"/>
          </p:nvPr>
        </p:nvSpPr>
        <p:spPr>
          <a:xfrm>
            <a:off x="0" y="1700212"/>
            <a:ext cx="6202362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528637" lvl="0" marL="5286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una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 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dos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os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dos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as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Tengo una herman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y                           un herman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No tengo hermanos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Soy hij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únic</a:t>
            </a:r>
            <a:r>
              <a:rPr b="0" i="0" lang="en-US" sz="2400" u="none" cap="none" strike="noStrik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endParaRPr/>
          </a:p>
          <a:p>
            <a:pPr indent="-528637" lvl="0" marL="528637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rabicPeriod"/>
            </a:pP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Soy hij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b="0" i="0" lang="en-US" sz="2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únic</a:t>
            </a:r>
            <a:r>
              <a:rPr b="0" i="0" lang="en-US" sz="24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6" name="Google Shape;86;p11"/>
          <p:cNvSpPr txBox="1"/>
          <p:nvPr>
            <p:ph idx="4294967295" type="body"/>
          </p:nvPr>
        </p:nvSpPr>
        <p:spPr>
          <a:xfrm>
            <a:off x="4716462" y="1557337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2 brothers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a brother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 don’t have any brothers or sisters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a sister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1 brother and 1 sister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I’m an only child (girl)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I’ve got 2 sisters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AutoNum type="alphaLcPeriod"/>
            </a:pPr>
            <a:r>
              <a:rPr b="0" i="0" lang="en-US" sz="2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I’m an only child (boy)</a:t>
            </a:r>
            <a:endParaRPr/>
          </a:p>
        </p:txBody>
      </p:sp>
      <p:pic>
        <p:nvPicPr>
          <p:cNvPr id="87" name="Google Shape;8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850" y="0"/>
            <a:ext cx="1550987" cy="162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2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madre</a:t>
            </a:r>
            <a:endParaRPr/>
          </a:p>
        </p:txBody>
      </p:sp>
      <p:pic>
        <p:nvPicPr>
          <p:cNvPr id="95" name="Google Shape;9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03800" y="2852737"/>
            <a:ext cx="2744787" cy="2881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048000"/>
            <a:ext cx="362902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3"/>
          <p:cNvSpPr/>
          <p:nvPr/>
        </p:nvSpPr>
        <p:spPr>
          <a:xfrm>
            <a:off x="3059112" y="404812"/>
            <a:ext cx="4537075" cy="1800225"/>
          </a:xfrm>
          <a:prstGeom prst="wedgeRoundRectCallout">
            <a:avLst>
              <a:gd fmla="val -4663" name="adj1"/>
              <a:gd fmla="val 50819" name="adj2"/>
              <a:gd fmla="val 0" name="adj3"/>
            </a:avLst>
          </a:prstGeom>
          <a:solidFill>
            <a:srgbClr val="FFFF00"/>
          </a:solidFill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omic Sans MS"/>
              <a:buNone/>
            </a:pPr>
            <a:r>
              <a:rPr b="0" i="0" lang="en-US" sz="54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padre</a:t>
            </a:r>
            <a:endParaRPr/>
          </a:p>
        </p:txBody>
      </p:sp>
      <p:pic>
        <p:nvPicPr>
          <p:cNvPr id="103" name="Google Shape;10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27537" y="2997200"/>
            <a:ext cx="4260850" cy="2805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