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Light"/>
          <a:ea typeface="Gill Sans Light"/>
          <a:cs typeface="Gill Sans Light"/>
        </a:font>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3" name="Shape 133"/>
          <p:cNvSpPr/>
          <p:nvPr>
            <p:ph type="sldImg"/>
          </p:nvPr>
        </p:nvSpPr>
        <p:spPr>
          <a:xfrm>
            <a:off x="1143000" y="685800"/>
            <a:ext cx="4572000" cy="3429000"/>
          </a:xfrm>
          <a:prstGeom prst="rect">
            <a:avLst/>
          </a:prstGeom>
        </p:spPr>
        <p:txBody>
          <a:bodyPr/>
          <a:lstStyle/>
          <a:p>
            <a:pPr/>
          </a:p>
        </p:txBody>
      </p:sp>
      <p:sp>
        <p:nvSpPr>
          <p:cNvPr id="134" name="Shape 13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457200" defTabSz="584200" latinLnBrk="0">
      <a:defRPr sz="2200">
        <a:latin typeface="Lucida Grande"/>
        <a:ea typeface="Lucida Grande"/>
        <a:cs typeface="Lucida Grande"/>
        <a:sym typeface="Lucida Grande"/>
      </a:defRPr>
    </a:lvl2pPr>
    <a:lvl3pPr indent="914400" defTabSz="584200" latinLnBrk="0">
      <a:defRPr sz="2200">
        <a:latin typeface="Lucida Grande"/>
        <a:ea typeface="Lucida Grande"/>
        <a:cs typeface="Lucida Grande"/>
        <a:sym typeface="Lucida Grande"/>
      </a:defRPr>
    </a:lvl3pPr>
    <a:lvl4pPr indent="1371600" defTabSz="584200" latinLnBrk="0">
      <a:defRPr sz="2200">
        <a:latin typeface="Lucida Grande"/>
        <a:ea typeface="Lucida Grande"/>
        <a:cs typeface="Lucida Grande"/>
        <a:sym typeface="Lucida Grande"/>
      </a:defRPr>
    </a:lvl4pPr>
    <a:lvl5pPr indent="1828800" defTabSz="584200" latinLnBrk="0">
      <a:defRPr sz="2200">
        <a:latin typeface="Lucida Grande"/>
        <a:ea typeface="Lucida Grande"/>
        <a:cs typeface="Lucida Grande"/>
        <a:sym typeface="Lucida Grande"/>
      </a:defRPr>
    </a:lvl5pPr>
    <a:lvl6pPr indent="2286000" defTabSz="584200" latinLnBrk="0">
      <a:defRPr sz="2200">
        <a:latin typeface="Lucida Grande"/>
        <a:ea typeface="Lucida Grande"/>
        <a:cs typeface="Lucida Grande"/>
        <a:sym typeface="Lucida Grande"/>
      </a:defRPr>
    </a:lvl6pPr>
    <a:lvl7pPr indent="2743200" defTabSz="584200" latinLnBrk="0">
      <a:defRPr sz="2200">
        <a:latin typeface="Lucida Grande"/>
        <a:ea typeface="Lucida Grande"/>
        <a:cs typeface="Lucida Grande"/>
        <a:sym typeface="Lucida Grande"/>
      </a:defRPr>
    </a:lvl7pPr>
    <a:lvl8pPr indent="3200400" defTabSz="584200" latinLnBrk="0">
      <a:defRPr sz="2200">
        <a:latin typeface="Lucida Grande"/>
        <a:ea typeface="Lucida Grande"/>
        <a:cs typeface="Lucida Grande"/>
        <a:sym typeface="Lucida Grande"/>
      </a:defRPr>
    </a:lvl8pPr>
    <a:lvl9pPr indent="3657600" defTabSz="584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gradFill flip="none" rotWithShape="1">
          <a:gsLst>
            <a:gs pos="0">
              <a:srgbClr val="FFFFFF"/>
            </a:gs>
            <a:gs pos="100000">
              <a:srgbClr val="0096FF">
                <a:alpha val="50644"/>
              </a:srgbClr>
            </a:gs>
          </a:gsLst>
          <a:lin ang="5400000" scaled="0"/>
        </a:gradFill>
      </p:bgPr>
    </p:bg>
    <p:spTree>
      <p:nvGrpSpPr>
        <p:cNvPr id="1" name=""/>
        <p:cNvGrpSpPr/>
        <p:nvPr/>
      </p:nvGrpSpPr>
      <p:grpSpPr>
        <a:xfrm>
          <a:off x="0" y="0"/>
          <a:ext cx="0" cy="0"/>
          <a:chOff x="0" y="0"/>
          <a:chExt cx="0" cy="0"/>
        </a:xfrm>
      </p:grpSpPr>
      <p:pic>
        <p:nvPicPr>
          <p:cNvPr id="14" name="042913.jpeg" descr="042913.jpeg"/>
          <p:cNvPicPr>
            <a:picLocks noChangeAspect="0"/>
          </p:cNvPicPr>
          <p:nvPr/>
        </p:nvPicPr>
        <p:blipFill>
          <a:blip r:embed="rId2">
            <a:extLst/>
          </a:blip>
          <a:srcRect l="4449" t="0" r="4464" b="17813"/>
          <a:stretch>
            <a:fillRect/>
          </a:stretch>
        </p:blipFill>
        <p:spPr>
          <a:xfrm>
            <a:off x="3009900" y="5588410"/>
            <a:ext cx="6933010" cy="3517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16" y="0"/>
                </a:moveTo>
                <a:lnTo>
                  <a:pt x="7288" y="8432"/>
                </a:lnTo>
                <a:lnTo>
                  <a:pt x="0" y="8432"/>
                </a:lnTo>
                <a:lnTo>
                  <a:pt x="46" y="21283"/>
                </a:lnTo>
                <a:lnTo>
                  <a:pt x="21583" y="21600"/>
                </a:lnTo>
                <a:lnTo>
                  <a:pt x="21600" y="0"/>
                </a:lnTo>
                <a:lnTo>
                  <a:pt x="7316" y="0"/>
                </a:lnTo>
                <a:close/>
              </a:path>
            </a:pathLst>
          </a:custGeom>
          <a:ln w="12700">
            <a:miter lim="400000"/>
          </a:ln>
        </p:spPr>
      </p:pic>
      <p:sp>
        <p:nvSpPr>
          <p:cNvPr id="15" name="06/03/17"/>
          <p:cNvSpPr/>
          <p:nvPr/>
        </p:nvSpPr>
        <p:spPr>
          <a:xfrm>
            <a:off x="10268545" y="7696200"/>
            <a:ext cx="2006998"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600">
                <a:solidFill>
                  <a:srgbClr val="000000"/>
                </a:solidFill>
                <a:latin typeface="+mn-lt"/>
                <a:ea typeface="+mn-ea"/>
                <a:cs typeface="+mn-cs"/>
                <a:sym typeface="Trebuchet MS"/>
              </a:defRPr>
            </a:lvl1pPr>
          </a:lstStyle>
          <a:p>
            <a:pPr/>
            <a:r>
              <a:t>06/03/17</a:t>
            </a:r>
          </a:p>
        </p:txBody>
      </p:sp>
      <p:pic>
        <p:nvPicPr>
          <p:cNvPr id="16" name="istockphoto-668718106-612x612.jpg" descr="istockphoto-668718106-612x612.jpg"/>
          <p:cNvPicPr>
            <a:picLocks noChangeAspect="1"/>
          </p:cNvPicPr>
          <p:nvPr/>
        </p:nvPicPr>
        <p:blipFill>
          <a:blip r:embed="rId3">
            <a:extLst/>
          </a:blip>
          <a:srcRect l="14794" t="0" r="49820" b="0"/>
          <a:stretch>
            <a:fillRect/>
          </a:stretch>
        </p:blipFill>
        <p:spPr>
          <a:xfrm>
            <a:off x="714223" y="4890325"/>
            <a:ext cx="2257552" cy="4253358"/>
          </a:xfrm>
          <a:prstGeom prst="rect">
            <a:avLst/>
          </a:prstGeom>
          <a:ln w="12700">
            <a:miter lim="400000"/>
          </a:ln>
        </p:spPr>
      </p:pic>
      <p:pic>
        <p:nvPicPr>
          <p:cNvPr id="17" name="Spaghetti-Junction-Crop.jpeg" descr="Spaghetti-Junction-Crop.jpeg"/>
          <p:cNvPicPr>
            <a:picLocks noChangeAspect="1"/>
          </p:cNvPicPr>
          <p:nvPr/>
        </p:nvPicPr>
        <p:blipFill>
          <a:blip r:embed="rId4">
            <a:extLst/>
          </a:blip>
          <a:srcRect l="18773" t="39" r="18439" b="0"/>
          <a:stretch>
            <a:fillRect/>
          </a:stretch>
        </p:blipFill>
        <p:spPr>
          <a:xfrm>
            <a:off x="3037209" y="4890325"/>
            <a:ext cx="2257551" cy="2076777"/>
          </a:xfrm>
          <a:prstGeom prst="rect">
            <a:avLst/>
          </a:prstGeom>
          <a:ln w="12700">
            <a:miter lim="400000"/>
          </a:ln>
        </p:spPr>
      </p:pic>
      <p:pic>
        <p:nvPicPr>
          <p:cNvPr id="18" name="3808.jpeg" descr="3808.jpeg"/>
          <p:cNvPicPr>
            <a:picLocks noChangeAspect="1"/>
          </p:cNvPicPr>
          <p:nvPr/>
        </p:nvPicPr>
        <p:blipFill>
          <a:blip r:embed="rId5">
            <a:extLst/>
          </a:blip>
          <a:srcRect l="14989" t="39" r="15004" b="0"/>
          <a:stretch>
            <a:fillRect/>
          </a:stretch>
        </p:blipFill>
        <p:spPr>
          <a:xfrm>
            <a:off x="5360195" y="4890325"/>
            <a:ext cx="2257551" cy="2076777"/>
          </a:xfrm>
          <a:prstGeom prst="rect">
            <a:avLst/>
          </a:prstGeom>
          <a:ln w="12700">
            <a:miter lim="400000"/>
          </a:ln>
        </p:spPr>
      </p:pic>
      <p:pic>
        <p:nvPicPr>
          <p:cNvPr id="19" name="LAPR1528.jpeg" descr="LAPR1528.jpeg"/>
          <p:cNvPicPr>
            <a:picLocks noChangeAspect="1"/>
          </p:cNvPicPr>
          <p:nvPr/>
        </p:nvPicPr>
        <p:blipFill>
          <a:blip r:embed="rId6">
            <a:extLst/>
          </a:blip>
          <a:srcRect l="15529" t="0" r="15529" b="0"/>
          <a:stretch>
            <a:fillRect/>
          </a:stretch>
        </p:blipFill>
        <p:spPr>
          <a:xfrm>
            <a:off x="9989542" y="6944461"/>
            <a:ext cx="2290801" cy="2108201"/>
          </a:xfrm>
          <a:prstGeom prst="rect">
            <a:avLst/>
          </a:prstGeom>
          <a:ln w="12700">
            <a:miter lim="400000"/>
          </a:ln>
        </p:spPr>
      </p:pic>
      <p:pic>
        <p:nvPicPr>
          <p:cNvPr id="20" name="Kong-Skull-Island-chay-1.jpeg" descr="Kong-Skull-Island-chay-1.jpeg"/>
          <p:cNvPicPr>
            <a:picLocks noChangeAspect="1"/>
          </p:cNvPicPr>
          <p:nvPr/>
        </p:nvPicPr>
        <p:blipFill>
          <a:blip r:embed="rId7">
            <a:extLst/>
          </a:blip>
          <a:srcRect l="13809" t="39" r="13749" b="0"/>
          <a:stretch>
            <a:fillRect/>
          </a:stretch>
        </p:blipFill>
        <p:spPr>
          <a:xfrm>
            <a:off x="10006167" y="4890325"/>
            <a:ext cx="2257551" cy="2076777"/>
          </a:xfrm>
          <a:prstGeom prst="rect">
            <a:avLst/>
          </a:prstGeom>
          <a:ln w="12700">
            <a:miter lim="400000"/>
          </a:ln>
        </p:spPr>
      </p:pic>
      <p:pic>
        <p:nvPicPr>
          <p:cNvPr id="21" name="321113.jpg" descr="321113.jpg"/>
          <p:cNvPicPr>
            <a:picLocks noChangeAspect="1"/>
          </p:cNvPicPr>
          <p:nvPr/>
        </p:nvPicPr>
        <p:blipFill>
          <a:blip r:embed="rId8">
            <a:extLst/>
          </a:blip>
          <a:srcRect l="0" t="5669" r="13838" b="24143"/>
          <a:stretch>
            <a:fillRect/>
          </a:stretch>
        </p:blipFill>
        <p:spPr>
          <a:xfrm>
            <a:off x="6287373" y="594078"/>
            <a:ext cx="5974558" cy="427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39" y="0"/>
                </a:moveTo>
                <a:lnTo>
                  <a:pt x="4987" y="10778"/>
                </a:lnTo>
                <a:lnTo>
                  <a:pt x="0" y="10778"/>
                </a:lnTo>
                <a:lnTo>
                  <a:pt x="0" y="21376"/>
                </a:lnTo>
                <a:lnTo>
                  <a:pt x="21576" y="21600"/>
                </a:lnTo>
                <a:lnTo>
                  <a:pt x="21600" y="0"/>
                </a:lnTo>
                <a:lnTo>
                  <a:pt x="5039" y="0"/>
                </a:lnTo>
                <a:close/>
              </a:path>
            </a:pathLst>
          </a:custGeom>
          <a:ln w="12700">
            <a:miter lim="400000"/>
          </a:ln>
        </p:spPr>
      </p:pic>
      <p:pic>
        <p:nvPicPr>
          <p:cNvPr id="22" name="400413.jpg" descr="400413.jpg"/>
          <p:cNvPicPr>
            <a:picLocks noChangeAspect="0"/>
          </p:cNvPicPr>
          <p:nvPr/>
        </p:nvPicPr>
        <p:blipFill>
          <a:blip r:embed="rId9">
            <a:extLst/>
          </a:blip>
          <a:srcRect l="0" t="0" r="6312" b="0"/>
          <a:stretch>
            <a:fillRect/>
          </a:stretch>
        </p:blipFill>
        <p:spPr>
          <a:xfrm>
            <a:off x="2850041" y="558800"/>
            <a:ext cx="7124701" cy="4279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7270" y="48"/>
                </a:lnTo>
                <a:lnTo>
                  <a:pt x="7525" y="10832"/>
                </a:lnTo>
                <a:lnTo>
                  <a:pt x="7253" y="10832"/>
                </a:lnTo>
                <a:lnTo>
                  <a:pt x="0" y="10832"/>
                </a:lnTo>
                <a:lnTo>
                  <a:pt x="31" y="21600"/>
                </a:lnTo>
                <a:lnTo>
                  <a:pt x="14562" y="21554"/>
                </a:lnTo>
                <a:lnTo>
                  <a:pt x="14600" y="10746"/>
                </a:lnTo>
                <a:lnTo>
                  <a:pt x="21598" y="10960"/>
                </a:lnTo>
                <a:lnTo>
                  <a:pt x="21600" y="0"/>
                </a:lnTo>
                <a:close/>
              </a:path>
            </a:pathLst>
          </a:custGeom>
          <a:ln w="12700">
            <a:miter lim="400000"/>
          </a:ln>
        </p:spPr>
      </p:pic>
      <p:pic>
        <p:nvPicPr>
          <p:cNvPr id="23" name="012413.jpg" descr="012413.jpg"/>
          <p:cNvPicPr>
            <a:picLocks noChangeAspect="1"/>
          </p:cNvPicPr>
          <p:nvPr/>
        </p:nvPicPr>
        <p:blipFill>
          <a:blip r:embed="rId10">
            <a:extLst/>
          </a:blip>
          <a:srcRect l="0" t="7904" r="0" b="22867"/>
          <a:stretch>
            <a:fillRect/>
          </a:stretch>
        </p:blipFill>
        <p:spPr>
          <a:xfrm>
            <a:off x="716260" y="604199"/>
            <a:ext cx="4648201" cy="4287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 y="0"/>
                </a:moveTo>
                <a:lnTo>
                  <a:pt x="0" y="21518"/>
                </a:lnTo>
                <a:lnTo>
                  <a:pt x="10684" y="21600"/>
                </a:lnTo>
                <a:lnTo>
                  <a:pt x="10658" y="10776"/>
                </a:lnTo>
                <a:lnTo>
                  <a:pt x="21576" y="10712"/>
                </a:lnTo>
                <a:lnTo>
                  <a:pt x="21600" y="48"/>
                </a:lnTo>
                <a:lnTo>
                  <a:pt x="20" y="0"/>
                </a:lnTo>
                <a:close/>
              </a:path>
            </a:pathLst>
          </a:custGeom>
          <a:ln w="12700">
            <a:miter lim="400000"/>
          </a:ln>
        </p:spPr>
      </p:pic>
      <p:sp>
        <p:nvSpPr>
          <p:cNvPr id="24" name="Line"/>
          <p:cNvSpPr/>
          <p:nvPr/>
        </p:nvSpPr>
        <p:spPr>
          <a:xfrm flipV="1">
            <a:off x="3004492" y="604253"/>
            <a:ext cx="1" cy="856350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25" name="Line"/>
          <p:cNvSpPr/>
          <p:nvPr/>
        </p:nvSpPr>
        <p:spPr>
          <a:xfrm flipV="1">
            <a:off x="5327477" y="604253"/>
            <a:ext cx="1" cy="858767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26" name="Line"/>
          <p:cNvSpPr/>
          <p:nvPr/>
        </p:nvSpPr>
        <p:spPr>
          <a:xfrm flipV="1">
            <a:off x="7650463" y="604253"/>
            <a:ext cx="1" cy="8565969"/>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27" name="Line"/>
          <p:cNvSpPr/>
          <p:nvPr/>
        </p:nvSpPr>
        <p:spPr>
          <a:xfrm flipV="1">
            <a:off x="9973448" y="604253"/>
            <a:ext cx="1" cy="857158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28" name="Line"/>
          <p:cNvSpPr/>
          <p:nvPr/>
        </p:nvSpPr>
        <p:spPr>
          <a:xfrm flipH="1">
            <a:off x="665147" y="2714571"/>
            <a:ext cx="11603025"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29" name="Line"/>
          <p:cNvSpPr/>
          <p:nvPr/>
        </p:nvSpPr>
        <p:spPr>
          <a:xfrm flipH="1">
            <a:off x="665146" y="4857607"/>
            <a:ext cx="11635140"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30" name="Line"/>
          <p:cNvSpPr/>
          <p:nvPr/>
        </p:nvSpPr>
        <p:spPr>
          <a:xfrm flipH="1">
            <a:off x="665146" y="7000643"/>
            <a:ext cx="11622407"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31" name="Rounded Rectangle"/>
          <p:cNvSpPr/>
          <p:nvPr/>
        </p:nvSpPr>
        <p:spPr>
          <a:xfrm>
            <a:off x="647700" y="590407"/>
            <a:ext cx="11709400" cy="8534401"/>
          </a:xfrm>
          <a:prstGeom prst="roundRect">
            <a:avLst>
              <a:gd name="adj" fmla="val 4081"/>
            </a:avLst>
          </a:prstGeom>
          <a:ln w="190500">
            <a:solidFill>
              <a:srgbClr val="FFFFFF"/>
            </a:solidFill>
            <a:miter lim="400000"/>
          </a:ln>
        </p:spPr>
        <p:txBody>
          <a:bodyPr lIns="38100" tIns="38100" rIns="38100" bIns="38100" anchor="ctr"/>
          <a:lstStyle/>
          <a:p>
            <a:pPr>
              <a:defRPr sz="3400">
                <a:solidFill>
                  <a:srgbClr val="FFFFFF"/>
                </a:solidFill>
              </a:defRPr>
            </a:pPr>
          </a:p>
        </p:txBody>
      </p:sp>
      <p:sp>
        <p:nvSpPr>
          <p:cNvPr id="32" name="Rounded Rectangle"/>
          <p:cNvSpPr/>
          <p:nvPr/>
        </p:nvSpPr>
        <p:spPr>
          <a:xfrm>
            <a:off x="5321300" y="4851400"/>
            <a:ext cx="6959600" cy="2159000"/>
          </a:xfrm>
          <a:prstGeom prst="roundRect">
            <a:avLst>
              <a:gd name="adj" fmla="val 8824"/>
            </a:avLst>
          </a:prstGeom>
          <a:solidFill>
            <a:srgbClr val="0096FF">
              <a:alpha val="90000"/>
            </a:srgbClr>
          </a:solidFill>
          <a:ln w="63500">
            <a:solidFill>
              <a:srgbClr val="FFFFFF">
                <a:alpha val="90000"/>
              </a:srgbClr>
            </a:solidFill>
            <a:miter lim="400000"/>
          </a:ln>
        </p:spPr>
        <p:txBody>
          <a:bodyPr lIns="101600" tIns="101600" rIns="101600" bIns="101600" anchor="ctr"/>
          <a:lstStyle/>
          <a:p>
            <a:pPr defTabSz="450000">
              <a:defRPr spc="-24" sz="2400">
                <a:solidFill>
                  <a:srgbClr val="FFFFFF"/>
                </a:solidFill>
                <a:latin typeface="Century Gothic"/>
                <a:ea typeface="Century Gothic"/>
                <a:cs typeface="Century Gothic"/>
                <a:sym typeface="Century Gothic"/>
              </a:defRPr>
            </a:pPr>
          </a:p>
        </p:txBody>
      </p:sp>
      <p:sp>
        <p:nvSpPr>
          <p:cNvPr id="33" name="Weekly Quiz Current Events…"/>
          <p:cNvSpPr/>
          <p:nvPr/>
        </p:nvSpPr>
        <p:spPr>
          <a:xfrm>
            <a:off x="5633243" y="5010150"/>
            <a:ext cx="6350001" cy="176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450000">
              <a:defRPr sz="3700">
                <a:solidFill>
                  <a:srgbClr val="FFFFFF"/>
                </a:solidFill>
                <a:latin typeface="Arial Black"/>
                <a:ea typeface="Arial Black"/>
                <a:cs typeface="Arial Black"/>
                <a:sym typeface="Arial Black"/>
              </a:defRPr>
            </a:pPr>
            <a:r>
              <a:t>Weekly Quiz</a:t>
            </a:r>
            <a:br/>
            <a:r>
              <a:t>Current Events</a:t>
            </a:r>
          </a:p>
          <a:p>
            <a:pPr defTabSz="450000">
              <a:defRPr spc="-24" sz="2400">
                <a:solidFill>
                  <a:srgbClr val="FFFFFF"/>
                </a:solidFill>
                <a:latin typeface="Century Gothic"/>
                <a:ea typeface="Century Gothic"/>
                <a:cs typeface="Century Gothic"/>
                <a:sym typeface="Century Gothic"/>
              </a:defRPr>
            </a:pPr>
            <a:r>
              <a:t>29 July 2024</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ink button">
    <p:spTree>
      <p:nvGrpSpPr>
        <p:cNvPr id="1" name=""/>
        <p:cNvGrpSpPr/>
        <p:nvPr/>
      </p:nvGrpSpPr>
      <p:grpSpPr>
        <a:xfrm>
          <a:off x="0" y="0"/>
          <a:ext cx="0" cy="0"/>
          <a:chOff x="0" y="0"/>
          <a:chExt cx="0" cy="0"/>
        </a:xfrm>
      </p:grpSpPr>
      <p:sp>
        <p:nvSpPr>
          <p:cNvPr id="126" name="00"/>
          <p:cNvSpPr/>
          <p:nvPr>
            <p:ph type="body" sz="quarter" idx="21"/>
          </p:nvPr>
        </p:nvSpPr>
        <p:spPr>
          <a:xfrm>
            <a:off x="6158805" y="692149"/>
            <a:ext cx="684213" cy="673101"/>
          </a:xfrm>
          <a:prstGeom prst="rect">
            <a:avLst/>
          </a:prstGeom>
        </p:spPr>
        <p:txBody>
          <a:bodyPr wrap="none">
            <a:spAutoFit/>
          </a:bodyPr>
          <a:lstStyle>
            <a:lvl1pPr marL="0" indent="0" algn="ctr">
              <a:lnSpc>
                <a:spcPct val="100000"/>
              </a:lnSpc>
              <a:spcBef>
                <a:spcPts val="0"/>
              </a:spcBef>
              <a:buClrTx/>
              <a:buSzTx/>
              <a:buNone/>
              <a:defRPr b="1" sz="4000">
                <a:latin typeface="+mn-lt"/>
                <a:ea typeface="+mn-ea"/>
                <a:cs typeface="+mn-cs"/>
                <a:sym typeface="Trebuchet MS"/>
              </a:defRPr>
            </a:lvl1pPr>
          </a:lstStyle>
          <a:p>
            <a:pPr/>
            <a:r>
              <a:t>00</a:t>
            </a: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gradFill flip="none" rotWithShape="1">
          <a:gsLst>
            <a:gs pos="0">
              <a:srgbClr val="FFFFFF"/>
            </a:gs>
            <a:gs pos="100000">
              <a:srgbClr val="0096FF">
                <a:alpha val="50000"/>
              </a:srgbClr>
            </a:gs>
          </a:gsLst>
          <a:lin ang="5400000" scaled="0"/>
        </a:gradFill>
      </p:bgPr>
    </p:bg>
    <p:spTree>
      <p:nvGrpSpPr>
        <p:cNvPr id="1" name=""/>
        <p:cNvGrpSpPr/>
        <p:nvPr/>
      </p:nvGrpSpPr>
      <p:grpSpPr>
        <a:xfrm>
          <a:off x="0" y="0"/>
          <a:ext cx="0" cy="0"/>
          <a:chOff x="0" y="0"/>
          <a:chExt cx="0" cy="0"/>
        </a:xfrm>
      </p:grpSpPr>
      <p:sp>
        <p:nvSpPr>
          <p:cNvPr id="41"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42"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43" name="00"/>
          <p:cNvSpPr/>
          <p:nvPr>
            <p:ph type="body" sz="quarter" idx="21"/>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b="1" sz="4000">
                <a:latin typeface="+mn-lt"/>
                <a:ea typeface="+mn-ea"/>
                <a:cs typeface="+mn-cs"/>
                <a:sym typeface="Trebuchet MS"/>
              </a:defRPr>
            </a:lvl1pPr>
          </a:lstStyle>
          <a:p>
            <a:pPr/>
            <a:r>
              <a:t>00</a:t>
            </a:r>
          </a:p>
        </p:txBody>
      </p:sp>
      <p:sp>
        <p:nvSpPr>
          <p:cNvPr id="44" name="Title Text"/>
          <p:cNvSpPr txBox="1"/>
          <p:nvPr>
            <p:ph type="title"/>
          </p:nvPr>
        </p:nvSpPr>
        <p:spPr>
          <a:xfrm>
            <a:off x="1403350" y="1397000"/>
            <a:ext cx="10172700" cy="2362200"/>
          </a:xfrm>
          <a:prstGeom prst="rect">
            <a:avLst/>
          </a:prstGeom>
        </p:spPr>
        <p:txBody>
          <a:bodyPr>
            <a:normAutofit fontScale="100000" lnSpcReduction="0"/>
          </a:bodyPr>
          <a:lstStyle>
            <a:lvl1pPr>
              <a:defRPr cap="none" sz="3000">
                <a:solidFill>
                  <a:srgbClr val="FFFFFF"/>
                </a:solidFill>
                <a:latin typeface="+mn-lt"/>
                <a:ea typeface="+mn-ea"/>
                <a:cs typeface="+mn-cs"/>
                <a:sym typeface="Trebuchet MS"/>
              </a:defRPr>
            </a:lvl1pPr>
          </a:lstStyle>
          <a:p>
            <a:pPr/>
            <a:r>
              <a:t>Title Text</a:t>
            </a:r>
          </a:p>
        </p:txBody>
      </p:sp>
      <p:sp>
        <p:nvSpPr>
          <p:cNvPr id="45" name="Body Level One…"/>
          <p:cNvSpPr txBox="1"/>
          <p:nvPr>
            <p:ph type="body" sz="half" idx="1"/>
          </p:nvPr>
        </p:nvSpPr>
        <p:spPr>
          <a:xfrm>
            <a:off x="1295400" y="4394200"/>
            <a:ext cx="10350500" cy="4191000"/>
          </a:xfrm>
          <a:prstGeom prst="rect">
            <a:avLst/>
          </a:prstGeom>
        </p:spPr>
        <p:txBody>
          <a:bodyPr lIns="0" tIns="0" rIns="0" bIns="0">
            <a:normAutofit fontScale="100000" lnSpcReduction="0"/>
          </a:bodyPr>
          <a:lstStyle>
            <a:lvl1pPr marL="0" indent="0" algn="ctr">
              <a:lnSpc>
                <a:spcPct val="100000"/>
              </a:lnSpc>
              <a:spcBef>
                <a:spcPts val="0"/>
              </a:spcBef>
              <a:buSzTx/>
              <a:buNone/>
              <a:defRPr sz="3000">
                <a:latin typeface="+mn-lt"/>
                <a:ea typeface="+mn-ea"/>
                <a:cs typeface="+mn-cs"/>
                <a:sym typeface="Trebuchet MS"/>
              </a:defRPr>
            </a:lvl1pPr>
            <a:lvl2pPr marL="0" indent="0" algn="ctr">
              <a:lnSpc>
                <a:spcPct val="100000"/>
              </a:lnSpc>
              <a:spcBef>
                <a:spcPts val="0"/>
              </a:spcBef>
              <a:buSzTx/>
              <a:buNone/>
              <a:defRPr sz="3000">
                <a:latin typeface="+mn-lt"/>
                <a:ea typeface="+mn-ea"/>
                <a:cs typeface="+mn-cs"/>
                <a:sym typeface="Trebuchet MS"/>
              </a:defRPr>
            </a:lvl2pPr>
            <a:lvl3pPr marL="0" indent="0" algn="ctr">
              <a:lnSpc>
                <a:spcPct val="100000"/>
              </a:lnSpc>
              <a:spcBef>
                <a:spcPts val="0"/>
              </a:spcBef>
              <a:buSzTx/>
              <a:buNone/>
              <a:defRPr sz="3000">
                <a:latin typeface="+mn-lt"/>
                <a:ea typeface="+mn-ea"/>
                <a:cs typeface="+mn-cs"/>
                <a:sym typeface="Trebuchet MS"/>
              </a:defRPr>
            </a:lvl3pPr>
            <a:lvl4pPr marL="0" indent="0" algn="ctr">
              <a:lnSpc>
                <a:spcPct val="100000"/>
              </a:lnSpc>
              <a:spcBef>
                <a:spcPts val="0"/>
              </a:spcBef>
              <a:buSzTx/>
              <a:buNone/>
              <a:defRPr sz="3000">
                <a:latin typeface="+mn-lt"/>
                <a:ea typeface="+mn-ea"/>
                <a:cs typeface="+mn-cs"/>
                <a:sym typeface="Trebuchet MS"/>
              </a:defRPr>
            </a:lvl4pPr>
            <a:lvl5pPr marL="0" indent="0" algn="ctr">
              <a:lnSpc>
                <a:spcPct val="100000"/>
              </a:lnSpc>
              <a:spcBef>
                <a:spcPts val="0"/>
              </a:spcBef>
              <a:buSzTx/>
              <a:buNone/>
              <a:defRPr sz="3000">
                <a:latin typeface="+mn-lt"/>
                <a:ea typeface="+mn-ea"/>
                <a:cs typeface="+mn-c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hort Answer">
    <p:bg>
      <p:bgPr>
        <a:gradFill flip="none" rotWithShape="1">
          <a:gsLst>
            <a:gs pos="0">
              <a:srgbClr val="FFFFFF"/>
            </a:gs>
            <a:gs pos="100000">
              <a:srgbClr val="0096FF">
                <a:alpha val="50000"/>
              </a:srgbClr>
            </a:gs>
          </a:gsLst>
          <a:lin ang="5400000" scaled="0"/>
        </a:gradFill>
      </p:bgPr>
    </p:bg>
    <p:spTree>
      <p:nvGrpSpPr>
        <p:cNvPr id="1" name=""/>
        <p:cNvGrpSpPr/>
        <p:nvPr/>
      </p:nvGrpSpPr>
      <p:grpSpPr>
        <a:xfrm>
          <a:off x="0" y="0"/>
          <a:ext cx="0" cy="0"/>
          <a:chOff x="0" y="0"/>
          <a:chExt cx="0" cy="0"/>
        </a:xfrm>
      </p:grpSpPr>
      <p:sp>
        <p:nvSpPr>
          <p:cNvPr id="53"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54" name="Title Text"/>
          <p:cNvSpPr txBox="1"/>
          <p:nvPr>
            <p:ph type="title"/>
          </p:nvPr>
        </p:nvSpPr>
        <p:spPr>
          <a:xfrm>
            <a:off x="1416050" y="1549400"/>
            <a:ext cx="10172700" cy="2362200"/>
          </a:xfrm>
          <a:prstGeom prst="rect">
            <a:avLst/>
          </a:prstGeom>
        </p:spPr>
        <p:txBody>
          <a:bodyPr>
            <a:normAutofit fontScale="100000" lnSpcReduction="0"/>
          </a:bodyPr>
          <a:lstStyle>
            <a:lvl1pPr>
              <a:defRPr cap="none" sz="3000">
                <a:solidFill>
                  <a:srgbClr val="FFFFFF"/>
                </a:solidFill>
                <a:latin typeface="+mn-lt"/>
                <a:ea typeface="+mn-ea"/>
                <a:cs typeface="+mn-cs"/>
                <a:sym typeface="Trebuchet MS"/>
              </a:defRPr>
            </a:lvl1pPr>
          </a:lstStyle>
          <a:p>
            <a:pPr/>
            <a:r>
              <a:t>Title Text</a:t>
            </a:r>
          </a:p>
        </p:txBody>
      </p:sp>
      <p:sp>
        <p:nvSpPr>
          <p:cNvPr id="55" name="00"/>
          <p:cNvSpPr/>
          <p:nvPr>
            <p:ph type="body" sz="quarter" idx="21"/>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b="1" sz="4000">
                <a:latin typeface="+mn-lt"/>
                <a:ea typeface="+mn-ea"/>
                <a:cs typeface="+mn-cs"/>
                <a:sym typeface="Trebuchet MS"/>
              </a:defRPr>
            </a:lvl1pPr>
          </a:lstStyle>
          <a:p>
            <a:pPr/>
            <a:r>
              <a:t>00</a:t>
            </a: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iz Visual Landscape">
    <p:bg>
      <p:bgPr>
        <a:gradFill flip="none" rotWithShape="1">
          <a:gsLst>
            <a:gs pos="0">
              <a:srgbClr val="FFFFFF"/>
            </a:gs>
            <a:gs pos="100000">
              <a:srgbClr val="0096FF">
                <a:alpha val="50000"/>
              </a:srgbClr>
            </a:gs>
          </a:gsLst>
          <a:lin ang="5400000" scaled="0"/>
        </a:gradFill>
      </p:bgPr>
    </p:bg>
    <p:spTree>
      <p:nvGrpSpPr>
        <p:cNvPr id="1" name=""/>
        <p:cNvGrpSpPr/>
        <p:nvPr/>
      </p:nvGrpSpPr>
      <p:grpSpPr>
        <a:xfrm>
          <a:off x="0" y="0"/>
          <a:ext cx="0" cy="0"/>
          <a:chOff x="0" y="0"/>
          <a:chExt cx="0" cy="0"/>
        </a:xfrm>
      </p:grpSpPr>
      <p:sp>
        <p:nvSpPr>
          <p:cNvPr id="63" name="Rounded Rectangle"/>
          <p:cNvSpPr/>
          <p:nvPr/>
        </p:nvSpPr>
        <p:spPr>
          <a:xfrm>
            <a:off x="1219200" y="1460500"/>
            <a:ext cx="10553700" cy="1828800"/>
          </a:xfrm>
          <a:prstGeom prst="roundRect">
            <a:avLst>
              <a:gd name="adj" fmla="val 35647"/>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64" name="dreamstime_xxl_65780868_small.jpg"/>
          <p:cNvSpPr/>
          <p:nvPr>
            <p:ph type="pic" idx="21"/>
          </p:nvPr>
        </p:nvSpPr>
        <p:spPr>
          <a:xfrm>
            <a:off x="1849656" y="1803628"/>
            <a:ext cx="9321801" cy="9321801"/>
          </a:xfrm>
          <a:prstGeom prst="rect">
            <a:avLst/>
          </a:prstGeom>
          <a:ln w="127000">
            <a:solidFill>
              <a:srgbClr val="FFFFFF"/>
            </a:solidFill>
          </a:ln>
          <a:effectLst>
            <a:outerShdw sx="100000" sy="100000" kx="0" ky="0" algn="b" rotWithShape="0" blurRad="127000" dist="127000" dir="2700000">
              <a:srgbClr val="000000">
                <a:alpha val="75000"/>
              </a:srgbClr>
            </a:outerShdw>
          </a:effectLst>
        </p:spPr>
        <p:txBody>
          <a:bodyPr lIns="91439" tIns="45719" rIns="91439" bIns="45719" anchor="t"/>
          <a:lstStyle/>
          <a:p>
            <a:pPr/>
          </a:p>
        </p:txBody>
      </p:sp>
      <p:sp>
        <p:nvSpPr>
          <p:cNvPr id="65" name="Title Text"/>
          <p:cNvSpPr txBox="1"/>
          <p:nvPr>
            <p:ph type="title"/>
          </p:nvPr>
        </p:nvSpPr>
        <p:spPr>
          <a:xfrm>
            <a:off x="1384300" y="1689100"/>
            <a:ext cx="10236200" cy="1536700"/>
          </a:xfrm>
          <a:prstGeom prst="rect">
            <a:avLst/>
          </a:prstGeom>
        </p:spPr>
        <p:txBody>
          <a:bodyPr/>
          <a:lstStyle>
            <a:lvl1pPr>
              <a:defRPr cap="none" sz="3000">
                <a:solidFill>
                  <a:srgbClr val="FFFFFF"/>
                </a:solidFill>
                <a:latin typeface="+mn-lt"/>
                <a:ea typeface="+mn-ea"/>
                <a:cs typeface="+mn-cs"/>
                <a:sym typeface="Trebuchet MS"/>
              </a:defRPr>
            </a:lvl1pPr>
          </a:lstStyle>
          <a:p>
            <a:pPr/>
            <a:r>
              <a:t>Title Text</a:t>
            </a:r>
          </a:p>
        </p:txBody>
      </p:sp>
      <p:sp>
        <p:nvSpPr>
          <p:cNvPr id="66" name="00"/>
          <p:cNvSpPr/>
          <p:nvPr>
            <p:ph type="body" sz="quarter" idx="22"/>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b="1" sz="4000">
                <a:latin typeface="+mn-lt"/>
                <a:ea typeface="+mn-ea"/>
                <a:cs typeface="+mn-cs"/>
                <a:sym typeface="Trebuchet MS"/>
              </a:defRPr>
            </a:lvl1pPr>
          </a:lstStyle>
          <a:p>
            <a:pPr/>
            <a:r>
              <a:t>00</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iz Visual Portrait">
    <p:bg>
      <p:bgPr>
        <a:gradFill flip="none" rotWithShape="1">
          <a:gsLst>
            <a:gs pos="0">
              <a:srgbClr val="FFFFFF"/>
            </a:gs>
            <a:gs pos="100000">
              <a:srgbClr val="0096FF">
                <a:alpha val="50000"/>
              </a:srgbClr>
            </a:gs>
          </a:gsLst>
          <a:lin ang="5400000" scaled="0"/>
        </a:gradFill>
      </p:bgPr>
    </p:bg>
    <p:spTree>
      <p:nvGrpSpPr>
        <p:cNvPr id="1" name=""/>
        <p:cNvGrpSpPr/>
        <p:nvPr/>
      </p:nvGrpSpPr>
      <p:grpSpPr>
        <a:xfrm>
          <a:off x="0" y="0"/>
          <a:ext cx="0" cy="0"/>
          <a:chOff x="0" y="0"/>
          <a:chExt cx="0" cy="0"/>
        </a:xfrm>
      </p:grpSpPr>
      <p:sp>
        <p:nvSpPr>
          <p:cNvPr id="74" name="Rounded Rectangle"/>
          <p:cNvSpPr/>
          <p:nvPr/>
        </p:nvSpPr>
        <p:spPr>
          <a:xfrm>
            <a:off x="6997700" y="1524000"/>
            <a:ext cx="4978400" cy="7556500"/>
          </a:xfrm>
          <a:prstGeom prst="roundRect">
            <a:avLst>
              <a:gd name="adj" fmla="val 13095"/>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75" name="dreamstime_xxl_65780868_small.jpg"/>
          <p:cNvSpPr/>
          <p:nvPr>
            <p:ph type="pic" idx="21"/>
          </p:nvPr>
        </p:nvSpPr>
        <p:spPr>
          <a:xfrm>
            <a:off x="-595094" y="1409929"/>
            <a:ext cx="7797801" cy="7797801"/>
          </a:xfrm>
          <a:prstGeom prst="rect">
            <a:avLst/>
          </a:prstGeom>
          <a:ln w="127000">
            <a:solidFill>
              <a:srgbClr val="FFFFFF"/>
            </a:solidFill>
          </a:ln>
          <a:effectLst>
            <a:outerShdw sx="100000" sy="100000" kx="0" ky="0" algn="b" rotWithShape="0" blurRad="127000" dist="127000" dir="2700000">
              <a:srgbClr val="000000">
                <a:alpha val="75000"/>
              </a:srgbClr>
            </a:outerShdw>
          </a:effectLst>
        </p:spPr>
        <p:txBody>
          <a:bodyPr lIns="91439" tIns="45719" rIns="91439" bIns="45719" anchor="t"/>
          <a:lstStyle/>
          <a:p>
            <a:pPr/>
          </a:p>
        </p:txBody>
      </p:sp>
      <p:sp>
        <p:nvSpPr>
          <p:cNvPr id="76" name="Title Text"/>
          <p:cNvSpPr txBox="1"/>
          <p:nvPr>
            <p:ph type="title"/>
          </p:nvPr>
        </p:nvSpPr>
        <p:spPr>
          <a:xfrm>
            <a:off x="7251700" y="1917700"/>
            <a:ext cx="4457700" cy="6781800"/>
          </a:xfrm>
          <a:prstGeom prst="rect">
            <a:avLst/>
          </a:prstGeom>
        </p:spPr>
        <p:txBody>
          <a:bodyPr>
            <a:normAutofit fontScale="100000" lnSpcReduction="0"/>
          </a:bodyPr>
          <a:lstStyle>
            <a:lvl1pPr>
              <a:defRPr cap="none" sz="3000">
                <a:solidFill>
                  <a:srgbClr val="FFFFFF"/>
                </a:solidFill>
                <a:latin typeface="+mn-lt"/>
                <a:ea typeface="+mn-ea"/>
                <a:cs typeface="+mn-cs"/>
                <a:sym typeface="Trebuchet MS"/>
              </a:defRPr>
            </a:lvl1pPr>
          </a:lstStyle>
          <a:p>
            <a:pPr/>
            <a:r>
              <a:t>Title Text</a:t>
            </a:r>
          </a:p>
        </p:txBody>
      </p:sp>
      <p:sp>
        <p:nvSpPr>
          <p:cNvPr id="77" name="00"/>
          <p:cNvSpPr/>
          <p:nvPr>
            <p:ph type="body" sz="quarter" idx="22"/>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b="1" sz="4000">
                <a:latin typeface="+mn-lt"/>
                <a:ea typeface="+mn-ea"/>
                <a:cs typeface="+mn-cs"/>
                <a:sym typeface="Trebuchet MS"/>
              </a:defRPr>
            </a:lvl1pPr>
          </a:lstStyle>
          <a:p>
            <a:pPr/>
            <a:r>
              <a:t>00</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iz Visual Answer">
    <p:bg>
      <p:bgPr>
        <a:gradFill flip="none" rotWithShape="1">
          <a:gsLst>
            <a:gs pos="0">
              <a:srgbClr val="FFFFFF"/>
            </a:gs>
            <a:gs pos="100000">
              <a:srgbClr val="0096FF">
                <a:alpha val="49818"/>
              </a:srgbClr>
            </a:gs>
          </a:gsLst>
          <a:lin ang="5400000" scaled="0"/>
        </a:gradFill>
      </p:bgPr>
    </p:bg>
    <p:spTree>
      <p:nvGrpSpPr>
        <p:cNvPr id="1" name=""/>
        <p:cNvGrpSpPr/>
        <p:nvPr/>
      </p:nvGrpSpPr>
      <p:grpSpPr>
        <a:xfrm>
          <a:off x="0" y="0"/>
          <a:ext cx="0" cy="0"/>
          <a:chOff x="0" y="0"/>
          <a:chExt cx="0" cy="0"/>
        </a:xfrm>
      </p:grpSpPr>
      <p:sp>
        <p:nvSpPr>
          <p:cNvPr id="85" name="Rounded Rectangle"/>
          <p:cNvSpPr/>
          <p:nvPr/>
        </p:nvSpPr>
        <p:spPr>
          <a:xfrm>
            <a:off x="787400" y="5080000"/>
            <a:ext cx="11430000" cy="3238500"/>
          </a:xfrm>
          <a:prstGeom prst="roundRect">
            <a:avLst>
              <a:gd name="adj" fmla="val 26794"/>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86" name="Rounded Rectangle"/>
          <p:cNvSpPr/>
          <p:nvPr/>
        </p:nvSpPr>
        <p:spPr>
          <a:xfrm>
            <a:off x="4546600" y="1460500"/>
            <a:ext cx="7366000" cy="2971800"/>
          </a:xfrm>
          <a:prstGeom prst="roundRect">
            <a:avLst>
              <a:gd name="adj" fmla="val 21937"/>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87" name="dreamstime_xxl_65780868_small.jpg"/>
          <p:cNvSpPr/>
          <p:nvPr>
            <p:ph type="pic" sz="quarter" idx="21"/>
          </p:nvPr>
        </p:nvSpPr>
        <p:spPr>
          <a:xfrm>
            <a:off x="808256" y="1365479"/>
            <a:ext cx="3149601" cy="3149601"/>
          </a:xfrm>
          <a:prstGeom prst="rect">
            <a:avLst/>
          </a:prstGeom>
          <a:ln w="127000">
            <a:solidFill>
              <a:srgbClr val="FFFFFF"/>
            </a:solidFill>
          </a:ln>
          <a:effectLst>
            <a:outerShdw sx="100000" sy="100000" kx="0" ky="0" algn="b" rotWithShape="0" blurRad="127000" dist="127000" dir="2700000">
              <a:srgbClr val="000000">
                <a:alpha val="75000"/>
              </a:srgbClr>
            </a:outerShdw>
          </a:effectLst>
        </p:spPr>
        <p:txBody>
          <a:bodyPr lIns="91439" tIns="45719" rIns="91439" bIns="45719" anchor="t"/>
          <a:lstStyle/>
          <a:p>
            <a:pPr/>
          </a:p>
        </p:txBody>
      </p:sp>
      <p:sp>
        <p:nvSpPr>
          <p:cNvPr id="88" name="Title Text"/>
          <p:cNvSpPr txBox="1"/>
          <p:nvPr>
            <p:ph type="title"/>
          </p:nvPr>
        </p:nvSpPr>
        <p:spPr>
          <a:xfrm>
            <a:off x="4648200" y="1549400"/>
            <a:ext cx="7137400" cy="2946400"/>
          </a:xfrm>
          <a:prstGeom prst="rect">
            <a:avLst/>
          </a:prstGeom>
        </p:spPr>
        <p:txBody>
          <a:bodyPr>
            <a:normAutofit fontScale="100000" lnSpcReduction="0"/>
          </a:bodyPr>
          <a:lstStyle>
            <a:lvl1pPr>
              <a:defRPr cap="none" sz="3000">
                <a:solidFill>
                  <a:srgbClr val="FFFFFF"/>
                </a:solidFill>
                <a:latin typeface="+mn-lt"/>
                <a:ea typeface="+mn-ea"/>
                <a:cs typeface="+mn-cs"/>
                <a:sym typeface="Trebuchet MS"/>
              </a:defRPr>
            </a:lvl1pPr>
          </a:lstStyle>
          <a:p>
            <a:pPr/>
            <a:r>
              <a:t>Title Text</a:t>
            </a:r>
          </a:p>
        </p:txBody>
      </p:sp>
      <p:sp>
        <p:nvSpPr>
          <p:cNvPr id="89" name="Body Level One…"/>
          <p:cNvSpPr txBox="1"/>
          <p:nvPr>
            <p:ph type="body" sz="half" idx="1"/>
          </p:nvPr>
        </p:nvSpPr>
        <p:spPr>
          <a:xfrm>
            <a:off x="1003300" y="5194300"/>
            <a:ext cx="10960100" cy="2946400"/>
          </a:xfrm>
          <a:prstGeom prst="rect">
            <a:avLst/>
          </a:prstGeom>
        </p:spPr>
        <p:txBody>
          <a:bodyPr>
            <a:normAutofit fontScale="100000" lnSpcReduction="0"/>
          </a:bodyPr>
          <a:lstStyle>
            <a:lvl1pPr marL="0" indent="0">
              <a:buSzTx/>
              <a:buNone/>
              <a:defRPr sz="3000">
                <a:latin typeface="+mn-lt"/>
                <a:ea typeface="+mn-ea"/>
                <a:cs typeface="+mn-cs"/>
                <a:sym typeface="Trebuchet MS"/>
              </a:defRPr>
            </a:lvl1pPr>
            <a:lvl2pPr marL="0" indent="0">
              <a:buSzTx/>
              <a:buNone/>
              <a:defRPr sz="3000">
                <a:latin typeface="+mn-lt"/>
                <a:ea typeface="+mn-ea"/>
                <a:cs typeface="+mn-cs"/>
                <a:sym typeface="Trebuchet MS"/>
              </a:defRPr>
            </a:lvl2pPr>
            <a:lvl3pPr marL="0" indent="0">
              <a:buSzTx/>
              <a:buNone/>
              <a:defRPr sz="3000">
                <a:latin typeface="+mn-lt"/>
                <a:ea typeface="+mn-ea"/>
                <a:cs typeface="+mn-cs"/>
                <a:sym typeface="Trebuchet MS"/>
              </a:defRPr>
            </a:lvl3pPr>
            <a:lvl4pPr marL="0" indent="0">
              <a:buSzTx/>
              <a:buNone/>
              <a:defRPr sz="3000">
                <a:latin typeface="+mn-lt"/>
                <a:ea typeface="+mn-ea"/>
                <a:cs typeface="+mn-cs"/>
                <a:sym typeface="Trebuchet MS"/>
              </a:defRPr>
            </a:lvl4pPr>
            <a:lvl5pPr marL="0" indent="0">
              <a:buSzTx/>
              <a:buNone/>
              <a:defRPr sz="3000">
                <a:latin typeface="+mn-lt"/>
                <a:ea typeface="+mn-ea"/>
                <a:cs typeface="+mn-c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90" name="00"/>
          <p:cNvSpPr/>
          <p:nvPr>
            <p:ph type="body" sz="quarter" idx="22"/>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b="1" sz="4000">
                <a:latin typeface="+mn-lt"/>
                <a:ea typeface="+mn-ea"/>
                <a:cs typeface="+mn-cs"/>
                <a:sym typeface="Trebuchet MS"/>
              </a:defRPr>
            </a:lvl1pPr>
          </a:lstStyle>
          <a:p>
            <a:pPr/>
            <a:r>
              <a:t>00</a:t>
            </a:r>
          </a:p>
        </p:txBody>
      </p:sp>
      <p:sp>
        <p:nvSpPr>
          <p:cNvPr id="91" name="Slide Number"/>
          <p:cNvSpPr txBox="1"/>
          <p:nvPr>
            <p:ph type="sldNum" sz="quarter" idx="2"/>
          </p:nvPr>
        </p:nvSpPr>
        <p:spPr>
          <a:xfrm>
            <a:off x="6337300" y="9296400"/>
            <a:ext cx="317500" cy="330200"/>
          </a:xfrm>
          <a:prstGeom prst="rect">
            <a:avLst/>
          </a:prstGeom>
        </p:spPr>
        <p:txBody>
          <a:bodyPr/>
          <a:lstStyle>
            <a:lvl1pPr>
              <a:defRPr b="0" sz="1600">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iz Answer">
    <p:bg>
      <p:bgPr>
        <a:gradFill flip="none" rotWithShape="1">
          <a:gsLst>
            <a:gs pos="0">
              <a:srgbClr val="FFFFFF"/>
            </a:gs>
            <a:gs pos="100000">
              <a:srgbClr val="0096FF">
                <a:alpha val="50888"/>
              </a:srgbClr>
            </a:gs>
          </a:gsLst>
          <a:lin ang="5400000" scaled="0"/>
        </a:gradFill>
      </p:bgPr>
    </p:bg>
    <p:spTree>
      <p:nvGrpSpPr>
        <p:cNvPr id="1" name=""/>
        <p:cNvGrpSpPr/>
        <p:nvPr/>
      </p:nvGrpSpPr>
      <p:grpSpPr>
        <a:xfrm>
          <a:off x="0" y="0"/>
          <a:ext cx="0" cy="0"/>
          <a:chOff x="0" y="0"/>
          <a:chExt cx="0" cy="0"/>
        </a:xfrm>
      </p:grpSpPr>
      <p:sp>
        <p:nvSpPr>
          <p:cNvPr id="98" name="Rounded Rectangle"/>
          <p:cNvSpPr/>
          <p:nvPr/>
        </p:nvSpPr>
        <p:spPr>
          <a:xfrm>
            <a:off x="1219200" y="4775200"/>
            <a:ext cx="10553700" cy="4254500"/>
          </a:xfrm>
          <a:prstGeom prst="roundRect">
            <a:avLst>
              <a:gd name="adj" fmla="val 20395"/>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99" name="Rounded Rectangle"/>
          <p:cNvSpPr/>
          <p:nvPr/>
        </p:nvSpPr>
        <p:spPr>
          <a:xfrm>
            <a:off x="1219200" y="1460500"/>
            <a:ext cx="10553700" cy="2882900"/>
          </a:xfrm>
          <a:prstGeom prst="roundRect">
            <a:avLst>
              <a:gd name="adj" fmla="val 30099"/>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00" name="Title Text"/>
          <p:cNvSpPr txBox="1"/>
          <p:nvPr>
            <p:ph type="title"/>
          </p:nvPr>
        </p:nvSpPr>
        <p:spPr>
          <a:xfrm>
            <a:off x="1358900" y="1638300"/>
            <a:ext cx="10363200" cy="2616200"/>
          </a:xfrm>
          <a:prstGeom prst="rect">
            <a:avLst/>
          </a:prstGeom>
        </p:spPr>
        <p:txBody>
          <a:bodyPr>
            <a:normAutofit fontScale="100000" lnSpcReduction="0"/>
          </a:bodyPr>
          <a:lstStyle>
            <a:lvl1pPr>
              <a:defRPr cap="none" sz="3000">
                <a:solidFill>
                  <a:srgbClr val="FFFFFF"/>
                </a:solidFill>
                <a:latin typeface="+mn-lt"/>
                <a:ea typeface="+mn-ea"/>
                <a:cs typeface="+mn-cs"/>
                <a:sym typeface="Trebuchet MS"/>
              </a:defRPr>
            </a:lvl1pPr>
          </a:lstStyle>
          <a:p>
            <a:pPr/>
            <a:r>
              <a:t>Title Text</a:t>
            </a:r>
          </a:p>
        </p:txBody>
      </p:sp>
      <p:sp>
        <p:nvSpPr>
          <p:cNvPr id="101" name="Body Level One…"/>
          <p:cNvSpPr txBox="1"/>
          <p:nvPr>
            <p:ph type="body" sz="half" idx="1"/>
          </p:nvPr>
        </p:nvSpPr>
        <p:spPr>
          <a:xfrm>
            <a:off x="1504950" y="5003800"/>
            <a:ext cx="9969500" cy="3873500"/>
          </a:xfrm>
          <a:prstGeom prst="rect">
            <a:avLst/>
          </a:prstGeom>
        </p:spPr>
        <p:txBody>
          <a:bodyPr>
            <a:normAutofit fontScale="100000" lnSpcReduction="0"/>
          </a:bodyPr>
          <a:lstStyle>
            <a:lvl1pPr marL="0" indent="0">
              <a:buSzTx/>
              <a:buNone/>
              <a:defRPr sz="3000">
                <a:latin typeface="+mn-lt"/>
                <a:ea typeface="+mn-ea"/>
                <a:cs typeface="+mn-cs"/>
                <a:sym typeface="Trebuchet MS"/>
              </a:defRPr>
            </a:lvl1pPr>
            <a:lvl2pPr marL="0" indent="0">
              <a:buSzTx/>
              <a:buNone/>
              <a:defRPr sz="3000">
                <a:latin typeface="+mn-lt"/>
                <a:ea typeface="+mn-ea"/>
                <a:cs typeface="+mn-cs"/>
                <a:sym typeface="Trebuchet MS"/>
              </a:defRPr>
            </a:lvl2pPr>
            <a:lvl3pPr marL="0" indent="0">
              <a:buSzTx/>
              <a:buNone/>
              <a:defRPr sz="3000">
                <a:latin typeface="+mn-lt"/>
                <a:ea typeface="+mn-ea"/>
                <a:cs typeface="+mn-cs"/>
                <a:sym typeface="Trebuchet MS"/>
              </a:defRPr>
            </a:lvl3pPr>
            <a:lvl4pPr marL="0" indent="0">
              <a:buSzTx/>
              <a:buNone/>
              <a:defRPr sz="3000">
                <a:latin typeface="+mn-lt"/>
                <a:ea typeface="+mn-ea"/>
                <a:cs typeface="+mn-cs"/>
                <a:sym typeface="Trebuchet MS"/>
              </a:defRPr>
            </a:lvl4pPr>
            <a:lvl5pPr marL="0" indent="0">
              <a:buSzTx/>
              <a:buNone/>
              <a:defRPr sz="3000">
                <a:latin typeface="+mn-lt"/>
                <a:ea typeface="+mn-ea"/>
                <a:cs typeface="+mn-c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102" name="00"/>
          <p:cNvSpPr/>
          <p:nvPr>
            <p:ph type="body" sz="quarter" idx="21"/>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b="1" sz="4000">
                <a:latin typeface="+mn-lt"/>
                <a:ea typeface="+mn-ea"/>
                <a:cs typeface="+mn-cs"/>
                <a:sym typeface="Trebuchet MS"/>
              </a:defRPr>
            </a:lvl1pPr>
          </a:lstStyle>
          <a:p>
            <a:pPr/>
            <a:r>
              <a:t>00</a:t>
            </a:r>
          </a:p>
        </p:txBody>
      </p:sp>
      <p:sp>
        <p:nvSpPr>
          <p:cNvPr id="103" name="Slide Number"/>
          <p:cNvSpPr txBox="1"/>
          <p:nvPr>
            <p:ph type="sldNum" sz="quarter" idx="2"/>
          </p:nvPr>
        </p:nvSpPr>
        <p:spPr>
          <a:xfrm>
            <a:off x="6337300" y="9296400"/>
            <a:ext cx="317500" cy="330200"/>
          </a:xfrm>
          <a:prstGeom prst="rect">
            <a:avLst/>
          </a:prstGeom>
        </p:spPr>
        <p:txBody>
          <a:bodyPr/>
          <a:lstStyle>
            <a:lvl1pPr>
              <a:defRPr b="0" sz="1600">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nswers">
    <p:bg>
      <p:bgPr>
        <a:gradFill flip="none" rotWithShape="1">
          <a:gsLst>
            <a:gs pos="0">
              <a:srgbClr val="FFFFFF"/>
            </a:gs>
            <a:gs pos="100000">
              <a:srgbClr val="0096FF">
                <a:alpha val="50786"/>
              </a:srgbClr>
            </a:gs>
          </a:gsLst>
          <a:lin ang="5400000" scaled="0"/>
        </a:gradFill>
      </p:bgPr>
    </p:bg>
    <p:spTree>
      <p:nvGrpSpPr>
        <p:cNvPr id="1" name=""/>
        <p:cNvGrpSpPr/>
        <p:nvPr/>
      </p:nvGrpSpPr>
      <p:grpSpPr>
        <a:xfrm>
          <a:off x="0" y="0"/>
          <a:ext cx="0" cy="0"/>
          <a:chOff x="0" y="0"/>
          <a:chExt cx="0" cy="0"/>
        </a:xfrm>
      </p:grpSpPr>
      <p:sp>
        <p:nvSpPr>
          <p:cNvPr id="110" name="Answers"/>
          <p:cNvSpPr/>
          <p:nvPr/>
        </p:nvSpPr>
        <p:spPr>
          <a:xfrm>
            <a:off x="2921000" y="3892550"/>
            <a:ext cx="7150100" cy="1955800"/>
          </a:xfrm>
          <a:prstGeom prst="roundRect">
            <a:avLst>
              <a:gd name="adj" fmla="val 44366"/>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b="1" sz="9600">
                <a:solidFill>
                  <a:srgbClr val="FFFFFF"/>
                </a:solidFill>
                <a:latin typeface="+mn-lt"/>
                <a:ea typeface="+mn-ea"/>
                <a:cs typeface="+mn-cs"/>
                <a:sym typeface="Trebuchet MS"/>
              </a:defRPr>
            </a:lvl1pPr>
          </a:lstStyle>
          <a:p>
            <a:pPr/>
            <a:r>
              <a:t>Answers</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he End">
    <p:bg>
      <p:bgPr>
        <a:gradFill flip="none" rotWithShape="1">
          <a:gsLst>
            <a:gs pos="0">
              <a:srgbClr val="FFFFFF"/>
            </a:gs>
            <a:gs pos="100000">
              <a:srgbClr val="0096FF">
                <a:alpha val="50000"/>
              </a:srgbClr>
            </a:gs>
          </a:gsLst>
          <a:lin ang="5400000" scaled="0"/>
        </a:gradFill>
      </p:bgPr>
    </p:bg>
    <p:spTree>
      <p:nvGrpSpPr>
        <p:cNvPr id="1" name=""/>
        <p:cNvGrpSpPr/>
        <p:nvPr/>
      </p:nvGrpSpPr>
      <p:grpSpPr>
        <a:xfrm>
          <a:off x="0" y="0"/>
          <a:ext cx="0" cy="0"/>
          <a:chOff x="0" y="0"/>
          <a:chExt cx="0" cy="0"/>
        </a:xfrm>
      </p:grpSpPr>
      <p:sp>
        <p:nvSpPr>
          <p:cNvPr id="118" name="The End"/>
          <p:cNvSpPr/>
          <p:nvPr/>
        </p:nvSpPr>
        <p:spPr>
          <a:xfrm>
            <a:off x="2921000" y="3892550"/>
            <a:ext cx="7150100" cy="1955800"/>
          </a:xfrm>
          <a:prstGeom prst="roundRect">
            <a:avLst>
              <a:gd name="adj" fmla="val 44366"/>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b="1" sz="9600">
                <a:solidFill>
                  <a:srgbClr val="FFFFFF"/>
                </a:solidFill>
                <a:latin typeface="+mn-lt"/>
                <a:ea typeface="+mn-ea"/>
                <a:cs typeface="+mn-cs"/>
                <a:sym typeface="Trebuchet MS"/>
              </a:defRPr>
            </a:lvl1pPr>
          </a:lstStyle>
          <a:p>
            <a:pPr/>
            <a:r>
              <a:t>The End</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hyperlink" Target="http://www.classroomsolutions.co.nz" TargetMode="External"/><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FFFFFF"/>
            </a:gs>
            <a:gs pos="100000">
              <a:schemeClr val="accent4">
                <a:hueOff val="-1081314"/>
                <a:satOff val="4338"/>
                <a:lumOff val="-8931"/>
                <a:alpha val="49547"/>
              </a:schemeClr>
            </a:gs>
          </a:gsLst>
          <a:lin ang="5400000" scaled="0"/>
        </a:gradFill>
      </p:bgPr>
    </p:bg>
    <p:spTree>
      <p:nvGrpSpPr>
        <p:cNvPr id="1" name=""/>
        <p:cNvGrpSpPr/>
        <p:nvPr/>
      </p:nvGrpSpPr>
      <p:grpSpPr>
        <a:xfrm>
          <a:off x="0" y="0"/>
          <a:ext cx="0" cy="0"/>
          <a:chOff x="0" y="0"/>
          <a:chExt cx="0" cy="0"/>
        </a:xfrm>
      </p:grpSpPr>
      <p:grpSp>
        <p:nvGrpSpPr>
          <p:cNvPr id="4" name="Group">
            <a:hlinkClick r:id="rId2" invalidUrl="" action="" tgtFrame="" tooltip="" history="1" highlightClick="0" endSnd="0"/>
          </p:cNvPr>
          <p:cNvGrpSpPr/>
          <p:nvPr/>
        </p:nvGrpSpPr>
        <p:grpSpPr>
          <a:xfrm>
            <a:off x="8464550" y="7073900"/>
            <a:ext cx="3022600" cy="901700"/>
            <a:chOff x="0" y="0"/>
            <a:chExt cx="3022600" cy="901700"/>
          </a:xfrm>
        </p:grpSpPr>
        <p:sp>
          <p:nvSpPr>
            <p:cNvPr id="2" name="Interesting Link"/>
            <p:cNvSpPr/>
            <p:nvPr/>
          </p:nvSpPr>
          <p:spPr>
            <a:xfrm>
              <a:off x="0" y="0"/>
              <a:ext cx="3022600" cy="901700"/>
            </a:xfrm>
            <a:prstGeom prst="roundRect">
              <a:avLst>
                <a:gd name="adj" fmla="val 50000"/>
              </a:avLst>
            </a:prstGeom>
            <a:solidFill>
              <a:srgbClr val="FFB239"/>
            </a:solidFill>
            <a:ln w="63500" cap="flat">
              <a:solidFill>
                <a:srgbClr val="FFFFFF"/>
              </a:solidFill>
              <a:prstDash val="solid"/>
              <a:miter lim="400000"/>
            </a:ln>
            <a:effectLst>
              <a:outerShdw sx="100000" sy="100000" kx="0" ky="0" algn="b" rotWithShape="0" blurRad="127000" dist="127000" dir="2700000">
                <a:srgbClr val="000000">
                  <a:alpha val="75000"/>
                </a:srgbClr>
              </a:outerShdw>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lgn="l">
                <a:defRPr b="1" sz="1800">
                  <a:solidFill>
                    <a:srgbClr val="FFFFFF"/>
                  </a:solidFill>
                  <a:latin typeface="Gill Sans"/>
                  <a:ea typeface="Gill Sans"/>
                  <a:cs typeface="Gill Sans"/>
                  <a:sym typeface="Gill Sans"/>
                </a:defRPr>
              </a:lvl1pPr>
            </a:lstStyle>
            <a:p>
              <a:pPr/>
              <a:r>
                <a:t>  Interesting Link</a:t>
              </a:r>
            </a:p>
          </p:txBody>
        </p:sp>
        <p:pic>
          <p:nvPicPr>
            <p:cNvPr id="3" name="ico-link.png" descr="ico-link.png">
              <a:hlinkClick r:id="rId2" invalidUrl="" action="" tgtFrame="" tooltip="" history="1" highlightClick="0" endSnd="0"/>
            </p:cNvPr>
            <p:cNvPicPr>
              <a:picLocks noChangeAspect="1"/>
            </p:cNvPicPr>
            <p:nvPr/>
          </p:nvPicPr>
          <p:blipFill>
            <a:blip r:embed="rId3">
              <a:extLst/>
            </a:blip>
            <a:srcRect l="1141" t="1168" r="222" b="222"/>
            <a:stretch>
              <a:fillRect/>
            </a:stretch>
          </p:blipFill>
          <p:spPr>
            <a:xfrm>
              <a:off x="2201413" y="138134"/>
              <a:ext cx="635192" cy="635016"/>
            </a:xfrm>
            <a:custGeom>
              <a:avLst/>
              <a:gdLst/>
              <a:ahLst/>
              <a:cxnLst>
                <a:cxn ang="0">
                  <a:pos x="wd2" y="hd2"/>
                </a:cxn>
                <a:cxn ang="5400000">
                  <a:pos x="wd2" y="hd2"/>
                </a:cxn>
                <a:cxn ang="10800000">
                  <a:pos x="wd2" y="hd2"/>
                </a:cxn>
                <a:cxn ang="16200000">
                  <a:pos x="wd2" y="hd2"/>
                </a:cxn>
              </a:cxnLst>
              <a:rect l="0" t="0" r="r" b="b"/>
              <a:pathLst>
                <a:path w="21536" h="21595" fill="norm" stroke="1" extrusionOk="0">
                  <a:moveTo>
                    <a:pt x="10664" y="1"/>
                  </a:moveTo>
                  <a:cubicBezTo>
                    <a:pt x="9908" y="7"/>
                    <a:pt x="9148" y="57"/>
                    <a:pt x="8659" y="163"/>
                  </a:cubicBezTo>
                  <a:cubicBezTo>
                    <a:pt x="6421" y="646"/>
                    <a:pt x="4656" y="1595"/>
                    <a:pt x="3128" y="3132"/>
                  </a:cubicBezTo>
                  <a:cubicBezTo>
                    <a:pt x="1581" y="4688"/>
                    <a:pt x="658" y="6432"/>
                    <a:pt x="181" y="8652"/>
                  </a:cubicBezTo>
                  <a:cubicBezTo>
                    <a:pt x="-52" y="9739"/>
                    <a:pt x="-64" y="11768"/>
                    <a:pt x="168" y="12849"/>
                  </a:cubicBezTo>
                  <a:cubicBezTo>
                    <a:pt x="1037" y="16902"/>
                    <a:pt x="3771" y="19934"/>
                    <a:pt x="7623" y="21096"/>
                  </a:cubicBezTo>
                  <a:cubicBezTo>
                    <a:pt x="8356" y="21317"/>
                    <a:pt x="9338" y="21501"/>
                    <a:pt x="9762" y="21501"/>
                  </a:cubicBezTo>
                  <a:cubicBezTo>
                    <a:pt x="9935" y="21501"/>
                    <a:pt x="10101" y="21528"/>
                    <a:pt x="10125" y="21568"/>
                  </a:cubicBezTo>
                  <a:cubicBezTo>
                    <a:pt x="10131" y="21578"/>
                    <a:pt x="10560" y="21587"/>
                    <a:pt x="10731" y="21595"/>
                  </a:cubicBezTo>
                  <a:cubicBezTo>
                    <a:pt x="10905" y="21587"/>
                    <a:pt x="11357" y="21578"/>
                    <a:pt x="11363" y="21568"/>
                  </a:cubicBezTo>
                  <a:cubicBezTo>
                    <a:pt x="11388" y="21528"/>
                    <a:pt x="11559" y="21501"/>
                    <a:pt x="11740" y="21501"/>
                  </a:cubicBezTo>
                  <a:cubicBezTo>
                    <a:pt x="12196" y="21501"/>
                    <a:pt x="13418" y="21246"/>
                    <a:pt x="14189" y="20988"/>
                  </a:cubicBezTo>
                  <a:cubicBezTo>
                    <a:pt x="16730" y="20137"/>
                    <a:pt x="18876" y="18329"/>
                    <a:pt x="20177" y="15954"/>
                  </a:cubicBezTo>
                  <a:cubicBezTo>
                    <a:pt x="20808" y="14801"/>
                    <a:pt x="21325" y="13129"/>
                    <a:pt x="21415" y="11959"/>
                  </a:cubicBezTo>
                  <a:cubicBezTo>
                    <a:pt x="21441" y="11621"/>
                    <a:pt x="21489" y="11332"/>
                    <a:pt x="21523" y="11311"/>
                  </a:cubicBezTo>
                  <a:cubicBezTo>
                    <a:pt x="21528" y="11307"/>
                    <a:pt x="21531" y="10883"/>
                    <a:pt x="21536" y="10757"/>
                  </a:cubicBezTo>
                  <a:cubicBezTo>
                    <a:pt x="21531" y="10634"/>
                    <a:pt x="21528" y="10234"/>
                    <a:pt x="21523" y="10231"/>
                  </a:cubicBezTo>
                  <a:cubicBezTo>
                    <a:pt x="21489" y="10210"/>
                    <a:pt x="21441" y="9916"/>
                    <a:pt x="21415" y="9583"/>
                  </a:cubicBezTo>
                  <a:cubicBezTo>
                    <a:pt x="21355" y="8810"/>
                    <a:pt x="21073" y="7631"/>
                    <a:pt x="20742" y="6790"/>
                  </a:cubicBezTo>
                  <a:cubicBezTo>
                    <a:pt x="19375" y="3319"/>
                    <a:pt x="16414" y="881"/>
                    <a:pt x="12669" y="136"/>
                  </a:cubicBezTo>
                  <a:cubicBezTo>
                    <a:pt x="12175" y="38"/>
                    <a:pt x="11419" y="-5"/>
                    <a:pt x="10664" y="1"/>
                  </a:cubicBezTo>
                  <a:close/>
                </a:path>
              </a:pathLst>
            </a:custGeom>
            <a:ln w="50800" cap="flat">
              <a:solidFill>
                <a:srgbClr val="FFFFFF"/>
              </a:solidFill>
              <a:prstDash val="solid"/>
              <a:miter lim="400000"/>
            </a:ln>
            <a:effectLst/>
          </p:spPr>
        </p:pic>
      </p:grpSp>
      <p:sp>
        <p:nvSpPr>
          <p:cNvPr id="5" name="Title Text"/>
          <p:cNvSpPr txBox="1"/>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Title Text</a:t>
            </a:r>
          </a:p>
        </p:txBody>
      </p:sp>
      <p:sp>
        <p:nvSpPr>
          <p:cNvPr id="6" name="Body Level One…"/>
          <p:cNvSpPr txBox="1"/>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6089967" y="1079500"/>
            <a:ext cx="808609" cy="774700"/>
          </a:xfrm>
          <a:prstGeom prst="rect">
            <a:avLst/>
          </a:prstGeom>
          <a:ln w="12700">
            <a:miter lim="400000"/>
          </a:ln>
        </p:spPr>
        <p:txBody>
          <a:bodyPr wrap="none" lIns="50800" tIns="50800" rIns="50800" bIns="50800" anchor="b">
            <a:spAutoFit/>
          </a:bodyPr>
          <a:lstStyle>
            <a:lvl1pPr>
              <a:defRPr b="1" sz="4600">
                <a:latin typeface="Gill Sans"/>
                <a:ea typeface="Gill Sans"/>
                <a:cs typeface="Gill San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ransition xmlns:p14="http://schemas.microsoft.com/office/powerpoint/2010/main" spd="med" advClick="1"/>
  <p:txStyles>
    <p:titleStyle>
      <a:lvl1pPr marL="0" marR="0" indent="0" algn="ctr" defTabSz="584200" latinLnBrk="0">
        <a:lnSpc>
          <a:spcPct val="100000"/>
        </a:lnSpc>
        <a:spcBef>
          <a:spcPts val="0"/>
        </a:spcBef>
        <a:spcAft>
          <a:spcPts val="0"/>
        </a:spcAft>
        <a:buClrTx/>
        <a:buSzTx/>
        <a:buFontTx/>
        <a:buNone/>
        <a:tabLst/>
        <a:defRPr b="0" baseline="0" cap="all" i="0" spc="0" strike="noStrike" sz="7000" u="none">
          <a:solidFill>
            <a:srgbClr val="535353"/>
          </a:solidFill>
          <a:uFillTx/>
          <a:latin typeface="Gill Sans Light"/>
          <a:ea typeface="Gill Sans Light"/>
          <a:cs typeface="Gill Sans Light"/>
          <a:sym typeface="Gill Sans Light"/>
        </a:defRPr>
      </a:lvl1pPr>
      <a:lvl2pPr marL="0" marR="0" indent="457200" algn="ctr" defTabSz="584200" latinLnBrk="0">
        <a:lnSpc>
          <a:spcPct val="100000"/>
        </a:lnSpc>
        <a:spcBef>
          <a:spcPts val="0"/>
        </a:spcBef>
        <a:spcAft>
          <a:spcPts val="0"/>
        </a:spcAft>
        <a:buClrTx/>
        <a:buSzTx/>
        <a:buFontTx/>
        <a:buNone/>
        <a:tabLst/>
        <a:defRPr b="0" baseline="0" cap="all" i="0" spc="0" strike="noStrike" sz="7000" u="none">
          <a:solidFill>
            <a:srgbClr val="535353"/>
          </a:solidFill>
          <a:uFillTx/>
          <a:latin typeface="Gill Sans Light"/>
          <a:ea typeface="Gill Sans Light"/>
          <a:cs typeface="Gill Sans Light"/>
          <a:sym typeface="Gill Sans Light"/>
        </a:defRPr>
      </a:lvl2pPr>
      <a:lvl3pPr marL="0" marR="0" indent="914400" algn="ctr" defTabSz="584200" latinLnBrk="0">
        <a:lnSpc>
          <a:spcPct val="100000"/>
        </a:lnSpc>
        <a:spcBef>
          <a:spcPts val="0"/>
        </a:spcBef>
        <a:spcAft>
          <a:spcPts val="0"/>
        </a:spcAft>
        <a:buClrTx/>
        <a:buSzTx/>
        <a:buFontTx/>
        <a:buNone/>
        <a:tabLst/>
        <a:defRPr b="0" baseline="0" cap="all" i="0" spc="0" strike="noStrike" sz="7000" u="none">
          <a:solidFill>
            <a:srgbClr val="535353"/>
          </a:solidFill>
          <a:uFillTx/>
          <a:latin typeface="Gill Sans Light"/>
          <a:ea typeface="Gill Sans Light"/>
          <a:cs typeface="Gill Sans Light"/>
          <a:sym typeface="Gill Sans Light"/>
        </a:defRPr>
      </a:lvl3pPr>
      <a:lvl4pPr marL="0" marR="0" indent="1371600" algn="ctr" defTabSz="584200" latinLnBrk="0">
        <a:lnSpc>
          <a:spcPct val="100000"/>
        </a:lnSpc>
        <a:spcBef>
          <a:spcPts val="0"/>
        </a:spcBef>
        <a:spcAft>
          <a:spcPts val="0"/>
        </a:spcAft>
        <a:buClrTx/>
        <a:buSzTx/>
        <a:buFontTx/>
        <a:buNone/>
        <a:tabLst/>
        <a:defRPr b="0" baseline="0" cap="all" i="0" spc="0" strike="noStrike" sz="7000" u="none">
          <a:solidFill>
            <a:srgbClr val="535353"/>
          </a:solidFill>
          <a:uFillTx/>
          <a:latin typeface="Gill Sans Light"/>
          <a:ea typeface="Gill Sans Light"/>
          <a:cs typeface="Gill Sans Light"/>
          <a:sym typeface="Gill Sans Light"/>
        </a:defRPr>
      </a:lvl4pPr>
      <a:lvl5pPr marL="0" marR="0" indent="1828800" algn="ctr" defTabSz="584200" latinLnBrk="0">
        <a:lnSpc>
          <a:spcPct val="100000"/>
        </a:lnSpc>
        <a:spcBef>
          <a:spcPts val="0"/>
        </a:spcBef>
        <a:spcAft>
          <a:spcPts val="0"/>
        </a:spcAft>
        <a:buClrTx/>
        <a:buSzTx/>
        <a:buFontTx/>
        <a:buNone/>
        <a:tabLst/>
        <a:defRPr b="0" baseline="0" cap="all" i="0" spc="0" strike="noStrike" sz="7000" u="none">
          <a:solidFill>
            <a:srgbClr val="535353"/>
          </a:solidFill>
          <a:uFillTx/>
          <a:latin typeface="Gill Sans Light"/>
          <a:ea typeface="Gill Sans Light"/>
          <a:cs typeface="Gill Sans Light"/>
          <a:sym typeface="Gill Sans Light"/>
        </a:defRPr>
      </a:lvl5pPr>
      <a:lvl6pPr marL="0" marR="0" indent="2286000" algn="ctr" defTabSz="584200" latinLnBrk="0">
        <a:lnSpc>
          <a:spcPct val="100000"/>
        </a:lnSpc>
        <a:spcBef>
          <a:spcPts val="0"/>
        </a:spcBef>
        <a:spcAft>
          <a:spcPts val="0"/>
        </a:spcAft>
        <a:buClrTx/>
        <a:buSzTx/>
        <a:buFontTx/>
        <a:buNone/>
        <a:tabLst/>
        <a:defRPr b="0" baseline="0" cap="all" i="0" spc="0" strike="noStrike" sz="7000" u="none">
          <a:solidFill>
            <a:srgbClr val="535353"/>
          </a:solidFill>
          <a:uFillTx/>
          <a:latin typeface="Gill Sans Light"/>
          <a:ea typeface="Gill Sans Light"/>
          <a:cs typeface="Gill Sans Light"/>
          <a:sym typeface="Gill Sans Light"/>
        </a:defRPr>
      </a:lvl6pPr>
      <a:lvl7pPr marL="0" marR="0" indent="2743200" algn="ctr" defTabSz="584200" latinLnBrk="0">
        <a:lnSpc>
          <a:spcPct val="100000"/>
        </a:lnSpc>
        <a:spcBef>
          <a:spcPts val="0"/>
        </a:spcBef>
        <a:spcAft>
          <a:spcPts val="0"/>
        </a:spcAft>
        <a:buClrTx/>
        <a:buSzTx/>
        <a:buFontTx/>
        <a:buNone/>
        <a:tabLst/>
        <a:defRPr b="0" baseline="0" cap="all" i="0" spc="0" strike="noStrike" sz="7000" u="none">
          <a:solidFill>
            <a:srgbClr val="535353"/>
          </a:solidFill>
          <a:uFillTx/>
          <a:latin typeface="Gill Sans Light"/>
          <a:ea typeface="Gill Sans Light"/>
          <a:cs typeface="Gill Sans Light"/>
          <a:sym typeface="Gill Sans Light"/>
        </a:defRPr>
      </a:lvl7pPr>
      <a:lvl8pPr marL="0" marR="0" indent="3200400" algn="ctr" defTabSz="584200" latinLnBrk="0">
        <a:lnSpc>
          <a:spcPct val="100000"/>
        </a:lnSpc>
        <a:spcBef>
          <a:spcPts val="0"/>
        </a:spcBef>
        <a:spcAft>
          <a:spcPts val="0"/>
        </a:spcAft>
        <a:buClrTx/>
        <a:buSzTx/>
        <a:buFontTx/>
        <a:buNone/>
        <a:tabLst/>
        <a:defRPr b="0" baseline="0" cap="all" i="0" spc="0" strike="noStrike" sz="7000" u="none">
          <a:solidFill>
            <a:srgbClr val="535353"/>
          </a:solidFill>
          <a:uFillTx/>
          <a:latin typeface="Gill Sans Light"/>
          <a:ea typeface="Gill Sans Light"/>
          <a:cs typeface="Gill Sans Light"/>
          <a:sym typeface="Gill Sans Light"/>
        </a:defRPr>
      </a:lvl8pPr>
      <a:lvl9pPr marL="0" marR="0" indent="3657600" algn="ctr" defTabSz="584200" latinLnBrk="0">
        <a:lnSpc>
          <a:spcPct val="100000"/>
        </a:lnSpc>
        <a:spcBef>
          <a:spcPts val="0"/>
        </a:spcBef>
        <a:spcAft>
          <a:spcPts val="0"/>
        </a:spcAft>
        <a:buClrTx/>
        <a:buSzTx/>
        <a:buFontTx/>
        <a:buNone/>
        <a:tabLst/>
        <a:defRPr b="0" baseline="0" cap="all" i="0" spc="0" strike="noStrike" sz="7000" u="none">
          <a:solidFill>
            <a:srgbClr val="535353"/>
          </a:solidFill>
          <a:uFillTx/>
          <a:latin typeface="Gill Sans Light"/>
          <a:ea typeface="Gill Sans Light"/>
          <a:cs typeface="Gill Sans Light"/>
          <a:sym typeface="Gill Sans Light"/>
        </a:defRPr>
      </a:lvl9pPr>
    </p:titleStyle>
    <p:bodyStyle>
      <a:lvl1pPr marL="228600" marR="0" indent="-228600" algn="l" defTabSz="584200" latinLnBrk="0">
        <a:lnSpc>
          <a:spcPct val="120000"/>
        </a:lnSpc>
        <a:spcBef>
          <a:spcPts val="3800"/>
        </a:spcBef>
        <a:spcAft>
          <a:spcPts val="0"/>
        </a:spcAft>
        <a:buClr>
          <a:srgbClr val="535353"/>
        </a:buClr>
        <a:buSzPct val="82000"/>
        <a:buFontTx/>
        <a:buChar char="•"/>
        <a:tabLst/>
        <a:defRPr b="0" baseline="0" cap="none" i="0" spc="0" strike="noStrike" sz="4200" u="none">
          <a:solidFill>
            <a:srgbClr val="535353"/>
          </a:solidFill>
          <a:uFillTx/>
          <a:latin typeface="Gill Sans Light"/>
          <a:ea typeface="Gill Sans Light"/>
          <a:cs typeface="Gill Sans Light"/>
          <a:sym typeface="Gill Sans Light"/>
        </a:defRPr>
      </a:lvl1pPr>
      <a:lvl2pPr marL="546100" marR="0" indent="-228600" algn="l" defTabSz="584200" latinLnBrk="0">
        <a:lnSpc>
          <a:spcPct val="120000"/>
        </a:lnSpc>
        <a:spcBef>
          <a:spcPts val="3800"/>
        </a:spcBef>
        <a:spcAft>
          <a:spcPts val="0"/>
        </a:spcAft>
        <a:buClr>
          <a:srgbClr val="535353"/>
        </a:buClr>
        <a:buSzPct val="82000"/>
        <a:buFontTx/>
        <a:buChar char="•"/>
        <a:tabLst/>
        <a:defRPr b="0" baseline="0" cap="none" i="0" spc="0" strike="noStrike" sz="4200" u="none">
          <a:solidFill>
            <a:srgbClr val="535353"/>
          </a:solidFill>
          <a:uFillTx/>
          <a:latin typeface="Gill Sans Light"/>
          <a:ea typeface="Gill Sans Light"/>
          <a:cs typeface="Gill Sans Light"/>
          <a:sym typeface="Gill Sans Light"/>
        </a:defRPr>
      </a:lvl2pPr>
      <a:lvl3pPr marL="863600" marR="0" indent="-228600" algn="l" defTabSz="584200" latinLnBrk="0">
        <a:lnSpc>
          <a:spcPct val="120000"/>
        </a:lnSpc>
        <a:spcBef>
          <a:spcPts val="3800"/>
        </a:spcBef>
        <a:spcAft>
          <a:spcPts val="0"/>
        </a:spcAft>
        <a:buClr>
          <a:srgbClr val="535353"/>
        </a:buClr>
        <a:buSzPct val="82000"/>
        <a:buFontTx/>
        <a:buChar char="•"/>
        <a:tabLst/>
        <a:defRPr b="0" baseline="0" cap="none" i="0" spc="0" strike="noStrike" sz="4200" u="none">
          <a:solidFill>
            <a:srgbClr val="535353"/>
          </a:solidFill>
          <a:uFillTx/>
          <a:latin typeface="Gill Sans Light"/>
          <a:ea typeface="Gill Sans Light"/>
          <a:cs typeface="Gill Sans Light"/>
          <a:sym typeface="Gill Sans Light"/>
        </a:defRPr>
      </a:lvl3pPr>
      <a:lvl4pPr marL="1181100" marR="0" indent="-228600" algn="l" defTabSz="584200" latinLnBrk="0">
        <a:lnSpc>
          <a:spcPct val="120000"/>
        </a:lnSpc>
        <a:spcBef>
          <a:spcPts val="3800"/>
        </a:spcBef>
        <a:spcAft>
          <a:spcPts val="0"/>
        </a:spcAft>
        <a:buClr>
          <a:srgbClr val="535353"/>
        </a:buClr>
        <a:buSzPct val="82000"/>
        <a:buFontTx/>
        <a:buChar char="•"/>
        <a:tabLst/>
        <a:defRPr b="0" baseline="0" cap="none" i="0" spc="0" strike="noStrike" sz="4200" u="none">
          <a:solidFill>
            <a:srgbClr val="535353"/>
          </a:solidFill>
          <a:uFillTx/>
          <a:latin typeface="Gill Sans Light"/>
          <a:ea typeface="Gill Sans Light"/>
          <a:cs typeface="Gill Sans Light"/>
          <a:sym typeface="Gill Sans Light"/>
        </a:defRPr>
      </a:lvl4pPr>
      <a:lvl5pPr marL="1498600" marR="0" indent="-228600" algn="l" defTabSz="584200" latinLnBrk="0">
        <a:lnSpc>
          <a:spcPct val="120000"/>
        </a:lnSpc>
        <a:spcBef>
          <a:spcPts val="3800"/>
        </a:spcBef>
        <a:spcAft>
          <a:spcPts val="0"/>
        </a:spcAft>
        <a:buClr>
          <a:srgbClr val="535353"/>
        </a:buClr>
        <a:buSzPct val="82000"/>
        <a:buFontTx/>
        <a:buChar char="•"/>
        <a:tabLst/>
        <a:defRPr b="0" baseline="0" cap="none" i="0" spc="0" strike="noStrike" sz="4200" u="none">
          <a:solidFill>
            <a:srgbClr val="535353"/>
          </a:solidFill>
          <a:uFillTx/>
          <a:latin typeface="Gill Sans Light"/>
          <a:ea typeface="Gill Sans Light"/>
          <a:cs typeface="Gill Sans Light"/>
          <a:sym typeface="Gill Sans Light"/>
        </a:defRPr>
      </a:lvl5pPr>
      <a:lvl6pPr marL="1816100" marR="0" indent="-228600" algn="l" defTabSz="584200" latinLnBrk="0">
        <a:lnSpc>
          <a:spcPct val="120000"/>
        </a:lnSpc>
        <a:spcBef>
          <a:spcPts val="3800"/>
        </a:spcBef>
        <a:spcAft>
          <a:spcPts val="0"/>
        </a:spcAft>
        <a:buClr>
          <a:srgbClr val="535353"/>
        </a:buClr>
        <a:buSzPct val="82000"/>
        <a:buFontTx/>
        <a:buChar char="•"/>
        <a:tabLst/>
        <a:defRPr b="0" baseline="0" cap="none" i="0" spc="0" strike="noStrike" sz="4200" u="none">
          <a:solidFill>
            <a:srgbClr val="535353"/>
          </a:solidFill>
          <a:uFillTx/>
          <a:latin typeface="Gill Sans Light"/>
          <a:ea typeface="Gill Sans Light"/>
          <a:cs typeface="Gill Sans Light"/>
          <a:sym typeface="Gill Sans Light"/>
        </a:defRPr>
      </a:lvl6pPr>
      <a:lvl7pPr marL="2133600" marR="0" indent="-228600" algn="l" defTabSz="584200" latinLnBrk="0">
        <a:lnSpc>
          <a:spcPct val="120000"/>
        </a:lnSpc>
        <a:spcBef>
          <a:spcPts val="3800"/>
        </a:spcBef>
        <a:spcAft>
          <a:spcPts val="0"/>
        </a:spcAft>
        <a:buClr>
          <a:srgbClr val="535353"/>
        </a:buClr>
        <a:buSzPct val="82000"/>
        <a:buFontTx/>
        <a:buChar char="•"/>
        <a:tabLst/>
        <a:defRPr b="0" baseline="0" cap="none" i="0" spc="0" strike="noStrike" sz="4200" u="none">
          <a:solidFill>
            <a:srgbClr val="535353"/>
          </a:solidFill>
          <a:uFillTx/>
          <a:latin typeface="Gill Sans Light"/>
          <a:ea typeface="Gill Sans Light"/>
          <a:cs typeface="Gill Sans Light"/>
          <a:sym typeface="Gill Sans Light"/>
        </a:defRPr>
      </a:lvl7pPr>
      <a:lvl8pPr marL="2451100" marR="0" indent="-228600" algn="l" defTabSz="584200" latinLnBrk="0">
        <a:lnSpc>
          <a:spcPct val="120000"/>
        </a:lnSpc>
        <a:spcBef>
          <a:spcPts val="3800"/>
        </a:spcBef>
        <a:spcAft>
          <a:spcPts val="0"/>
        </a:spcAft>
        <a:buClr>
          <a:srgbClr val="535353"/>
        </a:buClr>
        <a:buSzPct val="82000"/>
        <a:buFontTx/>
        <a:buChar char="•"/>
        <a:tabLst/>
        <a:defRPr b="0" baseline="0" cap="none" i="0" spc="0" strike="noStrike" sz="4200" u="none">
          <a:solidFill>
            <a:srgbClr val="535353"/>
          </a:solidFill>
          <a:uFillTx/>
          <a:latin typeface="Gill Sans Light"/>
          <a:ea typeface="Gill Sans Light"/>
          <a:cs typeface="Gill Sans Light"/>
          <a:sym typeface="Gill Sans Light"/>
        </a:defRPr>
      </a:lvl8pPr>
      <a:lvl9pPr marL="2768600" marR="0" indent="-228600" algn="l" defTabSz="584200" latinLnBrk="0">
        <a:lnSpc>
          <a:spcPct val="120000"/>
        </a:lnSpc>
        <a:spcBef>
          <a:spcPts val="3800"/>
        </a:spcBef>
        <a:spcAft>
          <a:spcPts val="0"/>
        </a:spcAft>
        <a:buClr>
          <a:srgbClr val="535353"/>
        </a:buClr>
        <a:buSzPct val="82000"/>
        <a:buFontTx/>
        <a:buChar char="•"/>
        <a:tabLst/>
        <a:defRPr b="0" baseline="0" cap="none" i="0" spc="0" strike="noStrike" sz="4200" u="none">
          <a:solidFill>
            <a:srgbClr val="535353"/>
          </a:solidFill>
          <a:uFillTx/>
          <a:latin typeface="Gill Sans Light"/>
          <a:ea typeface="Gill Sans Light"/>
          <a:cs typeface="Gill Sans Light"/>
          <a:sym typeface="Gill Sans Light"/>
        </a:defRPr>
      </a:lvl9pPr>
    </p:bodyStyle>
    <p:otherStyle>
      <a:lvl1pPr marL="0" marR="0" indent="0" algn="ctr" defTabSz="584200" latinLnBrk="0">
        <a:lnSpc>
          <a:spcPct val="100000"/>
        </a:lnSpc>
        <a:spcBef>
          <a:spcPts val="0"/>
        </a:spcBef>
        <a:spcAft>
          <a:spcPts val="0"/>
        </a:spcAft>
        <a:buClrTx/>
        <a:buSzTx/>
        <a:buFontTx/>
        <a:buNone/>
        <a:tabLst/>
        <a:defRPr b="1" baseline="0" cap="none" i="0" spc="0" strike="noStrike" sz="4600" u="none">
          <a:solidFill>
            <a:schemeClr val="tx1"/>
          </a:solidFill>
          <a:uFillTx/>
          <a:latin typeface="+mn-lt"/>
          <a:ea typeface="+mn-ea"/>
          <a:cs typeface="+mn-cs"/>
          <a:sym typeface="Gill Sans"/>
        </a:defRPr>
      </a:lvl1pPr>
      <a:lvl2pPr marL="0" marR="0" indent="457200" algn="ctr" defTabSz="584200" latinLnBrk="0">
        <a:lnSpc>
          <a:spcPct val="100000"/>
        </a:lnSpc>
        <a:spcBef>
          <a:spcPts val="0"/>
        </a:spcBef>
        <a:spcAft>
          <a:spcPts val="0"/>
        </a:spcAft>
        <a:buClrTx/>
        <a:buSzTx/>
        <a:buFontTx/>
        <a:buNone/>
        <a:tabLst/>
        <a:defRPr b="1" baseline="0" cap="none" i="0" spc="0" strike="noStrike" sz="4600" u="none">
          <a:solidFill>
            <a:schemeClr val="tx1"/>
          </a:solidFill>
          <a:uFillTx/>
          <a:latin typeface="+mn-lt"/>
          <a:ea typeface="+mn-ea"/>
          <a:cs typeface="+mn-cs"/>
          <a:sym typeface="Gill Sans"/>
        </a:defRPr>
      </a:lvl2pPr>
      <a:lvl3pPr marL="0" marR="0" indent="914400" algn="ctr" defTabSz="584200" latinLnBrk="0">
        <a:lnSpc>
          <a:spcPct val="100000"/>
        </a:lnSpc>
        <a:spcBef>
          <a:spcPts val="0"/>
        </a:spcBef>
        <a:spcAft>
          <a:spcPts val="0"/>
        </a:spcAft>
        <a:buClrTx/>
        <a:buSzTx/>
        <a:buFontTx/>
        <a:buNone/>
        <a:tabLst/>
        <a:defRPr b="1" baseline="0" cap="none" i="0" spc="0" strike="noStrike" sz="4600" u="none">
          <a:solidFill>
            <a:schemeClr val="tx1"/>
          </a:solidFill>
          <a:uFillTx/>
          <a:latin typeface="+mn-lt"/>
          <a:ea typeface="+mn-ea"/>
          <a:cs typeface="+mn-cs"/>
          <a:sym typeface="Gill Sans"/>
        </a:defRPr>
      </a:lvl3pPr>
      <a:lvl4pPr marL="0" marR="0" indent="1371600" algn="ctr" defTabSz="584200" latinLnBrk="0">
        <a:lnSpc>
          <a:spcPct val="100000"/>
        </a:lnSpc>
        <a:spcBef>
          <a:spcPts val="0"/>
        </a:spcBef>
        <a:spcAft>
          <a:spcPts val="0"/>
        </a:spcAft>
        <a:buClrTx/>
        <a:buSzTx/>
        <a:buFontTx/>
        <a:buNone/>
        <a:tabLst/>
        <a:defRPr b="1" baseline="0" cap="none" i="0" spc="0" strike="noStrike" sz="4600" u="none">
          <a:solidFill>
            <a:schemeClr val="tx1"/>
          </a:solidFill>
          <a:uFillTx/>
          <a:latin typeface="+mn-lt"/>
          <a:ea typeface="+mn-ea"/>
          <a:cs typeface="+mn-cs"/>
          <a:sym typeface="Gill Sans"/>
        </a:defRPr>
      </a:lvl4pPr>
      <a:lvl5pPr marL="0" marR="0" indent="1828800" algn="ctr" defTabSz="584200" latinLnBrk="0">
        <a:lnSpc>
          <a:spcPct val="100000"/>
        </a:lnSpc>
        <a:spcBef>
          <a:spcPts val="0"/>
        </a:spcBef>
        <a:spcAft>
          <a:spcPts val="0"/>
        </a:spcAft>
        <a:buClrTx/>
        <a:buSzTx/>
        <a:buFontTx/>
        <a:buNone/>
        <a:tabLst/>
        <a:defRPr b="1" baseline="0" cap="none" i="0" spc="0" strike="noStrike" sz="4600" u="none">
          <a:solidFill>
            <a:schemeClr val="tx1"/>
          </a:solidFill>
          <a:uFillTx/>
          <a:latin typeface="+mn-lt"/>
          <a:ea typeface="+mn-ea"/>
          <a:cs typeface="+mn-cs"/>
          <a:sym typeface="Gill Sans"/>
        </a:defRPr>
      </a:lvl5pPr>
      <a:lvl6pPr marL="0" marR="0" indent="2286000" algn="ctr" defTabSz="584200" latinLnBrk="0">
        <a:lnSpc>
          <a:spcPct val="100000"/>
        </a:lnSpc>
        <a:spcBef>
          <a:spcPts val="0"/>
        </a:spcBef>
        <a:spcAft>
          <a:spcPts val="0"/>
        </a:spcAft>
        <a:buClrTx/>
        <a:buSzTx/>
        <a:buFontTx/>
        <a:buNone/>
        <a:tabLst/>
        <a:defRPr b="1" baseline="0" cap="none" i="0" spc="0" strike="noStrike" sz="4600" u="none">
          <a:solidFill>
            <a:schemeClr val="tx1"/>
          </a:solidFill>
          <a:uFillTx/>
          <a:latin typeface="+mn-lt"/>
          <a:ea typeface="+mn-ea"/>
          <a:cs typeface="+mn-cs"/>
          <a:sym typeface="Gill Sans"/>
        </a:defRPr>
      </a:lvl6pPr>
      <a:lvl7pPr marL="0" marR="0" indent="2743200" algn="ctr" defTabSz="584200" latinLnBrk="0">
        <a:lnSpc>
          <a:spcPct val="100000"/>
        </a:lnSpc>
        <a:spcBef>
          <a:spcPts val="0"/>
        </a:spcBef>
        <a:spcAft>
          <a:spcPts val="0"/>
        </a:spcAft>
        <a:buClrTx/>
        <a:buSzTx/>
        <a:buFontTx/>
        <a:buNone/>
        <a:tabLst/>
        <a:defRPr b="1" baseline="0" cap="none" i="0" spc="0" strike="noStrike" sz="4600" u="none">
          <a:solidFill>
            <a:schemeClr val="tx1"/>
          </a:solidFill>
          <a:uFillTx/>
          <a:latin typeface="+mn-lt"/>
          <a:ea typeface="+mn-ea"/>
          <a:cs typeface="+mn-cs"/>
          <a:sym typeface="Gill Sans"/>
        </a:defRPr>
      </a:lvl7pPr>
      <a:lvl8pPr marL="0" marR="0" indent="3200400" algn="ctr" defTabSz="584200" latinLnBrk="0">
        <a:lnSpc>
          <a:spcPct val="100000"/>
        </a:lnSpc>
        <a:spcBef>
          <a:spcPts val="0"/>
        </a:spcBef>
        <a:spcAft>
          <a:spcPts val="0"/>
        </a:spcAft>
        <a:buClrTx/>
        <a:buSzTx/>
        <a:buFontTx/>
        <a:buNone/>
        <a:tabLst/>
        <a:defRPr b="1" baseline="0" cap="none" i="0" spc="0" strike="noStrike" sz="4600" u="none">
          <a:solidFill>
            <a:schemeClr val="tx1"/>
          </a:solidFill>
          <a:uFillTx/>
          <a:latin typeface="+mn-lt"/>
          <a:ea typeface="+mn-ea"/>
          <a:cs typeface="+mn-cs"/>
          <a:sym typeface="Gill Sans"/>
        </a:defRPr>
      </a:lvl8pPr>
      <a:lvl9pPr marL="0" marR="0" indent="3657600" algn="ctr" defTabSz="584200" latinLnBrk="0">
        <a:lnSpc>
          <a:spcPct val="100000"/>
        </a:lnSpc>
        <a:spcBef>
          <a:spcPts val="0"/>
        </a:spcBef>
        <a:spcAft>
          <a:spcPts val="0"/>
        </a:spcAft>
        <a:buClrTx/>
        <a:buSzTx/>
        <a:buFontTx/>
        <a:buNone/>
        <a:tabLst/>
        <a:defRPr b="1" baseline="0" cap="none" i="0" spc="0" strike="noStrike" sz="46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042913.jpeg" descr="042913.jpeg"/>
          <p:cNvPicPr>
            <a:picLocks noChangeAspect="0"/>
          </p:cNvPicPr>
          <p:nvPr/>
        </p:nvPicPr>
        <p:blipFill>
          <a:blip r:embed="rId2">
            <a:extLst/>
          </a:blip>
          <a:srcRect l="4449" t="0" r="4464" b="17813"/>
          <a:stretch>
            <a:fillRect/>
          </a:stretch>
        </p:blipFill>
        <p:spPr>
          <a:xfrm>
            <a:off x="3009900" y="5588410"/>
            <a:ext cx="6933010" cy="3517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16" y="0"/>
                </a:moveTo>
                <a:lnTo>
                  <a:pt x="7288" y="8432"/>
                </a:lnTo>
                <a:lnTo>
                  <a:pt x="0" y="8432"/>
                </a:lnTo>
                <a:lnTo>
                  <a:pt x="46" y="21283"/>
                </a:lnTo>
                <a:lnTo>
                  <a:pt x="21583" y="21600"/>
                </a:lnTo>
                <a:lnTo>
                  <a:pt x="21600" y="0"/>
                </a:lnTo>
                <a:lnTo>
                  <a:pt x="7316" y="0"/>
                </a:lnTo>
                <a:close/>
              </a:path>
            </a:pathLst>
          </a:custGeom>
          <a:ln w="12700">
            <a:miter lim="400000"/>
          </a:ln>
        </p:spPr>
      </p:pic>
      <p:sp>
        <p:nvSpPr>
          <p:cNvPr id="137" name="06/03/17"/>
          <p:cNvSpPr/>
          <p:nvPr/>
        </p:nvSpPr>
        <p:spPr>
          <a:xfrm>
            <a:off x="10268545" y="7696200"/>
            <a:ext cx="2006998"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600">
                <a:solidFill>
                  <a:srgbClr val="000000"/>
                </a:solidFill>
                <a:latin typeface="+mn-lt"/>
                <a:ea typeface="+mn-ea"/>
                <a:cs typeface="+mn-cs"/>
                <a:sym typeface="Trebuchet MS"/>
              </a:defRPr>
            </a:lvl1pPr>
          </a:lstStyle>
          <a:p>
            <a:pPr/>
            <a:r>
              <a:t>06/03/17</a:t>
            </a:r>
          </a:p>
        </p:txBody>
      </p:sp>
      <p:pic>
        <p:nvPicPr>
          <p:cNvPr id="138" name="istockphoto-668718106-612x612.jpg" descr="istockphoto-668718106-612x612.jpg"/>
          <p:cNvPicPr>
            <a:picLocks noChangeAspect="1"/>
          </p:cNvPicPr>
          <p:nvPr/>
        </p:nvPicPr>
        <p:blipFill>
          <a:blip r:embed="rId3">
            <a:extLst/>
          </a:blip>
          <a:srcRect l="14794" t="0" r="49820" b="0"/>
          <a:stretch>
            <a:fillRect/>
          </a:stretch>
        </p:blipFill>
        <p:spPr>
          <a:xfrm>
            <a:off x="714223" y="4890325"/>
            <a:ext cx="2257552" cy="4253358"/>
          </a:xfrm>
          <a:prstGeom prst="rect">
            <a:avLst/>
          </a:prstGeom>
          <a:ln w="12700">
            <a:miter lim="400000"/>
          </a:ln>
        </p:spPr>
      </p:pic>
      <p:pic>
        <p:nvPicPr>
          <p:cNvPr id="139" name="Spaghetti-Junction-Crop.jpeg" descr="Spaghetti-Junction-Crop.jpeg"/>
          <p:cNvPicPr>
            <a:picLocks noChangeAspect="1"/>
          </p:cNvPicPr>
          <p:nvPr/>
        </p:nvPicPr>
        <p:blipFill>
          <a:blip r:embed="rId4">
            <a:extLst/>
          </a:blip>
          <a:srcRect l="18773" t="39" r="18439" b="0"/>
          <a:stretch>
            <a:fillRect/>
          </a:stretch>
        </p:blipFill>
        <p:spPr>
          <a:xfrm>
            <a:off x="3037209" y="4890325"/>
            <a:ext cx="2257551" cy="2076777"/>
          </a:xfrm>
          <a:prstGeom prst="rect">
            <a:avLst/>
          </a:prstGeom>
          <a:ln w="12700">
            <a:miter lim="400000"/>
          </a:ln>
        </p:spPr>
      </p:pic>
      <p:pic>
        <p:nvPicPr>
          <p:cNvPr id="140" name="3808.jpeg" descr="3808.jpeg"/>
          <p:cNvPicPr>
            <a:picLocks noChangeAspect="1"/>
          </p:cNvPicPr>
          <p:nvPr/>
        </p:nvPicPr>
        <p:blipFill>
          <a:blip r:embed="rId5">
            <a:extLst/>
          </a:blip>
          <a:srcRect l="14989" t="39" r="15004" b="0"/>
          <a:stretch>
            <a:fillRect/>
          </a:stretch>
        </p:blipFill>
        <p:spPr>
          <a:xfrm>
            <a:off x="5360195" y="4890325"/>
            <a:ext cx="2257551" cy="2076777"/>
          </a:xfrm>
          <a:prstGeom prst="rect">
            <a:avLst/>
          </a:prstGeom>
          <a:ln w="12700">
            <a:miter lim="400000"/>
          </a:ln>
        </p:spPr>
      </p:pic>
      <p:pic>
        <p:nvPicPr>
          <p:cNvPr id="141" name="LAPR1528.jpeg" descr="LAPR1528.jpeg"/>
          <p:cNvPicPr>
            <a:picLocks noChangeAspect="1"/>
          </p:cNvPicPr>
          <p:nvPr/>
        </p:nvPicPr>
        <p:blipFill>
          <a:blip r:embed="rId6">
            <a:extLst/>
          </a:blip>
          <a:srcRect l="15529" t="0" r="15529" b="0"/>
          <a:stretch>
            <a:fillRect/>
          </a:stretch>
        </p:blipFill>
        <p:spPr>
          <a:xfrm>
            <a:off x="9989542" y="6944461"/>
            <a:ext cx="2290801" cy="2108201"/>
          </a:xfrm>
          <a:prstGeom prst="rect">
            <a:avLst/>
          </a:prstGeom>
          <a:ln w="12700">
            <a:miter lim="400000"/>
          </a:ln>
        </p:spPr>
      </p:pic>
      <p:pic>
        <p:nvPicPr>
          <p:cNvPr id="142" name="Kong-Skull-Island-chay-1.jpeg" descr="Kong-Skull-Island-chay-1.jpeg"/>
          <p:cNvPicPr>
            <a:picLocks noChangeAspect="1"/>
          </p:cNvPicPr>
          <p:nvPr/>
        </p:nvPicPr>
        <p:blipFill>
          <a:blip r:embed="rId7">
            <a:extLst/>
          </a:blip>
          <a:srcRect l="13809" t="39" r="13749" b="0"/>
          <a:stretch>
            <a:fillRect/>
          </a:stretch>
        </p:blipFill>
        <p:spPr>
          <a:xfrm>
            <a:off x="10006167" y="4890325"/>
            <a:ext cx="2257551" cy="2076777"/>
          </a:xfrm>
          <a:prstGeom prst="rect">
            <a:avLst/>
          </a:prstGeom>
          <a:ln w="12700">
            <a:miter lim="400000"/>
          </a:ln>
        </p:spPr>
      </p:pic>
      <p:pic>
        <p:nvPicPr>
          <p:cNvPr id="143" name="321113.jpg" descr="321113.jpg"/>
          <p:cNvPicPr>
            <a:picLocks noChangeAspect="1"/>
          </p:cNvPicPr>
          <p:nvPr/>
        </p:nvPicPr>
        <p:blipFill>
          <a:blip r:embed="rId8">
            <a:extLst/>
          </a:blip>
          <a:srcRect l="0" t="5669" r="13838" b="24143"/>
          <a:stretch>
            <a:fillRect/>
          </a:stretch>
        </p:blipFill>
        <p:spPr>
          <a:xfrm>
            <a:off x="6287373" y="594078"/>
            <a:ext cx="5974558" cy="427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39" y="0"/>
                </a:moveTo>
                <a:lnTo>
                  <a:pt x="4987" y="10778"/>
                </a:lnTo>
                <a:lnTo>
                  <a:pt x="0" y="10778"/>
                </a:lnTo>
                <a:lnTo>
                  <a:pt x="0" y="21376"/>
                </a:lnTo>
                <a:lnTo>
                  <a:pt x="21576" y="21600"/>
                </a:lnTo>
                <a:lnTo>
                  <a:pt x="21600" y="0"/>
                </a:lnTo>
                <a:lnTo>
                  <a:pt x="5039" y="0"/>
                </a:lnTo>
                <a:close/>
              </a:path>
            </a:pathLst>
          </a:custGeom>
          <a:ln w="12700">
            <a:miter lim="400000"/>
          </a:ln>
        </p:spPr>
      </p:pic>
      <p:pic>
        <p:nvPicPr>
          <p:cNvPr id="144" name="400413.jpg" descr="400413.jpg"/>
          <p:cNvPicPr>
            <a:picLocks noChangeAspect="0"/>
          </p:cNvPicPr>
          <p:nvPr/>
        </p:nvPicPr>
        <p:blipFill>
          <a:blip r:embed="rId9">
            <a:extLst/>
          </a:blip>
          <a:srcRect l="0" t="0" r="6312" b="0"/>
          <a:stretch>
            <a:fillRect/>
          </a:stretch>
        </p:blipFill>
        <p:spPr>
          <a:xfrm>
            <a:off x="2850041" y="558800"/>
            <a:ext cx="7124701" cy="4279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7270" y="48"/>
                </a:lnTo>
                <a:lnTo>
                  <a:pt x="7525" y="10832"/>
                </a:lnTo>
                <a:lnTo>
                  <a:pt x="7253" y="10832"/>
                </a:lnTo>
                <a:lnTo>
                  <a:pt x="0" y="10832"/>
                </a:lnTo>
                <a:lnTo>
                  <a:pt x="31" y="21600"/>
                </a:lnTo>
                <a:lnTo>
                  <a:pt x="14562" y="21554"/>
                </a:lnTo>
                <a:lnTo>
                  <a:pt x="14600" y="10746"/>
                </a:lnTo>
                <a:lnTo>
                  <a:pt x="21598" y="10960"/>
                </a:lnTo>
                <a:lnTo>
                  <a:pt x="21600" y="0"/>
                </a:lnTo>
                <a:close/>
              </a:path>
            </a:pathLst>
          </a:custGeom>
          <a:ln w="12700">
            <a:miter lim="400000"/>
          </a:ln>
        </p:spPr>
      </p:pic>
      <p:pic>
        <p:nvPicPr>
          <p:cNvPr id="145" name="012413.jpg" descr="012413.jpg"/>
          <p:cNvPicPr>
            <a:picLocks noChangeAspect="1"/>
          </p:cNvPicPr>
          <p:nvPr/>
        </p:nvPicPr>
        <p:blipFill>
          <a:blip r:embed="rId10">
            <a:extLst/>
          </a:blip>
          <a:srcRect l="0" t="7904" r="0" b="22867"/>
          <a:stretch>
            <a:fillRect/>
          </a:stretch>
        </p:blipFill>
        <p:spPr>
          <a:xfrm>
            <a:off x="716260" y="604199"/>
            <a:ext cx="4648201" cy="4287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 y="0"/>
                </a:moveTo>
                <a:lnTo>
                  <a:pt x="0" y="21518"/>
                </a:lnTo>
                <a:lnTo>
                  <a:pt x="10684" y="21600"/>
                </a:lnTo>
                <a:lnTo>
                  <a:pt x="10658" y="10776"/>
                </a:lnTo>
                <a:lnTo>
                  <a:pt x="21576" y="10712"/>
                </a:lnTo>
                <a:lnTo>
                  <a:pt x="21600" y="48"/>
                </a:lnTo>
                <a:lnTo>
                  <a:pt x="20" y="0"/>
                </a:lnTo>
                <a:close/>
              </a:path>
            </a:pathLst>
          </a:custGeom>
          <a:ln w="12700">
            <a:miter lim="400000"/>
          </a:ln>
        </p:spPr>
      </p:pic>
      <p:sp>
        <p:nvSpPr>
          <p:cNvPr id="146" name="Line"/>
          <p:cNvSpPr/>
          <p:nvPr/>
        </p:nvSpPr>
        <p:spPr>
          <a:xfrm flipV="1">
            <a:off x="3004492" y="604253"/>
            <a:ext cx="1" cy="856350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47" name="Line"/>
          <p:cNvSpPr/>
          <p:nvPr/>
        </p:nvSpPr>
        <p:spPr>
          <a:xfrm flipV="1">
            <a:off x="5327477" y="604253"/>
            <a:ext cx="1" cy="858767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48" name="Line"/>
          <p:cNvSpPr/>
          <p:nvPr/>
        </p:nvSpPr>
        <p:spPr>
          <a:xfrm flipV="1">
            <a:off x="7650463" y="604253"/>
            <a:ext cx="1" cy="8565969"/>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49" name="Line"/>
          <p:cNvSpPr/>
          <p:nvPr/>
        </p:nvSpPr>
        <p:spPr>
          <a:xfrm flipV="1">
            <a:off x="9973448" y="604253"/>
            <a:ext cx="1" cy="857158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50" name="Line"/>
          <p:cNvSpPr/>
          <p:nvPr/>
        </p:nvSpPr>
        <p:spPr>
          <a:xfrm flipH="1">
            <a:off x="665147" y="2714571"/>
            <a:ext cx="11603025"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51" name="Line"/>
          <p:cNvSpPr/>
          <p:nvPr/>
        </p:nvSpPr>
        <p:spPr>
          <a:xfrm flipH="1">
            <a:off x="665146" y="4857607"/>
            <a:ext cx="11635140"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52" name="Line"/>
          <p:cNvSpPr/>
          <p:nvPr/>
        </p:nvSpPr>
        <p:spPr>
          <a:xfrm flipH="1">
            <a:off x="665146" y="7000643"/>
            <a:ext cx="11622407"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53" name="Rounded Rectangle"/>
          <p:cNvSpPr/>
          <p:nvPr/>
        </p:nvSpPr>
        <p:spPr>
          <a:xfrm>
            <a:off x="647700" y="590407"/>
            <a:ext cx="11709400" cy="8534401"/>
          </a:xfrm>
          <a:prstGeom prst="roundRect">
            <a:avLst>
              <a:gd name="adj" fmla="val 4081"/>
            </a:avLst>
          </a:prstGeom>
          <a:ln w="190500">
            <a:solidFill>
              <a:srgbClr val="FFFFFF"/>
            </a:solidFill>
            <a:miter lim="400000"/>
          </a:ln>
        </p:spPr>
        <p:txBody>
          <a:bodyPr lIns="38100" tIns="38100" rIns="38100" bIns="38100" anchor="ctr"/>
          <a:lstStyle/>
          <a:p>
            <a:pPr>
              <a:defRPr sz="3400">
                <a:solidFill>
                  <a:srgbClr val="FFFFFF"/>
                </a:solidFill>
              </a:defRPr>
            </a:pPr>
          </a:p>
        </p:txBody>
      </p:sp>
      <p:sp>
        <p:nvSpPr>
          <p:cNvPr id="154" name="Rounded Rectangle"/>
          <p:cNvSpPr/>
          <p:nvPr/>
        </p:nvSpPr>
        <p:spPr>
          <a:xfrm>
            <a:off x="5321300" y="4851400"/>
            <a:ext cx="6959600" cy="2159000"/>
          </a:xfrm>
          <a:prstGeom prst="roundRect">
            <a:avLst>
              <a:gd name="adj" fmla="val 8824"/>
            </a:avLst>
          </a:prstGeom>
          <a:solidFill>
            <a:srgbClr val="0096FF">
              <a:alpha val="90000"/>
            </a:srgbClr>
          </a:solidFill>
          <a:ln w="63500">
            <a:solidFill>
              <a:srgbClr val="FFFFFF">
                <a:alpha val="90000"/>
              </a:srgbClr>
            </a:solidFill>
            <a:miter lim="400000"/>
          </a:ln>
        </p:spPr>
        <p:txBody>
          <a:bodyPr lIns="101600" tIns="101600" rIns="101600" bIns="101600" anchor="ctr"/>
          <a:lstStyle/>
          <a:p>
            <a:pPr defTabSz="450000">
              <a:defRPr spc="-24" sz="2400">
                <a:solidFill>
                  <a:srgbClr val="FFFFFF"/>
                </a:solidFill>
                <a:latin typeface="Century Gothic"/>
                <a:ea typeface="Century Gothic"/>
                <a:cs typeface="Century Gothic"/>
                <a:sym typeface="Century Gothic"/>
              </a:defRPr>
            </a:pPr>
          </a:p>
        </p:txBody>
      </p:sp>
      <p:sp>
        <p:nvSpPr>
          <p:cNvPr id="155" name="Weekly Quiz Current Events…"/>
          <p:cNvSpPr/>
          <p:nvPr/>
        </p:nvSpPr>
        <p:spPr>
          <a:xfrm>
            <a:off x="5633243" y="5010150"/>
            <a:ext cx="6350001" cy="176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450000">
              <a:defRPr sz="3700">
                <a:solidFill>
                  <a:srgbClr val="FFFFFF"/>
                </a:solidFill>
                <a:latin typeface="Arial Black"/>
                <a:ea typeface="Arial Black"/>
                <a:cs typeface="Arial Black"/>
                <a:sym typeface="Arial Black"/>
              </a:defRPr>
            </a:pPr>
            <a:r>
              <a:t>Weekly Quiz</a:t>
            </a:r>
            <a:br/>
            <a:r>
              <a:t>Current Events</a:t>
            </a:r>
          </a:p>
          <a:p>
            <a:pPr defTabSz="450000">
              <a:defRPr spc="-24" sz="2400">
                <a:solidFill>
                  <a:srgbClr val="FFFFFF"/>
                </a:solidFill>
                <a:latin typeface="Century Gothic"/>
                <a:ea typeface="Century Gothic"/>
                <a:cs typeface="Century Gothic"/>
                <a:sym typeface="Century Gothic"/>
              </a:defRPr>
            </a:pPr>
            <a:r>
              <a:t>29 July 2024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04"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05" name="9"/>
          <p:cNvSpPr/>
          <p:nvPr>
            <p:ph type="body" idx="21"/>
          </p:nvPr>
        </p:nvSpPr>
        <p:spPr>
          <a:prstGeom prst="rect">
            <a:avLst/>
          </a:prstGeom>
        </p:spPr>
        <p:txBody>
          <a:bodyPr/>
          <a:lstStyle/>
          <a:p>
            <a:pPr/>
            <a:r>
              <a:t>9</a:t>
            </a:r>
          </a:p>
        </p:txBody>
      </p:sp>
      <p:sp>
        <p:nvSpPr>
          <p:cNvPr id="206" name="Why has a British three-time Olympic equestrian champion been ruled out of the Paris Olympics?"/>
          <p:cNvSpPr txBox="1"/>
          <p:nvPr>
            <p:ph type="title"/>
          </p:nvPr>
        </p:nvSpPr>
        <p:spPr>
          <a:prstGeom prst="rect">
            <a:avLst/>
          </a:prstGeom>
        </p:spPr>
        <p:txBody>
          <a:bodyPr/>
          <a:lstStyle/>
          <a:p>
            <a:pPr/>
            <a:r>
              <a:t>Why has a British three-time Olympic equestrian champion been ruled out of the Paris Olympics?</a:t>
            </a:r>
          </a:p>
        </p:txBody>
      </p:sp>
      <p:sp>
        <p:nvSpPr>
          <p:cNvPr id="207" name="a. She has been caught doping horses b. She has been filmed using aggressive horse training techniques c. She was caught tampering with other riders equipment"/>
          <p:cNvSpPr txBox="1"/>
          <p:nvPr>
            <p:ph type="body" sz="half" idx="1"/>
          </p:nvPr>
        </p:nvSpPr>
        <p:spPr>
          <a:prstGeom prst="rect">
            <a:avLst/>
          </a:prstGeom>
        </p:spPr>
        <p:txBody>
          <a:bodyPr/>
          <a:lstStyle/>
          <a:p>
            <a:pPr/>
            <a:r>
              <a:t>a. She has been caught doping horses</a:t>
            </a:r>
            <a:br/>
            <a:r>
              <a:t>b. She has been filmed using aggressive horse training techniques</a:t>
            </a:r>
            <a:br/>
            <a:r>
              <a:t>c. She was caught tampering with other riders equipment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10"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11" name="10"/>
          <p:cNvSpPr/>
          <p:nvPr>
            <p:ph type="body" idx="21"/>
          </p:nvPr>
        </p:nvSpPr>
        <p:spPr>
          <a:prstGeom prst="rect">
            <a:avLst/>
          </a:prstGeom>
        </p:spPr>
        <p:txBody>
          <a:bodyPr/>
          <a:lstStyle/>
          <a:p>
            <a:pPr/>
            <a:r>
              <a:t>10</a:t>
            </a:r>
          </a:p>
        </p:txBody>
      </p:sp>
      <p:sp>
        <p:nvSpPr>
          <p:cNvPr id="212" name="A Canadian coach, assistant coach and team analyst was sent home from the Paris Olympics after using a drone to spy on which team?"/>
          <p:cNvSpPr txBox="1"/>
          <p:nvPr>
            <p:ph type="title"/>
          </p:nvPr>
        </p:nvSpPr>
        <p:spPr>
          <a:prstGeom prst="rect">
            <a:avLst/>
          </a:prstGeom>
        </p:spPr>
        <p:txBody>
          <a:bodyPr/>
          <a:lstStyle/>
          <a:p>
            <a:pPr/>
            <a:r>
              <a:t>A Canadian coach, assistant coach and team analyst was sent home from the Paris Olympics after using a drone to spy on which team?</a:t>
            </a:r>
          </a:p>
        </p:txBody>
      </p:sp>
      <p:sp>
        <p:nvSpPr>
          <p:cNvPr id="213" name="a. The South African men’s sevens team b. The US men’s hockey team c. New Zealand’s women’s football team"/>
          <p:cNvSpPr txBox="1"/>
          <p:nvPr>
            <p:ph type="body" sz="half" idx="1"/>
          </p:nvPr>
        </p:nvSpPr>
        <p:spPr>
          <a:prstGeom prst="rect">
            <a:avLst/>
          </a:prstGeom>
        </p:spPr>
        <p:txBody>
          <a:bodyPr/>
          <a:lstStyle/>
          <a:p>
            <a:pPr/>
            <a:r>
              <a:t>a. The South African men’s sevens team</a:t>
            </a:r>
            <a:br/>
            <a:r>
              <a:t>b. The US men’s hockey team</a:t>
            </a:r>
            <a:br/>
            <a:r>
              <a:t>c. New Zealand’s women’s football team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16"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17" name="11"/>
          <p:cNvSpPr/>
          <p:nvPr>
            <p:ph type="body" idx="21"/>
          </p:nvPr>
        </p:nvSpPr>
        <p:spPr>
          <a:prstGeom prst="rect">
            <a:avLst/>
          </a:prstGeom>
        </p:spPr>
        <p:txBody>
          <a:bodyPr/>
          <a:lstStyle/>
          <a:p>
            <a:pPr/>
            <a:r>
              <a:t>11</a:t>
            </a:r>
          </a:p>
        </p:txBody>
      </p:sp>
      <p:sp>
        <p:nvSpPr>
          <p:cNvPr id="218" name="Prime Minister Christopher Luxon has sacked the entire board of …?"/>
          <p:cNvSpPr txBox="1"/>
          <p:nvPr>
            <p:ph type="title"/>
          </p:nvPr>
        </p:nvSpPr>
        <p:spPr>
          <a:prstGeom prst="rect">
            <a:avLst/>
          </a:prstGeom>
        </p:spPr>
        <p:txBody>
          <a:bodyPr/>
          <a:lstStyle/>
          <a:p>
            <a:pPr/>
            <a:r>
              <a:t>Prime Minister Christopher Luxon has sacked the entire board of …?</a:t>
            </a:r>
          </a:p>
        </p:txBody>
      </p:sp>
      <p:sp>
        <p:nvSpPr>
          <p:cNvPr id="219" name="a. Health NZ b. Oranga Tamariki c. Housing New Zealand Corporation"/>
          <p:cNvSpPr txBox="1"/>
          <p:nvPr>
            <p:ph type="body" sz="half" idx="1"/>
          </p:nvPr>
        </p:nvSpPr>
        <p:spPr>
          <a:prstGeom prst="rect">
            <a:avLst/>
          </a:prstGeom>
        </p:spPr>
        <p:txBody>
          <a:bodyPr/>
          <a:lstStyle/>
          <a:p>
            <a:pPr/>
            <a:r>
              <a:t>a. Health NZ</a:t>
            </a:r>
            <a:br/>
            <a:r>
              <a:t>b. Oranga Tamariki</a:t>
            </a:r>
            <a:br/>
            <a:r>
              <a:t>c. Housing New Zealand Corporation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Rounded Rectangle"/>
          <p:cNvSpPr/>
          <p:nvPr/>
        </p:nvSpPr>
        <p:spPr>
          <a:xfrm>
            <a:off x="1219200" y="1460500"/>
            <a:ext cx="10553700" cy="1828800"/>
          </a:xfrm>
          <a:prstGeom prst="roundRect">
            <a:avLst>
              <a:gd name="adj" fmla="val 35647"/>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pic>
        <p:nvPicPr>
          <p:cNvPr id="222" name="400413.jpg" descr="400413.jpg"/>
          <p:cNvPicPr>
            <a:picLocks noChangeAspect="1"/>
          </p:cNvPicPr>
          <p:nvPr>
            <p:ph type="pic" idx="21"/>
          </p:nvPr>
        </p:nvPicPr>
        <p:blipFill>
          <a:blip r:embed="rId2">
            <a:extLst/>
          </a:blip>
          <a:srcRect l="0" t="0" r="7792" b="0"/>
          <a:stretch>
            <a:fillRect/>
          </a:stretch>
        </p:blipFill>
        <p:spPr>
          <a:xfrm>
            <a:off x="1849656" y="3619728"/>
            <a:ext cx="9321801" cy="568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5" y="0"/>
                </a:moveTo>
                <a:cubicBezTo>
                  <a:pt x="848" y="0"/>
                  <a:pt x="0" y="1390"/>
                  <a:pt x="0" y="3105"/>
                </a:cubicBezTo>
                <a:lnTo>
                  <a:pt x="0" y="18495"/>
                </a:lnTo>
                <a:cubicBezTo>
                  <a:pt x="0" y="20210"/>
                  <a:pt x="848" y="21600"/>
                  <a:pt x="1895" y="21600"/>
                </a:cubicBezTo>
                <a:lnTo>
                  <a:pt x="19705" y="21600"/>
                </a:lnTo>
                <a:cubicBezTo>
                  <a:pt x="20752" y="21600"/>
                  <a:pt x="21600" y="20210"/>
                  <a:pt x="21600" y="18495"/>
                </a:cubicBezTo>
                <a:lnTo>
                  <a:pt x="21600" y="3105"/>
                </a:lnTo>
                <a:cubicBezTo>
                  <a:pt x="21600" y="1390"/>
                  <a:pt x="20752" y="0"/>
                  <a:pt x="19705" y="0"/>
                </a:cubicBezTo>
                <a:lnTo>
                  <a:pt x="1895" y="0"/>
                </a:lnTo>
                <a:close/>
              </a:path>
            </a:pathLst>
          </a:custGeom>
        </p:spPr>
      </p:pic>
      <p:sp>
        <p:nvSpPr>
          <p:cNvPr id="223" name="In which city was this photo taken at the weekend?"/>
          <p:cNvSpPr txBox="1"/>
          <p:nvPr>
            <p:ph type="title"/>
          </p:nvPr>
        </p:nvSpPr>
        <p:spPr>
          <a:prstGeom prst="rect">
            <a:avLst/>
          </a:prstGeom>
        </p:spPr>
        <p:txBody>
          <a:bodyPr/>
          <a:lstStyle/>
          <a:p>
            <a:pPr/>
            <a:r>
              <a:t>In which city was this photo taken at the weekend?</a:t>
            </a:r>
          </a:p>
        </p:txBody>
      </p:sp>
      <p:sp>
        <p:nvSpPr>
          <p:cNvPr id="224" name="12"/>
          <p:cNvSpPr/>
          <p:nvPr>
            <p:ph type="body" idx="22"/>
          </p:nvPr>
        </p:nvSpPr>
        <p:spPr>
          <a:prstGeom prst="rect">
            <a:avLst/>
          </a:prstGeom>
        </p:spPr>
        <p:txBody>
          <a:bodyPr/>
          <a:lstStyle/>
          <a:p>
            <a:pPr/>
            <a:r>
              <a:t>12</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27"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28" name="13"/>
          <p:cNvSpPr/>
          <p:nvPr>
            <p:ph type="body" idx="21"/>
          </p:nvPr>
        </p:nvSpPr>
        <p:spPr>
          <a:prstGeom prst="rect">
            <a:avLst/>
          </a:prstGeom>
        </p:spPr>
        <p:txBody>
          <a:bodyPr/>
          <a:lstStyle/>
          <a:p>
            <a:pPr/>
            <a:r>
              <a:t>13</a:t>
            </a:r>
          </a:p>
        </p:txBody>
      </p:sp>
      <p:sp>
        <p:nvSpPr>
          <p:cNvPr id="229" name="Ship assessors have found the Interislander ferries will …?"/>
          <p:cNvSpPr txBox="1"/>
          <p:nvPr>
            <p:ph type="title"/>
          </p:nvPr>
        </p:nvSpPr>
        <p:spPr>
          <a:prstGeom prst="rect">
            <a:avLst/>
          </a:prstGeom>
        </p:spPr>
        <p:txBody>
          <a:bodyPr/>
          <a:lstStyle/>
          <a:p>
            <a:pPr/>
            <a:r>
              <a:t>Ship assessors have found the Interislander ferries will …?</a:t>
            </a:r>
          </a:p>
        </p:txBody>
      </p:sp>
      <p:sp>
        <p:nvSpPr>
          <p:cNvPr id="230" name="a. Need to be replaced within a year b. Be fine to sail for five more years c. Be fine to sail for fifteen more years"/>
          <p:cNvSpPr txBox="1"/>
          <p:nvPr>
            <p:ph type="body" sz="half" idx="1"/>
          </p:nvPr>
        </p:nvSpPr>
        <p:spPr>
          <a:prstGeom prst="rect">
            <a:avLst/>
          </a:prstGeom>
        </p:spPr>
        <p:txBody>
          <a:bodyPr/>
          <a:lstStyle/>
          <a:p>
            <a:pPr/>
            <a:r>
              <a:t>a. Need to be replaced within a year</a:t>
            </a:r>
            <a:br/>
            <a:r>
              <a:t>b. Be fine to sail for five more years</a:t>
            </a:r>
            <a:br/>
            <a:r>
              <a:t>c. Be fine to sail for fifteen more years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33"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34" name="14"/>
          <p:cNvSpPr/>
          <p:nvPr>
            <p:ph type="body" idx="21"/>
          </p:nvPr>
        </p:nvSpPr>
        <p:spPr>
          <a:prstGeom prst="rect">
            <a:avLst/>
          </a:prstGeom>
        </p:spPr>
        <p:txBody>
          <a:bodyPr/>
          <a:lstStyle/>
          <a:p>
            <a:pPr/>
            <a:r>
              <a:t>14</a:t>
            </a:r>
          </a:p>
        </p:txBody>
      </p:sp>
      <p:sp>
        <p:nvSpPr>
          <p:cNvPr id="235" name="Former Olympic rowing champion Mahé Drysdale has just become the mayor of …?"/>
          <p:cNvSpPr txBox="1"/>
          <p:nvPr>
            <p:ph type="title"/>
          </p:nvPr>
        </p:nvSpPr>
        <p:spPr>
          <a:prstGeom prst="rect">
            <a:avLst/>
          </a:prstGeom>
        </p:spPr>
        <p:txBody>
          <a:bodyPr/>
          <a:lstStyle/>
          <a:p>
            <a:pPr/>
            <a:r>
              <a:t>Former Olympic rowing champion Mahé Drysdale has just become the mayor of …?</a:t>
            </a:r>
          </a:p>
        </p:txBody>
      </p:sp>
      <p:sp>
        <p:nvSpPr>
          <p:cNvPr id="236" name="a. Tauranga b.  Nelson c. Taupō"/>
          <p:cNvSpPr txBox="1"/>
          <p:nvPr>
            <p:ph type="body" sz="half" idx="1"/>
          </p:nvPr>
        </p:nvSpPr>
        <p:spPr>
          <a:prstGeom prst="rect">
            <a:avLst/>
          </a:prstGeom>
        </p:spPr>
        <p:txBody>
          <a:bodyPr/>
          <a:lstStyle/>
          <a:p>
            <a:pPr/>
            <a:r>
              <a:t>a. Tauranga</a:t>
            </a:r>
            <a:br/>
            <a:r>
              <a:t>b.  Nelson</a:t>
            </a:r>
            <a:br/>
            <a:r>
              <a:t>c. Taupō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39"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40" name="15"/>
          <p:cNvSpPr/>
          <p:nvPr>
            <p:ph type="body" idx="21"/>
          </p:nvPr>
        </p:nvSpPr>
        <p:spPr>
          <a:prstGeom prst="rect">
            <a:avLst/>
          </a:prstGeom>
        </p:spPr>
        <p:txBody>
          <a:bodyPr/>
          <a:lstStyle/>
          <a:p>
            <a:pPr/>
            <a:r>
              <a:t>15</a:t>
            </a:r>
          </a:p>
        </p:txBody>
      </p:sp>
      <p:sp>
        <p:nvSpPr>
          <p:cNvPr id="241" name="What actions taken by protestors against tourism in Barcelona, have resulted in the Spanish tourism minister making a public apology?"/>
          <p:cNvSpPr txBox="1"/>
          <p:nvPr>
            <p:ph type="title"/>
          </p:nvPr>
        </p:nvSpPr>
        <p:spPr>
          <a:prstGeom prst="rect">
            <a:avLst/>
          </a:prstGeom>
        </p:spPr>
        <p:txBody>
          <a:bodyPr/>
          <a:lstStyle/>
          <a:p>
            <a:pPr/>
            <a:r>
              <a:t>What actions taken by protestors against tourism in Barcelona, have resulted in the Spanish tourism minister making a public apology?</a:t>
            </a:r>
          </a:p>
        </p:txBody>
      </p:sp>
      <p:sp>
        <p:nvSpPr>
          <p:cNvPr id="242" name="a. They threw paint bombs at tourist buses b. They squirted tourists with water pistols c. They flew giant balloons over the city with anti-tourist slogans written on them"/>
          <p:cNvSpPr txBox="1"/>
          <p:nvPr>
            <p:ph type="body" sz="half" idx="1"/>
          </p:nvPr>
        </p:nvSpPr>
        <p:spPr>
          <a:prstGeom prst="rect">
            <a:avLst/>
          </a:prstGeom>
        </p:spPr>
        <p:txBody>
          <a:bodyPr/>
          <a:lstStyle/>
          <a:p>
            <a:pPr/>
            <a:r>
              <a:t>a. They threw paint bombs at tourist buses</a:t>
            </a:r>
            <a:br/>
            <a:r>
              <a:t>b. They squirted tourists with water pistols</a:t>
            </a:r>
            <a:br/>
            <a:r>
              <a:t>c. They flew giant balloons over the city with anti-tourist slogans written on them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Rounded Rectangle"/>
          <p:cNvSpPr/>
          <p:nvPr/>
        </p:nvSpPr>
        <p:spPr>
          <a:xfrm>
            <a:off x="6997700" y="1524000"/>
            <a:ext cx="4978400" cy="7556500"/>
          </a:xfrm>
          <a:prstGeom prst="roundRect">
            <a:avLst>
              <a:gd name="adj" fmla="val 13095"/>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pic>
        <p:nvPicPr>
          <p:cNvPr id="245" name="istockphoto-668718106-612x612.jpg" descr="istockphoto-668718106-612x612.jpg"/>
          <p:cNvPicPr>
            <a:picLocks noChangeAspect="1"/>
          </p:cNvPicPr>
          <p:nvPr>
            <p:ph type="pic" idx="21"/>
          </p:nvPr>
        </p:nvPicPr>
        <p:blipFill>
          <a:blip r:embed="rId2">
            <a:extLst/>
          </a:blip>
          <a:srcRect l="12152" t="0" r="43331" b="0"/>
          <a:stretch>
            <a:fillRect/>
          </a:stretch>
        </p:blipFill>
        <p:spPr>
          <a:xfrm>
            <a:off x="700306" y="1409929"/>
            <a:ext cx="5207001" cy="7797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93" y="0"/>
                </a:moveTo>
                <a:cubicBezTo>
                  <a:pt x="1519" y="0"/>
                  <a:pt x="0" y="1014"/>
                  <a:pt x="0" y="2266"/>
                </a:cubicBezTo>
                <a:lnTo>
                  <a:pt x="0" y="19334"/>
                </a:lnTo>
                <a:cubicBezTo>
                  <a:pt x="0" y="20586"/>
                  <a:pt x="1519" y="21600"/>
                  <a:pt x="3393" y="21600"/>
                </a:cubicBezTo>
                <a:lnTo>
                  <a:pt x="18207" y="21600"/>
                </a:lnTo>
                <a:cubicBezTo>
                  <a:pt x="20081" y="21600"/>
                  <a:pt x="21600" y="20586"/>
                  <a:pt x="21600" y="19334"/>
                </a:cubicBezTo>
                <a:lnTo>
                  <a:pt x="21600" y="2266"/>
                </a:lnTo>
                <a:cubicBezTo>
                  <a:pt x="21600" y="1014"/>
                  <a:pt x="20081" y="0"/>
                  <a:pt x="18207" y="0"/>
                </a:cubicBezTo>
                <a:lnTo>
                  <a:pt x="3393" y="0"/>
                </a:lnTo>
                <a:close/>
              </a:path>
            </a:pathLst>
          </a:custGeom>
        </p:spPr>
      </p:pic>
      <p:sp>
        <p:nvSpPr>
          <p:cNvPr id="246" name="Which country has this flag?"/>
          <p:cNvSpPr txBox="1"/>
          <p:nvPr>
            <p:ph type="title"/>
          </p:nvPr>
        </p:nvSpPr>
        <p:spPr>
          <a:prstGeom prst="rect">
            <a:avLst/>
          </a:prstGeom>
        </p:spPr>
        <p:txBody>
          <a:bodyPr/>
          <a:lstStyle/>
          <a:p>
            <a:pPr/>
            <a:r>
              <a:t>Which country has this flag?</a:t>
            </a:r>
          </a:p>
        </p:txBody>
      </p:sp>
      <p:sp>
        <p:nvSpPr>
          <p:cNvPr id="247" name="16"/>
          <p:cNvSpPr/>
          <p:nvPr>
            <p:ph type="body" idx="22"/>
          </p:nvPr>
        </p:nvSpPr>
        <p:spPr>
          <a:prstGeom prst="rect">
            <a:avLst/>
          </a:prstGeom>
        </p:spPr>
        <p:txBody>
          <a:bodyPr/>
          <a:lstStyle/>
          <a:p>
            <a:pPr/>
            <a:r>
              <a:t>16</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50"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51" name="17"/>
          <p:cNvSpPr/>
          <p:nvPr>
            <p:ph type="body" idx="21"/>
          </p:nvPr>
        </p:nvSpPr>
        <p:spPr>
          <a:prstGeom prst="rect">
            <a:avLst/>
          </a:prstGeom>
        </p:spPr>
        <p:txBody>
          <a:bodyPr/>
          <a:lstStyle/>
          <a:p>
            <a:pPr/>
            <a:r>
              <a:t>17</a:t>
            </a:r>
          </a:p>
        </p:txBody>
      </p:sp>
      <p:sp>
        <p:nvSpPr>
          <p:cNvPr id="252" name="The Ministry for Primary Industries has said it will conduct more regular checks on Orana Wildlife Park after recent animal welfare allegations. Where is Orana Park located?"/>
          <p:cNvSpPr txBox="1"/>
          <p:nvPr>
            <p:ph type="title"/>
          </p:nvPr>
        </p:nvSpPr>
        <p:spPr>
          <a:prstGeom prst="rect">
            <a:avLst/>
          </a:prstGeom>
        </p:spPr>
        <p:txBody>
          <a:bodyPr/>
          <a:lstStyle/>
          <a:p>
            <a:pPr/>
            <a:r>
              <a:t>The Ministry for Primary Industries has said it will conduct more regular checks on Orana Wildlife Park after recent animal welfare allegations. Where is Orana Park located?</a:t>
            </a:r>
          </a:p>
        </p:txBody>
      </p:sp>
      <p:sp>
        <p:nvSpPr>
          <p:cNvPr id="253" name="a. Auckland b. Hamilton c. Christchurch"/>
          <p:cNvSpPr txBox="1"/>
          <p:nvPr>
            <p:ph type="body" sz="half" idx="1"/>
          </p:nvPr>
        </p:nvSpPr>
        <p:spPr>
          <a:prstGeom prst="rect">
            <a:avLst/>
          </a:prstGeom>
        </p:spPr>
        <p:txBody>
          <a:bodyPr/>
          <a:lstStyle/>
          <a:p>
            <a:pPr/>
            <a:r>
              <a:t>a. Auckland</a:t>
            </a:r>
            <a:br/>
            <a:r>
              <a:t>b. Hamilton</a:t>
            </a:r>
            <a:br/>
            <a:r>
              <a:t>c. Christchurch</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56"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57" name="18"/>
          <p:cNvSpPr/>
          <p:nvPr>
            <p:ph type="body" idx="21"/>
          </p:nvPr>
        </p:nvSpPr>
        <p:spPr>
          <a:prstGeom prst="rect">
            <a:avLst/>
          </a:prstGeom>
        </p:spPr>
        <p:txBody>
          <a:bodyPr/>
          <a:lstStyle/>
          <a:p>
            <a:pPr/>
            <a:r>
              <a:t>18</a:t>
            </a:r>
          </a:p>
        </p:txBody>
      </p:sp>
      <p:sp>
        <p:nvSpPr>
          <p:cNvPr id="258" name="When was the last time Paris held the Olympic Games?"/>
          <p:cNvSpPr txBox="1"/>
          <p:nvPr>
            <p:ph type="title"/>
          </p:nvPr>
        </p:nvSpPr>
        <p:spPr>
          <a:prstGeom prst="rect">
            <a:avLst/>
          </a:prstGeom>
        </p:spPr>
        <p:txBody>
          <a:bodyPr/>
          <a:lstStyle/>
          <a:p>
            <a:pPr/>
            <a:r>
              <a:t>When was the last time Paris held the Olympic Games?</a:t>
            </a:r>
          </a:p>
        </p:txBody>
      </p:sp>
      <p:sp>
        <p:nvSpPr>
          <p:cNvPr id="259" name="a. 30 years b. 50 years c. 100 years"/>
          <p:cNvSpPr txBox="1"/>
          <p:nvPr>
            <p:ph type="body" sz="half" idx="1"/>
          </p:nvPr>
        </p:nvSpPr>
        <p:spPr>
          <a:prstGeom prst="rect">
            <a:avLst/>
          </a:prstGeom>
        </p:spPr>
        <p:txBody>
          <a:bodyPr/>
          <a:lstStyle/>
          <a:p>
            <a:pPr/>
            <a:r>
              <a:t>a. 30 years</a:t>
            </a:r>
            <a:br/>
            <a:r>
              <a:t>b. 50 years</a:t>
            </a:r>
            <a:br/>
            <a:r>
              <a:t>c. 100 years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58"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59" name="1"/>
          <p:cNvSpPr/>
          <p:nvPr>
            <p:ph type="body" idx="21"/>
          </p:nvPr>
        </p:nvSpPr>
        <p:spPr>
          <a:prstGeom prst="rect">
            <a:avLst/>
          </a:prstGeom>
        </p:spPr>
        <p:txBody>
          <a:bodyPr/>
          <a:lstStyle/>
          <a:p>
            <a:pPr/>
            <a:r>
              <a:t>1</a:t>
            </a:r>
          </a:p>
        </p:txBody>
      </p:sp>
      <p:sp>
        <p:nvSpPr>
          <p:cNvPr id="160" name="Donald Trump survived an assassination attempt recently. How many sitting US presidents have been assassinated throughout history?"/>
          <p:cNvSpPr txBox="1"/>
          <p:nvPr>
            <p:ph type="title"/>
          </p:nvPr>
        </p:nvSpPr>
        <p:spPr>
          <a:prstGeom prst="rect">
            <a:avLst/>
          </a:prstGeom>
        </p:spPr>
        <p:txBody>
          <a:bodyPr/>
          <a:lstStyle/>
          <a:p>
            <a:pPr/>
            <a:r>
              <a:t>Donald Trump survived an assassination attempt recently. How many sitting US presidents have been assassinated throughout history?</a:t>
            </a:r>
          </a:p>
        </p:txBody>
      </p:sp>
      <p:sp>
        <p:nvSpPr>
          <p:cNvPr id="161" name="a. Two b. Four c. Eight"/>
          <p:cNvSpPr txBox="1"/>
          <p:nvPr>
            <p:ph type="body" sz="half" idx="1"/>
          </p:nvPr>
        </p:nvSpPr>
        <p:spPr>
          <a:prstGeom prst="rect">
            <a:avLst/>
          </a:prstGeom>
        </p:spPr>
        <p:txBody>
          <a:bodyPr/>
          <a:lstStyle/>
          <a:p>
            <a:pPr/>
            <a:r>
              <a:t>a. Two</a:t>
            </a:r>
            <a:br/>
            <a:r>
              <a:t>b. Four</a:t>
            </a:r>
            <a:br/>
            <a:r>
              <a:t>c. Eight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62"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263" name="19"/>
          <p:cNvSpPr/>
          <p:nvPr>
            <p:ph type="body" idx="21"/>
          </p:nvPr>
        </p:nvSpPr>
        <p:spPr>
          <a:prstGeom prst="rect">
            <a:avLst/>
          </a:prstGeom>
        </p:spPr>
        <p:txBody>
          <a:bodyPr/>
          <a:lstStyle/>
          <a:p>
            <a:pPr/>
            <a:r>
              <a:t>19</a:t>
            </a:r>
          </a:p>
        </p:txBody>
      </p:sp>
      <p:sp>
        <p:nvSpPr>
          <p:cNvPr id="264" name="Why has the Department of Conservation given a written warning to the producers of Race to Survive: New Zealand?"/>
          <p:cNvSpPr txBox="1"/>
          <p:nvPr>
            <p:ph type="title"/>
          </p:nvPr>
        </p:nvSpPr>
        <p:spPr>
          <a:prstGeom prst="rect">
            <a:avLst/>
          </a:prstGeom>
        </p:spPr>
        <p:txBody>
          <a:bodyPr/>
          <a:lstStyle/>
          <a:p>
            <a:pPr/>
            <a:r>
              <a:t>Why has the Department of Conservation given a written warning to the producers of Race to Survive: New Zealand?</a:t>
            </a:r>
          </a:p>
        </p:txBody>
      </p:sp>
      <p:sp>
        <p:nvSpPr>
          <p:cNvPr id="265" name="a. Contestants lit fires when there was a fire ban in place b. Contestants caught trout without a fishing license c. Contestants ate a protected bird"/>
          <p:cNvSpPr txBox="1"/>
          <p:nvPr>
            <p:ph type="body" sz="half" idx="1"/>
          </p:nvPr>
        </p:nvSpPr>
        <p:spPr>
          <a:prstGeom prst="rect">
            <a:avLst/>
          </a:prstGeom>
        </p:spPr>
        <p:txBody>
          <a:bodyPr/>
          <a:lstStyle/>
          <a:p>
            <a:pPr/>
            <a:r>
              <a:t>a. Contestants lit fires when there was a fire ban in place</a:t>
            </a:r>
            <a:br/>
            <a:r>
              <a:t>b. Contestants caught trout without a fishing license</a:t>
            </a:r>
            <a:br/>
            <a:r>
              <a:t>c. Contestants ate a protected bird</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Rounded Rectangle"/>
          <p:cNvSpPr/>
          <p:nvPr/>
        </p:nvSpPr>
        <p:spPr>
          <a:xfrm>
            <a:off x="6997700" y="1524000"/>
            <a:ext cx="4978400" cy="7556500"/>
          </a:xfrm>
          <a:prstGeom prst="roundRect">
            <a:avLst>
              <a:gd name="adj" fmla="val 13095"/>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pic>
        <p:nvPicPr>
          <p:cNvPr id="268" name="012413.jpg" descr="012413.jpg"/>
          <p:cNvPicPr>
            <a:picLocks noChangeAspect="1"/>
          </p:cNvPicPr>
          <p:nvPr>
            <p:ph type="pic" idx="21"/>
          </p:nvPr>
        </p:nvPicPr>
        <p:blipFill>
          <a:blip r:embed="rId2">
            <a:extLst/>
          </a:blip>
          <a:srcRect l="2952" t="0" r="8069" b="0"/>
          <a:stretch>
            <a:fillRect/>
          </a:stretch>
        </p:blipFill>
        <p:spPr>
          <a:xfrm>
            <a:off x="700306" y="1409929"/>
            <a:ext cx="5207001" cy="7797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93" y="0"/>
                </a:moveTo>
                <a:cubicBezTo>
                  <a:pt x="1519" y="0"/>
                  <a:pt x="0" y="1014"/>
                  <a:pt x="0" y="2266"/>
                </a:cubicBezTo>
                <a:lnTo>
                  <a:pt x="0" y="19334"/>
                </a:lnTo>
                <a:cubicBezTo>
                  <a:pt x="0" y="20586"/>
                  <a:pt x="1519" y="21600"/>
                  <a:pt x="3393" y="21600"/>
                </a:cubicBezTo>
                <a:lnTo>
                  <a:pt x="18207" y="21600"/>
                </a:lnTo>
                <a:cubicBezTo>
                  <a:pt x="20081" y="21600"/>
                  <a:pt x="21600" y="20586"/>
                  <a:pt x="21600" y="19334"/>
                </a:cubicBezTo>
                <a:lnTo>
                  <a:pt x="21600" y="2266"/>
                </a:lnTo>
                <a:cubicBezTo>
                  <a:pt x="21600" y="1014"/>
                  <a:pt x="20081" y="0"/>
                  <a:pt x="18207" y="0"/>
                </a:cubicBezTo>
                <a:lnTo>
                  <a:pt x="3393" y="0"/>
                </a:lnTo>
                <a:close/>
              </a:path>
            </a:pathLst>
          </a:custGeom>
        </p:spPr>
      </p:pic>
      <p:sp>
        <p:nvSpPr>
          <p:cNvPr id="269" name="In which country has this man just become Prime Minister? a. Australia    b. Canada   c. United Kingdom"/>
          <p:cNvSpPr txBox="1"/>
          <p:nvPr>
            <p:ph type="title"/>
          </p:nvPr>
        </p:nvSpPr>
        <p:spPr>
          <a:prstGeom prst="rect">
            <a:avLst/>
          </a:prstGeom>
        </p:spPr>
        <p:txBody>
          <a:bodyPr/>
          <a:lstStyle/>
          <a:p>
            <a:pPr/>
            <a:r>
              <a:t>In which country has this man just become Prime Minister?</a:t>
            </a:r>
            <a:br/>
            <a:r>
              <a:t>a. Australia    b. Canada   c. United Kingdom</a:t>
            </a:r>
          </a:p>
        </p:txBody>
      </p:sp>
      <p:sp>
        <p:nvSpPr>
          <p:cNvPr id="270" name="20"/>
          <p:cNvSpPr/>
          <p:nvPr>
            <p:ph type="body" idx="22"/>
          </p:nvPr>
        </p:nvSpPr>
        <p:spPr>
          <a:prstGeom prst="rect">
            <a:avLst/>
          </a:prstGeom>
        </p:spPr>
        <p:txBody>
          <a:bodyPr/>
          <a:lstStyle/>
          <a:p>
            <a:pPr/>
            <a:r>
              <a:t>20</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Answers"/>
          <p:cNvSpPr/>
          <p:nvPr/>
        </p:nvSpPr>
        <p:spPr>
          <a:xfrm>
            <a:off x="2921000" y="3892550"/>
            <a:ext cx="7150100" cy="1955800"/>
          </a:xfrm>
          <a:prstGeom prst="roundRect">
            <a:avLst>
              <a:gd name="adj" fmla="val 44366"/>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b="1" sz="9600">
                <a:solidFill>
                  <a:srgbClr val="FFFFFF"/>
                </a:solidFill>
                <a:latin typeface="+mn-lt"/>
                <a:ea typeface="+mn-ea"/>
                <a:cs typeface="+mn-cs"/>
                <a:sym typeface="Trebuchet MS"/>
              </a:defRPr>
            </a:lvl1pPr>
          </a:lstStyle>
          <a:p>
            <a:pPr/>
            <a:r>
              <a:t>Answers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Donald Trump survived an assassination attempt recently. How many sitting US presidents have been assassinated throughout history? a. Two b. Four c. Eight"/>
          <p:cNvSpPr txBox="1"/>
          <p:nvPr>
            <p:ph type="title"/>
          </p:nvPr>
        </p:nvSpPr>
        <p:spPr>
          <a:prstGeom prst="rect">
            <a:avLst/>
          </a:prstGeom>
        </p:spPr>
        <p:txBody>
          <a:bodyPr/>
          <a:lstStyle/>
          <a:p>
            <a:pPr defTabSz="566674">
              <a:defRPr sz="2910"/>
            </a:pPr>
            <a:r>
              <a:t>Donald Trump survived an assassination attempt recently. How many sitting US presidents have been assassinated throughout history?</a:t>
            </a:r>
            <a:br/>
            <a:r>
              <a:t>a. Two</a:t>
            </a:r>
            <a:br/>
            <a:r>
              <a:t>b. Four</a:t>
            </a:r>
            <a:br/>
            <a:r>
              <a:t>c. Eight</a:t>
            </a:r>
          </a:p>
        </p:txBody>
      </p:sp>
      <p:sp>
        <p:nvSpPr>
          <p:cNvPr id="275" name="b. Four - On January 30, 1835, Andrew Jackson was the first president to experience an assassination attempt - since then Abraham Lincoln, James Garfield, William McKinley and John F. Kennedy have been assassinated. Ronald Reagan survived an attempt in 1"/>
          <p:cNvSpPr txBox="1"/>
          <p:nvPr>
            <p:ph type="body" sz="half" idx="1"/>
          </p:nvPr>
        </p:nvSpPr>
        <p:spPr>
          <a:prstGeom prst="rect">
            <a:avLst/>
          </a:prstGeom>
        </p:spPr>
        <p:txBody>
          <a:bodyPr/>
          <a:lstStyle/>
          <a:p>
            <a:pPr/>
            <a:r>
              <a:t>b. Four - On January 30, 1835, Andrew Jackson was the first president to experience an assassination attempt - since then Abraham Lincoln, James Garfield, William McKinley and John F. Kennedy have been assassinated. Ronald Reagan survived an attempt in 1981.</a:t>
            </a:r>
          </a:p>
        </p:txBody>
      </p:sp>
      <p:sp>
        <p:nvSpPr>
          <p:cNvPr id="276" name="1"/>
          <p:cNvSpPr/>
          <p:nvPr>
            <p:ph type="body" idx="21"/>
          </p:nvPr>
        </p:nvSpPr>
        <p:spPr>
          <a:prstGeom prst="rect">
            <a:avLst/>
          </a:prstGeom>
        </p:spPr>
        <p:txBody>
          <a:bodyPr/>
          <a:lstStyle/>
          <a:p>
            <a:pPr/>
            <a:r>
              <a:t>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5"/>
                                        </p:tgtEl>
                                        <p:attrNameLst>
                                          <p:attrName>style.visibility</p:attrName>
                                        </p:attrNameLst>
                                      </p:cBhvr>
                                      <p:to>
                                        <p:strVal val="visible"/>
                                      </p:to>
                                    </p:set>
                                    <p:animEffect filter="fade" transition="in">
                                      <p:cBhvr>
                                        <p:cTn id="7"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France’s sports minister took a dip in the river that runs through Paris to ease concerns about water quality before the start of the Olympics. What is the name of the river? a. The Seine b. The Rhine c. The Thames"/>
          <p:cNvSpPr txBox="1"/>
          <p:nvPr>
            <p:ph type="title"/>
          </p:nvPr>
        </p:nvSpPr>
        <p:spPr>
          <a:prstGeom prst="rect">
            <a:avLst/>
          </a:prstGeom>
        </p:spPr>
        <p:txBody>
          <a:bodyPr/>
          <a:lstStyle/>
          <a:p>
            <a:pPr defTabSz="566674">
              <a:defRPr sz="2910"/>
            </a:pPr>
            <a:r>
              <a:t>France’s sports minister took a dip in the river that runs through Paris to ease concerns about water quality before the start of the Olympics. What is the name of the river?</a:t>
            </a:r>
            <a:br/>
            <a:r>
              <a:t>a. The Seine</a:t>
            </a:r>
            <a:br/>
            <a:r>
              <a:t>b. The Rhine</a:t>
            </a:r>
            <a:br/>
            <a:r>
              <a:t>c. The Thames</a:t>
            </a:r>
          </a:p>
        </p:txBody>
      </p:sp>
      <p:sp>
        <p:nvSpPr>
          <p:cNvPr id="279" name="a. The Seine - Swimming in the Seine was banned in 1923 due to pollution levels but $1.5 billion has been invested in cleaning up the Seine since 2015. Several open water swimming events will be held in the river during the Olympics including marathon sw"/>
          <p:cNvSpPr txBox="1"/>
          <p:nvPr>
            <p:ph type="body" sz="half" idx="1"/>
          </p:nvPr>
        </p:nvSpPr>
        <p:spPr>
          <a:prstGeom prst="rect">
            <a:avLst/>
          </a:prstGeom>
        </p:spPr>
        <p:txBody>
          <a:bodyPr/>
          <a:lstStyle/>
          <a:p>
            <a:pPr/>
            <a:r>
              <a:t>a. The Seine - Swimming in the Seine was banned in 1923 due to pollution levels but $1.5 billion has been invested in cleaning up the Seine since 2015. Several open water swimming events will be held in the river during the Olympics including marathon swimming.</a:t>
            </a:r>
          </a:p>
        </p:txBody>
      </p:sp>
      <p:sp>
        <p:nvSpPr>
          <p:cNvPr id="280" name="2"/>
          <p:cNvSpPr/>
          <p:nvPr>
            <p:ph type="body" idx="21"/>
          </p:nvPr>
        </p:nvSpPr>
        <p:spPr>
          <a:prstGeom prst="rect">
            <a:avLst/>
          </a:prstGeom>
        </p:spPr>
        <p:txBody>
          <a:bodyPr/>
          <a:lstStyle/>
          <a:p>
            <a:pPr/>
            <a:r>
              <a:t>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9"/>
                                        </p:tgtEl>
                                        <p:attrNameLst>
                                          <p:attrName>style.visibility</p:attrName>
                                        </p:attrNameLst>
                                      </p:cBhvr>
                                      <p:to>
                                        <p:strVal val="visible"/>
                                      </p:to>
                                    </p:set>
                                    <p:animEffect filter="fade" transition="in">
                                      <p:cBhvr>
                                        <p:cTn id="7"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It has been revealed that the Department of Conservation spent $270,000 since the beginning of 2023 on …? a. Getting rid of bed bugs in huts b. Maintenance of long drops and toilets on DOC land c. Burying whales that have died in stranding events"/>
          <p:cNvSpPr txBox="1"/>
          <p:nvPr>
            <p:ph type="title"/>
          </p:nvPr>
        </p:nvSpPr>
        <p:spPr>
          <a:prstGeom prst="rect">
            <a:avLst/>
          </a:prstGeom>
        </p:spPr>
        <p:txBody>
          <a:bodyPr/>
          <a:lstStyle/>
          <a:p>
            <a:pPr/>
            <a:r>
              <a:t>It has been revealed that the Department of Conservation spent $270,000 since the beginning of 2023 on …?</a:t>
            </a:r>
            <a:br/>
            <a:r>
              <a:t>a. Getting rid of bed bugs in huts</a:t>
            </a:r>
            <a:br/>
            <a:r>
              <a:t>b. Maintenance of long drops and toilets on DOC land</a:t>
            </a:r>
            <a:br/>
            <a:r>
              <a:t>c. Burying whales that have died in stranding events</a:t>
            </a:r>
          </a:p>
        </p:txBody>
      </p:sp>
      <p:sp>
        <p:nvSpPr>
          <p:cNvPr id="283" name="c. Burying whales that have died in stranding events - Figures released under the Official Information Act show the agency spent $271,491 on an estimated 59 events, involving 63 animals. New Zealand is a hotspot for strandings, with more than 5000 record"/>
          <p:cNvSpPr txBox="1"/>
          <p:nvPr>
            <p:ph type="body" sz="half" idx="1"/>
          </p:nvPr>
        </p:nvSpPr>
        <p:spPr>
          <a:prstGeom prst="rect">
            <a:avLst/>
          </a:prstGeom>
        </p:spPr>
        <p:txBody>
          <a:bodyPr/>
          <a:lstStyle/>
          <a:p>
            <a:pPr/>
            <a:r>
              <a:t>c. Burying whales that have died in stranding events - Figures released under the Official Information Act show the agency spent $271,491 on an estimated 59 events, involving 63 animals. New Zealand is a hotspot for strandings, with more than 5000 recorded since 1840.</a:t>
            </a:r>
          </a:p>
        </p:txBody>
      </p:sp>
      <p:sp>
        <p:nvSpPr>
          <p:cNvPr id="284" name="3"/>
          <p:cNvSpPr/>
          <p:nvPr>
            <p:ph type="body" idx="21"/>
          </p:nvPr>
        </p:nvSpPr>
        <p:spPr>
          <a:prstGeom prst="rect">
            <a:avLst/>
          </a:prstGeom>
        </p:spPr>
        <p:txBody>
          <a:bodyPr/>
          <a:lstStyle/>
          <a:p>
            <a:pPr/>
            <a:r>
              <a:t>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3"/>
                                        </p:tgtEl>
                                        <p:attrNameLst>
                                          <p:attrName>style.visibility</p:attrName>
                                        </p:attrNameLst>
                                      </p:cBhvr>
                                      <p:to>
                                        <p:strVal val="visible"/>
                                      </p:to>
                                    </p:set>
                                    <p:animEffect filter="fade" transition="in">
                                      <p:cBhvr>
                                        <p:cTn id="7"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3"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6" name="321113.jpg" descr="321113.jpg"/>
          <p:cNvPicPr>
            <a:picLocks noChangeAspect="1"/>
          </p:cNvPicPr>
          <p:nvPr>
            <p:ph type="pic" idx="21"/>
          </p:nvPr>
        </p:nvPicPr>
        <p:blipFill>
          <a:blip r:embed="rId2">
            <a:extLst/>
          </a:blip>
          <a:srcRect l="0" t="0" r="9507" b="0"/>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287" name="What is the last name of this famous sportsman?"/>
          <p:cNvSpPr txBox="1"/>
          <p:nvPr>
            <p:ph type="title"/>
          </p:nvPr>
        </p:nvSpPr>
        <p:spPr>
          <a:prstGeom prst="rect">
            <a:avLst/>
          </a:prstGeom>
        </p:spPr>
        <p:txBody>
          <a:bodyPr/>
          <a:lstStyle/>
          <a:p>
            <a:pPr/>
            <a:r>
              <a:t>What is the last name of this famous sportsman?</a:t>
            </a:r>
          </a:p>
        </p:txBody>
      </p:sp>
      <p:sp>
        <p:nvSpPr>
          <p:cNvPr id="288" name="James - Basketballer LeBron James and Tennis player Coco Gauff were the flag bearers for the largest team at the Olympics - the United States."/>
          <p:cNvSpPr txBox="1"/>
          <p:nvPr>
            <p:ph type="body" sz="half" idx="1"/>
          </p:nvPr>
        </p:nvSpPr>
        <p:spPr>
          <a:prstGeom prst="rect">
            <a:avLst/>
          </a:prstGeom>
        </p:spPr>
        <p:txBody>
          <a:bodyPr/>
          <a:lstStyle/>
          <a:p>
            <a:pPr/>
            <a:r>
              <a:t> James - Basketballer LeBron James and Tennis player Coco Gauff were the flag bearers for the largest team at the Olympics - the United States.</a:t>
            </a:r>
          </a:p>
        </p:txBody>
      </p:sp>
      <p:sp>
        <p:nvSpPr>
          <p:cNvPr id="289" name="4"/>
          <p:cNvSpPr/>
          <p:nvPr>
            <p:ph type="body" idx="22"/>
          </p:nvPr>
        </p:nvSpPr>
        <p:spPr>
          <a:prstGeom prst="rect">
            <a:avLst/>
          </a:prstGeom>
        </p:spPr>
        <p:txBody>
          <a:bodyPr/>
          <a:lstStyle/>
          <a:p>
            <a:pPr/>
            <a:r>
              <a:t>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8"/>
                                        </p:tgtEl>
                                        <p:attrNameLst>
                                          <p:attrName>style.visibility</p:attrName>
                                        </p:attrNameLst>
                                      </p:cBhvr>
                                      <p:to>
                                        <p:strVal val="visible"/>
                                      </p:to>
                                    </p:set>
                                    <p:animEffect filter="fade" transition="in">
                                      <p:cBhvr>
                                        <p:cTn id="7"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What is CrowdStrike and why has it been in the news? a. It is a climate change activist group which held a protest shutting down the Auckland harbour bridge b. It is a cyber security company that has been held responsible for a recent global IT outage c."/>
          <p:cNvSpPr txBox="1"/>
          <p:nvPr>
            <p:ph type="title"/>
          </p:nvPr>
        </p:nvSpPr>
        <p:spPr>
          <a:prstGeom prst="rect">
            <a:avLst/>
          </a:prstGeom>
        </p:spPr>
        <p:txBody>
          <a:bodyPr/>
          <a:lstStyle/>
          <a:p>
            <a:pPr defTabSz="479044">
              <a:defRPr sz="2460"/>
            </a:pPr>
            <a:r>
              <a:t>What is CrowdStrike and why has it been in the news?</a:t>
            </a:r>
            <a:br/>
            <a:r>
              <a:t>a. It is a climate change activist group which held a protest shutting down the Auckland harbour bridge</a:t>
            </a:r>
            <a:br/>
            <a:r>
              <a:t>b. It is a cyber security company that has been held responsible for a recent global IT outage</a:t>
            </a:r>
            <a:br/>
            <a:r>
              <a:t>c. It is a printing company that has spelt New Zealand wrong on some of the Olympic Team uniforms </a:t>
            </a:r>
          </a:p>
        </p:txBody>
      </p:sp>
      <p:sp>
        <p:nvSpPr>
          <p:cNvPr id="292" name="b. It is a cyber security company that has been held responsible for a recent global IT outage - The unprecedented outage affected a raft of major institutions in New Zealand, Australia and internationally, including emergency services, government agenci"/>
          <p:cNvSpPr txBox="1"/>
          <p:nvPr>
            <p:ph type="body" sz="half" idx="1"/>
          </p:nvPr>
        </p:nvSpPr>
        <p:spPr>
          <a:prstGeom prst="rect">
            <a:avLst/>
          </a:prstGeom>
        </p:spPr>
        <p:txBody>
          <a:bodyPr/>
          <a:lstStyle/>
          <a:p>
            <a:pPr/>
            <a:r>
              <a:t>b. It is a cyber security company that has been held responsible for a recent global IT outage - The unprecedented outage affected a raft of major institutions in New Zealand, Australia and internationally, including emergency services, government agencies, banks and airlines. </a:t>
            </a:r>
          </a:p>
        </p:txBody>
      </p:sp>
      <p:sp>
        <p:nvSpPr>
          <p:cNvPr id="293" name="5"/>
          <p:cNvSpPr/>
          <p:nvPr>
            <p:ph type="body" idx="21"/>
          </p:nvPr>
        </p:nvSpPr>
        <p:spPr>
          <a:prstGeom prst="rect">
            <a:avLst/>
          </a:prstGeom>
        </p:spPr>
        <p:txBody>
          <a:bodyPr/>
          <a:lstStyle/>
          <a:p>
            <a:pPr/>
            <a:r>
              <a:t>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2"/>
                                        </p:tgtEl>
                                        <p:attrNameLst>
                                          <p:attrName>style.visibility</p:attrName>
                                        </p:attrNameLst>
                                      </p:cBhvr>
                                      <p:to>
                                        <p:strVal val="visible"/>
                                      </p:to>
                                    </p:set>
                                    <p:animEffect filter="fade" transition="in">
                                      <p:cBhvr>
                                        <p:cTn id="7"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Jo Aleh and Aaron Gate were New Zealand’s flag bearers for the Paris Olympics opening ceremony. What sports do they compete in? a. Sailing and cycling b. Javelin and swimming c. Lawn bowls and long Jump"/>
          <p:cNvSpPr txBox="1"/>
          <p:nvPr>
            <p:ph type="title"/>
          </p:nvPr>
        </p:nvSpPr>
        <p:spPr>
          <a:prstGeom prst="rect">
            <a:avLst/>
          </a:prstGeom>
        </p:spPr>
        <p:txBody>
          <a:bodyPr/>
          <a:lstStyle/>
          <a:p>
            <a:pPr defTabSz="566674">
              <a:defRPr sz="2910"/>
            </a:pPr>
            <a:r>
              <a:t>Jo Aleh and Aaron Gate were New Zealand’s flag bearers for the Paris Olympics opening ceremony. What sports do they compete in?</a:t>
            </a:r>
            <a:br/>
            <a:r>
              <a:t>a. Sailing and cycling</a:t>
            </a:r>
            <a:br/>
            <a:r>
              <a:t>b. Javelin and swimming</a:t>
            </a:r>
            <a:br/>
            <a:r>
              <a:t>c. Lawn bowls and long Jump</a:t>
            </a:r>
          </a:p>
        </p:txBody>
      </p:sp>
      <p:sp>
        <p:nvSpPr>
          <p:cNvPr id="296" name="a. Sailing and cycling - Aleh is a two-time Olympic medallist, winning gold at London 2012 and silver at Rio 2016 alongside crew mate Polly Powrie. Gate won bronze at London 2012 and will be contesting his fourth Olympics in Paris. The track cyclist also"/>
          <p:cNvSpPr txBox="1"/>
          <p:nvPr>
            <p:ph type="body" sz="half" idx="1"/>
          </p:nvPr>
        </p:nvSpPr>
        <p:spPr>
          <a:prstGeom prst="rect">
            <a:avLst/>
          </a:prstGeom>
        </p:spPr>
        <p:txBody>
          <a:bodyPr/>
          <a:lstStyle/>
          <a:p>
            <a:pPr/>
            <a:r>
              <a:t>a. Sailing and cycling - Aleh is a two-time Olympic medallist, winning gold at London 2012 and silver at Rio 2016 alongside crew mate Polly Powrie. Gate won bronze at London 2012 and will be contesting his fourth Olympics in Paris. The track cyclist also won a staggering four gold medals at the Commonwealth Games in Birmingham in 2022.</a:t>
            </a:r>
          </a:p>
        </p:txBody>
      </p:sp>
      <p:sp>
        <p:nvSpPr>
          <p:cNvPr id="297" name="6"/>
          <p:cNvSpPr/>
          <p:nvPr>
            <p:ph type="body" idx="21"/>
          </p:nvPr>
        </p:nvSpPr>
        <p:spPr>
          <a:prstGeom prst="rect">
            <a:avLst/>
          </a:prstGeom>
        </p:spPr>
        <p:txBody>
          <a:bodyPr/>
          <a:lstStyle/>
          <a:p>
            <a:pPr/>
            <a:r>
              <a:t>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6"/>
                                        </p:tgtEl>
                                        <p:attrNameLst>
                                          <p:attrName>style.visibility</p:attrName>
                                        </p:attrNameLst>
                                      </p:cBhvr>
                                      <p:to>
                                        <p:strVal val="visible"/>
                                      </p:to>
                                    </p:set>
                                    <p:animEffect filter="fade" transition="in">
                                      <p:cBhvr>
                                        <p:cTn id="7"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6"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Joe Biden is standing down from the presidential race. How much warning did he give his presidential campaign staff before he announced his decision to the public? a. One minute b. One hour c. One day"/>
          <p:cNvSpPr txBox="1"/>
          <p:nvPr>
            <p:ph type="title"/>
          </p:nvPr>
        </p:nvSpPr>
        <p:spPr>
          <a:prstGeom prst="rect">
            <a:avLst/>
          </a:prstGeom>
        </p:spPr>
        <p:txBody>
          <a:bodyPr/>
          <a:lstStyle/>
          <a:p>
            <a:pPr defTabSz="566674">
              <a:defRPr sz="2910"/>
            </a:pPr>
            <a:r>
              <a:t>Joe Biden is standing down from the presidential race. How much warning did he give his presidential campaign staff before he announced his decision to the public?</a:t>
            </a:r>
            <a:br/>
            <a:r>
              <a:t>a. One minute</a:t>
            </a:r>
            <a:br/>
            <a:r>
              <a:t>b. One hour</a:t>
            </a:r>
            <a:br/>
            <a:r>
              <a:t>c. One day</a:t>
            </a:r>
          </a:p>
        </p:txBody>
      </p:sp>
      <p:sp>
        <p:nvSpPr>
          <p:cNvPr id="300" name="a. One minute - Biden had been recovering from Covid at his beach house on the eastern shores of Delaware, insisting that he was still running - but when faced with poor polling data and pressure from some important Democrats to stand aside - he made the"/>
          <p:cNvSpPr txBox="1"/>
          <p:nvPr>
            <p:ph type="body" sz="half" idx="1"/>
          </p:nvPr>
        </p:nvSpPr>
        <p:spPr>
          <a:prstGeom prst="rect">
            <a:avLst/>
          </a:prstGeom>
        </p:spPr>
        <p:txBody>
          <a:bodyPr/>
          <a:lstStyle/>
          <a:p>
            <a:pPr/>
            <a:r>
              <a:t>a. One minute - Biden had been recovering from Covid at his beach house on the eastern shores of Delaware, insisting that he was still running - but when faced with poor polling data and pressure from some important Democrats to stand aside - he made the decision to exit the race.</a:t>
            </a:r>
          </a:p>
        </p:txBody>
      </p:sp>
      <p:sp>
        <p:nvSpPr>
          <p:cNvPr id="301" name="7"/>
          <p:cNvSpPr/>
          <p:nvPr>
            <p:ph type="body" idx="21"/>
          </p:nvPr>
        </p:nvSpPr>
        <p:spPr>
          <a:prstGeom prst="rect">
            <a:avLst/>
          </a:prstGeom>
        </p:spPr>
        <p:txBody>
          <a:bodyPr/>
          <a:lstStyle/>
          <a:p>
            <a:pPr/>
            <a:r>
              <a:t>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0"/>
                                        </p:tgtEl>
                                        <p:attrNameLst>
                                          <p:attrName>style.visibility</p:attrName>
                                        </p:attrNameLst>
                                      </p:cBhvr>
                                      <p:to>
                                        <p:strVal val="visible"/>
                                      </p:to>
                                    </p:set>
                                    <p:animEffect filter="fade" transition="in">
                                      <p:cBhvr>
                                        <p:cTn id="7"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64"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65" name="2"/>
          <p:cNvSpPr/>
          <p:nvPr>
            <p:ph type="body" idx="21"/>
          </p:nvPr>
        </p:nvSpPr>
        <p:spPr>
          <a:prstGeom prst="rect">
            <a:avLst/>
          </a:prstGeom>
        </p:spPr>
        <p:txBody>
          <a:bodyPr/>
          <a:lstStyle/>
          <a:p>
            <a:pPr/>
            <a:r>
              <a:t>2</a:t>
            </a:r>
          </a:p>
        </p:txBody>
      </p:sp>
      <p:sp>
        <p:nvSpPr>
          <p:cNvPr id="166" name="France’s sports minister took a dip in the river that runs through Paris to ease concerns about water quality before the start of the Olympics. What is the name of the river?"/>
          <p:cNvSpPr txBox="1"/>
          <p:nvPr>
            <p:ph type="title"/>
          </p:nvPr>
        </p:nvSpPr>
        <p:spPr>
          <a:prstGeom prst="rect">
            <a:avLst/>
          </a:prstGeom>
        </p:spPr>
        <p:txBody>
          <a:bodyPr/>
          <a:lstStyle/>
          <a:p>
            <a:pPr/>
            <a:r>
              <a:t>France’s sports minister took a dip in the river that runs through Paris to ease concerns about water quality before the start of the Olympics. What is the name of the river?</a:t>
            </a:r>
          </a:p>
        </p:txBody>
      </p:sp>
      <p:sp>
        <p:nvSpPr>
          <p:cNvPr id="167" name="a. The Seine b. The Rhine c. The Thames"/>
          <p:cNvSpPr txBox="1"/>
          <p:nvPr>
            <p:ph type="body" sz="half" idx="1"/>
          </p:nvPr>
        </p:nvSpPr>
        <p:spPr>
          <a:prstGeom prst="rect">
            <a:avLst/>
          </a:prstGeom>
        </p:spPr>
        <p:txBody>
          <a:bodyPr/>
          <a:lstStyle/>
          <a:p>
            <a:pPr/>
            <a:r>
              <a:t>a. The Seine</a:t>
            </a:r>
            <a:br/>
            <a:r>
              <a:t>b. The Rhine</a:t>
            </a:r>
            <a:br/>
            <a:r>
              <a:t>c. The Thames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3" name="042913.jpeg" descr="042913.jpeg"/>
          <p:cNvPicPr>
            <a:picLocks noChangeAspect="1"/>
          </p:cNvPicPr>
          <p:nvPr>
            <p:ph type="pic" idx="21"/>
          </p:nvPr>
        </p:nvPicPr>
        <p:blipFill>
          <a:blip r:embed="rId2">
            <a:extLst/>
          </a:blip>
          <a:srcRect l="21068" t="0" r="21068" b="0"/>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304" name="Which Olympic sport is shown here?…"/>
          <p:cNvSpPr txBox="1"/>
          <p:nvPr>
            <p:ph type="title"/>
          </p:nvPr>
        </p:nvSpPr>
        <p:spPr>
          <a:prstGeom prst="rect">
            <a:avLst/>
          </a:prstGeom>
        </p:spPr>
        <p:txBody>
          <a:bodyPr/>
          <a:lstStyle/>
          <a:p>
            <a:pPr/>
            <a:r>
              <a:t>Which Olympic sport is shown here?</a:t>
            </a:r>
          </a:p>
          <a:p>
            <a:pPr/>
            <a:r>
              <a:t>a. Karate   b. Judo   c. Taekwondo</a:t>
            </a:r>
          </a:p>
        </p:txBody>
      </p:sp>
      <p:sp>
        <p:nvSpPr>
          <p:cNvPr id="305" name="b. Judo - All three martial arts are Olympic sports, however, Judo emphasises grappling, throws, and submissions, relying on leverage and balance to control or subdue opponents. Taekwondo and Karate are more focused on striking the opponent."/>
          <p:cNvSpPr txBox="1"/>
          <p:nvPr>
            <p:ph type="body" sz="half" idx="1"/>
          </p:nvPr>
        </p:nvSpPr>
        <p:spPr>
          <a:prstGeom prst="rect">
            <a:avLst/>
          </a:prstGeom>
        </p:spPr>
        <p:txBody>
          <a:bodyPr/>
          <a:lstStyle/>
          <a:p>
            <a:pPr/>
            <a:r>
              <a:t>b. Judo - All three martial arts are Olympic sports, however, Judo emphasises grappling, throws, and submissions, relying on leverage and balance to control or subdue opponents. Taekwondo and Karate are more focused on striking the opponent.</a:t>
            </a:r>
          </a:p>
        </p:txBody>
      </p:sp>
      <p:sp>
        <p:nvSpPr>
          <p:cNvPr id="306" name="8"/>
          <p:cNvSpPr/>
          <p:nvPr>
            <p:ph type="body" idx="22"/>
          </p:nvPr>
        </p:nvSpPr>
        <p:spPr>
          <a:prstGeom prst="rect">
            <a:avLst/>
          </a:prstGeom>
        </p:spPr>
        <p:txBody>
          <a:bodyPr/>
          <a:lstStyle/>
          <a:p>
            <a:pPr/>
            <a:r>
              <a:t>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5"/>
                                        </p:tgtEl>
                                        <p:attrNameLst>
                                          <p:attrName>style.visibility</p:attrName>
                                        </p:attrNameLst>
                                      </p:cBhvr>
                                      <p:to>
                                        <p:strVal val="visible"/>
                                      </p:to>
                                    </p:set>
                                    <p:animEffect filter="fade" transition="in">
                                      <p:cBhvr>
                                        <p:cTn id="7"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Why has a British three-time Olympic equestrian champion been ruled out of the Paris Olympics? a. She has been caught doping horses b. She has been filmed using aggressive horse training techniques c. She was caught tampering with other riders equipment"/>
          <p:cNvSpPr txBox="1"/>
          <p:nvPr>
            <p:ph type="title"/>
          </p:nvPr>
        </p:nvSpPr>
        <p:spPr>
          <a:prstGeom prst="rect">
            <a:avLst/>
          </a:prstGeom>
        </p:spPr>
        <p:txBody>
          <a:bodyPr/>
          <a:lstStyle/>
          <a:p>
            <a:pPr defTabSz="566674">
              <a:defRPr sz="2910"/>
            </a:pPr>
            <a:r>
              <a:t>Why has a British three-time Olympic equestrian champion been ruled out of the Paris Olympics?</a:t>
            </a:r>
            <a:br/>
            <a:r>
              <a:t>a. She has been caught doping horses</a:t>
            </a:r>
            <a:br/>
            <a:r>
              <a:t>b. She has been filmed using aggressive horse training techniques</a:t>
            </a:r>
            <a:br/>
            <a:r>
              <a:t>c. She was caught tampering with other riders equipment</a:t>
            </a:r>
          </a:p>
        </p:txBody>
      </p:sp>
      <p:sp>
        <p:nvSpPr>
          <p:cNvPr id="309" name="b. She has been filmed using aggressive horse training techniques - Footage has come to light showing six-time Olympic medalist Charlotte Dujardin, aggressively striking a horse being ridden by another woman despite the horse being obviously uncomfortabl"/>
          <p:cNvSpPr txBox="1"/>
          <p:nvPr>
            <p:ph type="body" sz="half" idx="1"/>
          </p:nvPr>
        </p:nvSpPr>
        <p:spPr>
          <a:prstGeom prst="rect">
            <a:avLst/>
          </a:prstGeom>
        </p:spPr>
        <p:txBody>
          <a:bodyPr/>
          <a:lstStyle/>
          <a:p>
            <a:pPr/>
            <a:r>
              <a:t>b. She has been filmed using aggressive horse training techniques - Footage has come to light showing six-time Olympic medalist Charlotte Dujardin, aggressively striking a horse being ridden by another woman despite the horse being obviously uncomfortable.</a:t>
            </a:r>
          </a:p>
        </p:txBody>
      </p:sp>
      <p:sp>
        <p:nvSpPr>
          <p:cNvPr id="310" name="9"/>
          <p:cNvSpPr/>
          <p:nvPr>
            <p:ph type="body" idx="21"/>
          </p:nvPr>
        </p:nvSpPr>
        <p:spPr>
          <a:prstGeom prst="rect">
            <a:avLst/>
          </a:prstGeom>
        </p:spPr>
        <p:txBody>
          <a:bodyPr/>
          <a:lstStyle/>
          <a:p>
            <a:pPr/>
            <a:r>
              <a:t>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9"/>
                                        </p:tgtEl>
                                        <p:attrNameLst>
                                          <p:attrName>style.visibility</p:attrName>
                                        </p:attrNameLst>
                                      </p:cBhvr>
                                      <p:to>
                                        <p:strVal val="visible"/>
                                      </p:to>
                                    </p:set>
                                    <p:animEffect filter="fade" transition="in">
                                      <p:cBhvr>
                                        <p:cTn id="7"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9"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A Canadian coach, assistant coach and team analyst was sent home from the Paris Olympics after using a drone to spy on which team? a. The South African men’s sevens team b. The US men’s hockey team c. New Zealand’s women’s football team"/>
          <p:cNvSpPr txBox="1"/>
          <p:nvPr>
            <p:ph type="title"/>
          </p:nvPr>
        </p:nvSpPr>
        <p:spPr>
          <a:prstGeom prst="rect">
            <a:avLst/>
          </a:prstGeom>
        </p:spPr>
        <p:txBody>
          <a:bodyPr/>
          <a:lstStyle/>
          <a:p>
            <a:pPr defTabSz="566674">
              <a:defRPr sz="2910"/>
            </a:pPr>
            <a:r>
              <a:t>A Canadian coach, assistant coach and team analyst was sent home from the Paris Olympics after using a drone to spy on which team?</a:t>
            </a:r>
            <a:br/>
            <a:r>
              <a:t>a. The South African men’s sevens team</a:t>
            </a:r>
            <a:br/>
            <a:r>
              <a:t>b. The US men’s hockey team</a:t>
            </a:r>
            <a:br/>
            <a:r>
              <a:t>c. New Zealand’s women’s football team</a:t>
            </a:r>
          </a:p>
        </p:txBody>
      </p:sp>
      <p:sp>
        <p:nvSpPr>
          <p:cNvPr id="313" name="c. New Zealand’s women’s football team - A drone was used to film the Football Ferns at training on at least two occasions. Canada won against New Zealand 2-1."/>
          <p:cNvSpPr txBox="1"/>
          <p:nvPr>
            <p:ph type="body" sz="half" idx="1"/>
          </p:nvPr>
        </p:nvSpPr>
        <p:spPr>
          <a:prstGeom prst="rect">
            <a:avLst/>
          </a:prstGeom>
        </p:spPr>
        <p:txBody>
          <a:bodyPr/>
          <a:lstStyle/>
          <a:p>
            <a:pPr/>
            <a:r>
              <a:t>c. New Zealand’s women’s football team - A drone was used to film the Football Ferns at training on at least two occasions. Canada won against New Zealand 2-1.</a:t>
            </a:r>
          </a:p>
        </p:txBody>
      </p:sp>
      <p:sp>
        <p:nvSpPr>
          <p:cNvPr id="314" name="10"/>
          <p:cNvSpPr/>
          <p:nvPr>
            <p:ph type="body" idx="21"/>
          </p:nvPr>
        </p:nvSpPr>
        <p:spPr>
          <a:prstGeom prst="rect">
            <a:avLst/>
          </a:prstGeom>
        </p:spPr>
        <p:txBody>
          <a:bodyPr/>
          <a:lstStyle/>
          <a:p>
            <a:pPr/>
            <a:r>
              <a:t>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3"/>
                                        </p:tgtEl>
                                        <p:attrNameLst>
                                          <p:attrName>style.visibility</p:attrName>
                                        </p:attrNameLst>
                                      </p:cBhvr>
                                      <p:to>
                                        <p:strVal val="visible"/>
                                      </p:to>
                                    </p:set>
                                    <p:animEffect filter="fade" transition="in">
                                      <p:cBhvr>
                                        <p:cTn id="7"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Prime Minister Christopher Luxon has sacked the entire board of …? a. Health NZ b. Oranga Tamariki c. Housing New Zealand Corporation"/>
          <p:cNvSpPr txBox="1"/>
          <p:nvPr>
            <p:ph type="title"/>
          </p:nvPr>
        </p:nvSpPr>
        <p:spPr>
          <a:prstGeom prst="rect">
            <a:avLst/>
          </a:prstGeom>
        </p:spPr>
        <p:txBody>
          <a:bodyPr/>
          <a:lstStyle/>
          <a:p>
            <a:pPr/>
            <a:r>
              <a:t>Prime Minister Christopher Luxon has sacked the entire board of …?</a:t>
            </a:r>
            <a:br/>
            <a:r>
              <a:t>a. Health NZ</a:t>
            </a:r>
            <a:br/>
            <a:r>
              <a:t>b. Oranga Tamariki</a:t>
            </a:r>
            <a:br/>
            <a:r>
              <a:t>c. Housing New Zealand Corporation</a:t>
            </a:r>
          </a:p>
        </p:txBody>
      </p:sp>
      <p:sp>
        <p:nvSpPr>
          <p:cNvPr id="317" name="a. Health NZ - The health agency was formed in 2022 by the previous Labour government, which merged the country’s 20 district health boards. Health NZ was responsible for running all public hospitals and health services. Before being sacked Health NZ was"/>
          <p:cNvSpPr txBox="1"/>
          <p:nvPr>
            <p:ph type="body" sz="half" idx="1"/>
          </p:nvPr>
        </p:nvSpPr>
        <p:spPr>
          <a:prstGeom prst="rect">
            <a:avLst/>
          </a:prstGeom>
        </p:spPr>
        <p:txBody>
          <a:bodyPr/>
          <a:lstStyle/>
          <a:p>
            <a:pPr/>
            <a:r>
              <a:t>a. Health NZ - The health agency was formed in 2022 by the previous Labour government, which merged the country’s 20 district health boards. Health NZ was responsible for running all public hospitals and health services. Before being sacked Health NZ was going over its budget by $130 million per month.</a:t>
            </a:r>
          </a:p>
        </p:txBody>
      </p:sp>
      <p:sp>
        <p:nvSpPr>
          <p:cNvPr id="318" name="11"/>
          <p:cNvSpPr/>
          <p:nvPr>
            <p:ph type="body" idx="21"/>
          </p:nvPr>
        </p:nvSpPr>
        <p:spPr>
          <a:prstGeom prst="rect">
            <a:avLst/>
          </a:prstGeom>
        </p:spPr>
        <p:txBody>
          <a:bodyPr/>
          <a:lstStyle/>
          <a:p>
            <a:pPr/>
            <a:r>
              <a:t>11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7"/>
                                        </p:tgtEl>
                                        <p:attrNameLst>
                                          <p:attrName>style.visibility</p:attrName>
                                        </p:attrNameLst>
                                      </p:cBhvr>
                                      <p:to>
                                        <p:strVal val="visible"/>
                                      </p:to>
                                    </p:set>
                                    <p:animEffect filter="fade" transition="in">
                                      <p:cBhvr>
                                        <p:cTn id="7"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7"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0" name="400413.jpg" descr="400413.jpg"/>
          <p:cNvPicPr>
            <a:picLocks noChangeAspect="1"/>
          </p:cNvPicPr>
          <p:nvPr>
            <p:ph type="pic" idx="21"/>
          </p:nvPr>
        </p:nvPicPr>
        <p:blipFill>
          <a:blip r:embed="rId2">
            <a:extLst/>
          </a:blip>
          <a:srcRect l="15254" t="0" r="26832" b="0"/>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321" name="In which city was this photo taken at the weekend?"/>
          <p:cNvSpPr txBox="1"/>
          <p:nvPr>
            <p:ph type="title"/>
          </p:nvPr>
        </p:nvSpPr>
        <p:spPr>
          <a:prstGeom prst="rect">
            <a:avLst/>
          </a:prstGeom>
        </p:spPr>
        <p:txBody>
          <a:bodyPr/>
          <a:lstStyle/>
          <a:p>
            <a:pPr/>
            <a:r>
              <a:t>In which city was this photo taken at the weekend?</a:t>
            </a:r>
          </a:p>
        </p:txBody>
      </p:sp>
      <p:sp>
        <p:nvSpPr>
          <p:cNvPr id="322" name="Paris - As part of the Opening Ceremony to the 2024 Paris Olympic Games, a horsewoman carried the Olympic Flag on the River Seine and to the ceremonial stage where she was followed by the flag bearers for each country."/>
          <p:cNvSpPr txBox="1"/>
          <p:nvPr>
            <p:ph type="body" sz="half" idx="1"/>
          </p:nvPr>
        </p:nvSpPr>
        <p:spPr>
          <a:prstGeom prst="rect">
            <a:avLst/>
          </a:prstGeom>
        </p:spPr>
        <p:txBody>
          <a:bodyPr/>
          <a:lstStyle/>
          <a:p>
            <a:pPr/>
            <a:r>
              <a:t>Paris - As part of the Opening Ceremony to the 2024 Paris Olympic Games, a horsewoman carried the Olympic Flag on the River Seine and to the ceremonial stage where she was followed by the flag bearers for each country.</a:t>
            </a:r>
          </a:p>
        </p:txBody>
      </p:sp>
      <p:sp>
        <p:nvSpPr>
          <p:cNvPr id="323" name="12"/>
          <p:cNvSpPr/>
          <p:nvPr>
            <p:ph type="body" idx="22"/>
          </p:nvPr>
        </p:nvSpPr>
        <p:spPr>
          <a:prstGeom prst="rect">
            <a:avLst/>
          </a:prstGeom>
        </p:spPr>
        <p:txBody>
          <a:bodyPr/>
          <a:lstStyle/>
          <a:p>
            <a:pPr/>
            <a:r>
              <a:t>12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2"/>
                                        </p:tgtEl>
                                        <p:attrNameLst>
                                          <p:attrName>style.visibility</p:attrName>
                                        </p:attrNameLst>
                                      </p:cBhvr>
                                      <p:to>
                                        <p:strVal val="visible"/>
                                      </p:to>
                                    </p:set>
                                    <p:animEffect filter="fade" transition="in">
                                      <p:cBhvr>
                                        <p:cTn id="7"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2"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hip assessors have found the Interislander ferries will …? a. Need to be replaced within a year b. Be fine to sail for five more years c. Be fine to sail for fifteen more years"/>
          <p:cNvSpPr txBox="1"/>
          <p:nvPr>
            <p:ph type="title"/>
          </p:nvPr>
        </p:nvSpPr>
        <p:spPr>
          <a:prstGeom prst="rect">
            <a:avLst/>
          </a:prstGeom>
        </p:spPr>
        <p:txBody>
          <a:bodyPr/>
          <a:lstStyle/>
          <a:p>
            <a:pPr/>
            <a:r>
              <a:t>Ship assessors have found the Interislander ferries will …?</a:t>
            </a:r>
            <a:br/>
            <a:r>
              <a:t>a. Need to be replaced within a year</a:t>
            </a:r>
            <a:br/>
            <a:r>
              <a:t>b. Be fine to sail for five more years</a:t>
            </a:r>
            <a:br/>
            <a:r>
              <a:t>c. Be fine to sail for fifteen more years</a:t>
            </a:r>
          </a:p>
        </p:txBody>
      </p:sp>
      <p:sp>
        <p:nvSpPr>
          <p:cNvPr id="326" name="b. Be fine to sail for five more years - The assessors concluded it was possible to keep the three ships running until at least 2029. To do so, however, KiwiRail said it would need to spend more on maintenance each year than it does currently. In respons"/>
          <p:cNvSpPr txBox="1"/>
          <p:nvPr>
            <p:ph type="body" sz="half" idx="1"/>
          </p:nvPr>
        </p:nvSpPr>
        <p:spPr>
          <a:prstGeom prst="rect">
            <a:avLst/>
          </a:prstGeom>
        </p:spPr>
        <p:txBody>
          <a:bodyPr/>
          <a:lstStyle/>
          <a:p>
            <a:pPr/>
            <a:r>
              <a:t>b. Be fine to sail for five more years - The assessors concluded it was possible to keep the three ships running until at least 2029. To do so, however, KiwiRail said it would need to spend more on maintenance each year than it does currently. In response Maritime Union of New Zealand has raised concerns about health and safety in keeping the ferries running.</a:t>
            </a:r>
          </a:p>
        </p:txBody>
      </p:sp>
      <p:sp>
        <p:nvSpPr>
          <p:cNvPr id="327" name="13"/>
          <p:cNvSpPr/>
          <p:nvPr>
            <p:ph type="body" idx="21"/>
          </p:nvPr>
        </p:nvSpPr>
        <p:spPr>
          <a:prstGeom prst="rect">
            <a:avLst/>
          </a:prstGeom>
        </p:spPr>
        <p:txBody>
          <a:bodyPr/>
          <a:lstStyle/>
          <a:p>
            <a:pPr/>
            <a:r>
              <a:t>13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6"/>
                                        </p:tgtEl>
                                        <p:attrNameLst>
                                          <p:attrName>style.visibility</p:attrName>
                                        </p:attrNameLst>
                                      </p:cBhvr>
                                      <p:to>
                                        <p:strVal val="visible"/>
                                      </p:to>
                                    </p:set>
                                    <p:animEffect filter="fade" transition="in">
                                      <p:cBhvr>
                                        <p:cTn id="7"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6"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Former Olympic rowing champion Mahé Drysdale has just become the mayor of …? a. Tauranga b.  Nelson c. Taupō"/>
          <p:cNvSpPr txBox="1"/>
          <p:nvPr>
            <p:ph type="title"/>
          </p:nvPr>
        </p:nvSpPr>
        <p:spPr>
          <a:prstGeom prst="rect">
            <a:avLst/>
          </a:prstGeom>
        </p:spPr>
        <p:txBody>
          <a:bodyPr/>
          <a:lstStyle/>
          <a:p>
            <a:pPr/>
            <a:r>
              <a:t>Former Olympic rowing champion Mahé Drysdale has just become the mayor of …?</a:t>
            </a:r>
            <a:br/>
            <a:r>
              <a:t>a. Tauranga</a:t>
            </a:r>
            <a:br/>
            <a:r>
              <a:t>b.  Nelson</a:t>
            </a:r>
            <a:br/>
            <a:r>
              <a:t>c. Taupō </a:t>
            </a:r>
          </a:p>
        </p:txBody>
      </p:sp>
      <p:sp>
        <p:nvSpPr>
          <p:cNvPr id="330" name="a. Tauranga - The two-time Olympic rowing gold medallist grew up in Tauranga and lives in Cambridge. Since 2021 Tauranga has been run by a four-person commission after the council was sacked for poor behaviour, infighting, leaks of confidential informati"/>
          <p:cNvSpPr txBox="1"/>
          <p:nvPr>
            <p:ph type="body" sz="half" idx="1"/>
          </p:nvPr>
        </p:nvSpPr>
        <p:spPr>
          <a:prstGeom prst="rect">
            <a:avLst/>
          </a:prstGeom>
        </p:spPr>
        <p:txBody>
          <a:bodyPr/>
          <a:lstStyle/>
          <a:p>
            <a:pPr/>
            <a:r>
              <a:t>a. Tauranga - The two-time Olympic rowing gold medallist grew up in Tauranga and lives in Cambridge. Since 2021 Tauranga has been run by a four-person commission after the council was sacked for poor behaviour, infighting, leaks of confidential information and the inability to set rates at a realistic level.</a:t>
            </a:r>
          </a:p>
        </p:txBody>
      </p:sp>
      <p:sp>
        <p:nvSpPr>
          <p:cNvPr id="331" name="14"/>
          <p:cNvSpPr/>
          <p:nvPr>
            <p:ph type="body" idx="21"/>
          </p:nvPr>
        </p:nvSpPr>
        <p:spPr>
          <a:prstGeom prst="rect">
            <a:avLst/>
          </a:prstGeom>
        </p:spPr>
        <p:txBody>
          <a:bodyPr/>
          <a:lstStyle/>
          <a:p>
            <a:pPr/>
            <a:r>
              <a:t>14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0"/>
                                        </p:tgtEl>
                                        <p:attrNameLst>
                                          <p:attrName>style.visibility</p:attrName>
                                        </p:attrNameLst>
                                      </p:cBhvr>
                                      <p:to>
                                        <p:strVal val="visible"/>
                                      </p:to>
                                    </p:set>
                                    <p:animEffect filter="fade" transition="in">
                                      <p:cBhvr>
                                        <p:cTn id="7"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What actions taken by protestors against tourism in Barcelona, have resulted in the Spanish tourism minister making a public apology? a. They threw paint bombs at tourist buses b. They squirted tourists with water pistols c. They flew giant balloons over"/>
          <p:cNvSpPr txBox="1"/>
          <p:nvPr>
            <p:ph type="title"/>
          </p:nvPr>
        </p:nvSpPr>
        <p:spPr>
          <a:prstGeom prst="rect">
            <a:avLst/>
          </a:prstGeom>
        </p:spPr>
        <p:txBody>
          <a:bodyPr/>
          <a:lstStyle/>
          <a:p>
            <a:pPr defTabSz="514095">
              <a:defRPr sz="2640"/>
            </a:pPr>
            <a:r>
              <a:t>What actions taken by protestors against tourism in Barcelona, have resulted in the Spanish tourism minister making a public apology?</a:t>
            </a:r>
            <a:br/>
            <a:r>
              <a:t>a. They threw paint bombs at tourist buses</a:t>
            </a:r>
            <a:br/>
            <a:r>
              <a:t>b. They squirted tourists with water pistols</a:t>
            </a:r>
            <a:br/>
            <a:r>
              <a:t>c. They flew giant balloons over the city with anti-tourist slogans written on them</a:t>
            </a:r>
          </a:p>
        </p:txBody>
      </p:sp>
      <p:sp>
        <p:nvSpPr>
          <p:cNvPr id="334" name="b. They squirted tourists with water pistols - Spain is just several million behind top-ranked France’s 100 million tourist arrivals for 2023. Increased tourist numbers have been pricing locals out of the rental housing market. Barcelona has responded to"/>
          <p:cNvSpPr txBox="1"/>
          <p:nvPr>
            <p:ph type="body" sz="half" idx="1"/>
          </p:nvPr>
        </p:nvSpPr>
        <p:spPr>
          <a:prstGeom prst="rect">
            <a:avLst/>
          </a:prstGeom>
        </p:spPr>
        <p:txBody>
          <a:bodyPr/>
          <a:lstStyle/>
          <a:p>
            <a:pPr/>
            <a:r>
              <a:t>b. They squirted tourists with water pistols - Spain is just several million behind top-ranked France’s 100 million tourist arrivals for 2023. Increased tourist numbers have been pricing locals out of the rental housing market. Barcelona has responded to the issue by announcing a plan to rid the city of its roughly 10,000 tourist flat licences by 2028.</a:t>
            </a:r>
          </a:p>
        </p:txBody>
      </p:sp>
      <p:sp>
        <p:nvSpPr>
          <p:cNvPr id="335" name="15"/>
          <p:cNvSpPr/>
          <p:nvPr>
            <p:ph type="body" idx="21"/>
          </p:nvPr>
        </p:nvSpPr>
        <p:spPr>
          <a:prstGeom prst="rect">
            <a:avLst/>
          </a:prstGeom>
        </p:spPr>
        <p:txBody>
          <a:bodyPr/>
          <a:lstStyle/>
          <a:p>
            <a:pPr/>
            <a:r>
              <a:t>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4"/>
                                        </p:tgtEl>
                                        <p:attrNameLst>
                                          <p:attrName>style.visibility</p:attrName>
                                        </p:attrNameLst>
                                      </p:cBhvr>
                                      <p:to>
                                        <p:strVal val="visible"/>
                                      </p:to>
                                    </p:set>
                                    <p:animEffect filter="fade" transition="in">
                                      <p:cBhvr>
                                        <p:cTn id="7"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4"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7" name="istockphoto-668718106-612x612.jpg" descr="istockphoto-668718106-612x612.jpg"/>
          <p:cNvPicPr>
            <a:picLocks noChangeAspect="1"/>
          </p:cNvPicPr>
          <p:nvPr>
            <p:ph type="pic" idx="21"/>
          </p:nvPr>
        </p:nvPicPr>
        <p:blipFill>
          <a:blip r:embed="rId2">
            <a:extLst/>
          </a:blip>
          <a:srcRect l="15698" t="0" r="15698" b="0"/>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338" name="Which country has this flag?"/>
          <p:cNvSpPr txBox="1"/>
          <p:nvPr>
            <p:ph type="title"/>
          </p:nvPr>
        </p:nvSpPr>
        <p:spPr>
          <a:prstGeom prst="rect">
            <a:avLst/>
          </a:prstGeom>
        </p:spPr>
        <p:txBody>
          <a:bodyPr/>
          <a:lstStyle/>
          <a:p>
            <a:pPr/>
            <a:r>
              <a:t>Which country has this flag?</a:t>
            </a:r>
          </a:p>
        </p:txBody>
      </p:sp>
      <p:sp>
        <p:nvSpPr>
          <p:cNvPr id="339" name="Nepal - Nepal is the country with the only non-rectangular flag."/>
          <p:cNvSpPr txBox="1"/>
          <p:nvPr>
            <p:ph type="body" sz="half" idx="1"/>
          </p:nvPr>
        </p:nvSpPr>
        <p:spPr>
          <a:prstGeom prst="rect">
            <a:avLst/>
          </a:prstGeom>
        </p:spPr>
        <p:txBody>
          <a:bodyPr/>
          <a:lstStyle/>
          <a:p>
            <a:pPr/>
            <a:r>
              <a:t>Nepal - Nepal is the country with the only non-rectangular flag.</a:t>
            </a:r>
          </a:p>
        </p:txBody>
      </p:sp>
      <p:sp>
        <p:nvSpPr>
          <p:cNvPr id="340" name="16"/>
          <p:cNvSpPr/>
          <p:nvPr>
            <p:ph type="body" idx="22"/>
          </p:nvPr>
        </p:nvSpPr>
        <p:spPr>
          <a:prstGeom prst="rect">
            <a:avLst/>
          </a:prstGeom>
        </p:spPr>
        <p:txBody>
          <a:bodyPr/>
          <a:lstStyle/>
          <a:p>
            <a:pPr/>
            <a:r>
              <a:t>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9"/>
                                        </p:tgtEl>
                                        <p:attrNameLst>
                                          <p:attrName>style.visibility</p:attrName>
                                        </p:attrNameLst>
                                      </p:cBhvr>
                                      <p:to>
                                        <p:strVal val="visible"/>
                                      </p:to>
                                    </p:set>
                                    <p:animEffect filter="fade" transition="in">
                                      <p:cBhvr>
                                        <p:cTn id="7"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9"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The Ministry for Primary Industries has said it will conduct more regular checks on Orana Wildlife Park after recent animal welfare allegations. Where is Orana Park located? a. Auckland b. Hamilton c. Christchurch"/>
          <p:cNvSpPr txBox="1"/>
          <p:nvPr>
            <p:ph type="title"/>
          </p:nvPr>
        </p:nvSpPr>
        <p:spPr>
          <a:prstGeom prst="rect">
            <a:avLst/>
          </a:prstGeom>
        </p:spPr>
        <p:txBody>
          <a:bodyPr/>
          <a:lstStyle/>
          <a:p>
            <a:pPr defTabSz="566674">
              <a:defRPr sz="2910"/>
            </a:pPr>
            <a:r>
              <a:t>The Ministry for Primary Industries has said it will conduct more regular checks on Orana Wildlife Park after recent animal welfare allegations. Where is Orana Park located?</a:t>
            </a:r>
            <a:br/>
            <a:r>
              <a:t>a. Auckland</a:t>
            </a:r>
            <a:br/>
            <a:r>
              <a:t>b. Hamilton</a:t>
            </a:r>
            <a:br/>
            <a:r>
              <a:t>c. Christchurch</a:t>
            </a:r>
          </a:p>
        </p:txBody>
      </p:sp>
      <p:sp>
        <p:nvSpPr>
          <p:cNvPr id="343" name="c. Christchurch - A reporter for 1News said that more than 20 serving and former staff members have detailed animal welfare issues, including several animal deaths. MPI visited Orana Wildlife Park after the investigation aired and found no evidence of an"/>
          <p:cNvSpPr txBox="1"/>
          <p:nvPr>
            <p:ph type="body" sz="half" idx="1"/>
          </p:nvPr>
        </p:nvSpPr>
        <p:spPr>
          <a:prstGeom prst="rect">
            <a:avLst/>
          </a:prstGeom>
        </p:spPr>
        <p:txBody>
          <a:bodyPr/>
          <a:lstStyle>
            <a:lvl1pPr defTabSz="519937">
              <a:spcBef>
                <a:spcPts val="3300"/>
              </a:spcBef>
              <a:defRPr sz="2670"/>
            </a:lvl1pPr>
          </a:lstStyle>
          <a:p>
            <a:pPr/>
            <a:r>
              <a:t>c. Christchurch - A reporter for 1News said that more than 20 serving and former staff members have detailed animal welfare issues, including several animal deaths. MPI visited Orana Wildlife Park after the investigation aired and found no evidence of any major problems apart from a tiger that looked a little underweight. The park is run by a board as a charitable trust. Over the years it has struggled financially and has little to put into new facilities or building maintenance.</a:t>
            </a:r>
          </a:p>
        </p:txBody>
      </p:sp>
      <p:sp>
        <p:nvSpPr>
          <p:cNvPr id="344" name="17"/>
          <p:cNvSpPr/>
          <p:nvPr>
            <p:ph type="body" idx="21"/>
          </p:nvPr>
        </p:nvSpPr>
        <p:spPr>
          <a:prstGeom prst="rect">
            <a:avLst/>
          </a:prstGeom>
        </p:spPr>
        <p:txBody>
          <a:bodyPr/>
          <a:lstStyle/>
          <a:p>
            <a:pPr/>
            <a:r>
              <a:t>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3"/>
                                        </p:tgtEl>
                                        <p:attrNameLst>
                                          <p:attrName>style.visibility</p:attrName>
                                        </p:attrNameLst>
                                      </p:cBhvr>
                                      <p:to>
                                        <p:strVal val="visible"/>
                                      </p:to>
                                    </p:set>
                                    <p:animEffect filter="fade" transition="in">
                                      <p:cBhvr>
                                        <p:cTn id="7"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70"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71" name="3"/>
          <p:cNvSpPr/>
          <p:nvPr>
            <p:ph type="body" idx="21"/>
          </p:nvPr>
        </p:nvSpPr>
        <p:spPr>
          <a:prstGeom prst="rect">
            <a:avLst/>
          </a:prstGeom>
        </p:spPr>
        <p:txBody>
          <a:bodyPr/>
          <a:lstStyle/>
          <a:p>
            <a:pPr/>
            <a:r>
              <a:t>3</a:t>
            </a:r>
          </a:p>
        </p:txBody>
      </p:sp>
      <p:sp>
        <p:nvSpPr>
          <p:cNvPr id="172" name="It has been revealed that the Department of Conservation spent $270,000 since the beginning of 2023 on …?"/>
          <p:cNvSpPr txBox="1"/>
          <p:nvPr>
            <p:ph type="title"/>
          </p:nvPr>
        </p:nvSpPr>
        <p:spPr>
          <a:prstGeom prst="rect">
            <a:avLst/>
          </a:prstGeom>
        </p:spPr>
        <p:txBody>
          <a:bodyPr/>
          <a:lstStyle/>
          <a:p>
            <a:pPr/>
            <a:r>
              <a:t>It has been revealed that the Department of Conservation spent $270,000 since the beginning of 2023 on …?</a:t>
            </a:r>
          </a:p>
        </p:txBody>
      </p:sp>
      <p:sp>
        <p:nvSpPr>
          <p:cNvPr id="173" name="a. Getting rid of bed bugs in huts b. Maintenance of long drops and toilets on DOC land c. Burying whales that have died in stranding events"/>
          <p:cNvSpPr txBox="1"/>
          <p:nvPr>
            <p:ph type="body" sz="half" idx="1"/>
          </p:nvPr>
        </p:nvSpPr>
        <p:spPr>
          <a:prstGeom prst="rect">
            <a:avLst/>
          </a:prstGeom>
        </p:spPr>
        <p:txBody>
          <a:bodyPr/>
          <a:lstStyle/>
          <a:p>
            <a:pPr/>
            <a:r>
              <a:t>a. Getting rid of bed bugs in huts</a:t>
            </a:r>
            <a:br/>
            <a:r>
              <a:t>b. Maintenance of long drops and toilets on DOC land</a:t>
            </a:r>
            <a:br/>
            <a:r>
              <a:t>c. Burying whales that have died in stranding events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When was the last time Paris held the Olympic Games? a. 30 years b. 50 years c. 100 years"/>
          <p:cNvSpPr txBox="1"/>
          <p:nvPr>
            <p:ph type="title"/>
          </p:nvPr>
        </p:nvSpPr>
        <p:spPr>
          <a:prstGeom prst="rect">
            <a:avLst/>
          </a:prstGeom>
        </p:spPr>
        <p:txBody>
          <a:bodyPr/>
          <a:lstStyle/>
          <a:p>
            <a:pPr/>
            <a:r>
              <a:t>When was the last time Paris held the Olympic Games?</a:t>
            </a:r>
            <a:br/>
            <a:r>
              <a:t>a. 30 years</a:t>
            </a:r>
            <a:br/>
            <a:r>
              <a:t>b. 50 years</a:t>
            </a:r>
            <a:br/>
            <a:r>
              <a:t>c. 100 years</a:t>
            </a:r>
          </a:p>
        </p:txBody>
      </p:sp>
      <p:sp>
        <p:nvSpPr>
          <p:cNvPr id="347" name="Paris has now hosted the games three times - 1900, 1924 and 2024."/>
          <p:cNvSpPr txBox="1"/>
          <p:nvPr>
            <p:ph type="body" sz="half" idx="1"/>
          </p:nvPr>
        </p:nvSpPr>
        <p:spPr>
          <a:prstGeom prst="rect">
            <a:avLst/>
          </a:prstGeom>
        </p:spPr>
        <p:txBody>
          <a:bodyPr/>
          <a:lstStyle/>
          <a:p>
            <a:pPr/>
            <a:r>
              <a:t>Paris has now hosted the games three times - 1900, 1924 and 2024.</a:t>
            </a:r>
          </a:p>
        </p:txBody>
      </p:sp>
      <p:sp>
        <p:nvSpPr>
          <p:cNvPr id="348" name="18"/>
          <p:cNvSpPr/>
          <p:nvPr>
            <p:ph type="body" idx="21"/>
          </p:nvPr>
        </p:nvSpPr>
        <p:spPr>
          <a:prstGeom prst="rect">
            <a:avLst/>
          </a:prstGeom>
        </p:spPr>
        <p:txBody>
          <a:bodyPr/>
          <a:lstStyle/>
          <a:p>
            <a:pPr/>
            <a:r>
              <a:t>18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7"/>
                                        </p:tgtEl>
                                        <p:attrNameLst>
                                          <p:attrName>style.visibility</p:attrName>
                                        </p:attrNameLst>
                                      </p:cBhvr>
                                      <p:to>
                                        <p:strVal val="visible"/>
                                      </p:to>
                                    </p:set>
                                    <p:animEffect filter="fade" transition="in">
                                      <p:cBhvr>
                                        <p:cTn id="7"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7"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Why has the Department of Conservation given a written warning to the producers of Race to Survive: New Zealand? a. Contestants lit fires when there was a fire ban in place b. Contestants caught trout without a fishing license c. Contestants ate a protec"/>
          <p:cNvSpPr txBox="1"/>
          <p:nvPr>
            <p:ph type="title"/>
          </p:nvPr>
        </p:nvSpPr>
        <p:spPr>
          <a:prstGeom prst="rect">
            <a:avLst/>
          </a:prstGeom>
        </p:spPr>
        <p:txBody>
          <a:bodyPr/>
          <a:lstStyle/>
          <a:p>
            <a:pPr/>
            <a:r>
              <a:t>Why has the Department of Conservation given a written warning to the producers of Race to Survive: New Zealand?</a:t>
            </a:r>
            <a:br/>
            <a:r>
              <a:t>a. Contestants lit fires when there was a fire ban in place</a:t>
            </a:r>
            <a:br/>
            <a:r>
              <a:t>b. Contestants caught trout without a fishing license</a:t>
            </a:r>
            <a:br/>
            <a:r>
              <a:t>c. Contestants ate a protected bird</a:t>
            </a:r>
          </a:p>
        </p:txBody>
      </p:sp>
      <p:sp>
        <p:nvSpPr>
          <p:cNvPr id="351" name="c. Contestants ate a protected bird - The reality contestants caught and ate a weka despite the Department of Conservation being clear with the production company that protected species could not be harvested or consumed. The pair were disqualified from "/>
          <p:cNvSpPr txBox="1"/>
          <p:nvPr>
            <p:ph type="body" sz="half" idx="1"/>
          </p:nvPr>
        </p:nvSpPr>
        <p:spPr>
          <a:prstGeom prst="rect">
            <a:avLst/>
          </a:prstGeom>
        </p:spPr>
        <p:txBody>
          <a:bodyPr/>
          <a:lstStyle/>
          <a:p>
            <a:pPr/>
            <a:r>
              <a:t>c. Contestants ate a protected bird - The reality contestants caught and ate a weka despite the Department of Conservation being clear with the production company that protected species could not be harvested or consumed. The pair were disqualified from the competition.</a:t>
            </a:r>
          </a:p>
        </p:txBody>
      </p:sp>
      <p:sp>
        <p:nvSpPr>
          <p:cNvPr id="352" name="19"/>
          <p:cNvSpPr/>
          <p:nvPr>
            <p:ph type="body" idx="21"/>
          </p:nvPr>
        </p:nvSpPr>
        <p:spPr>
          <a:prstGeom prst="rect">
            <a:avLst/>
          </a:prstGeom>
        </p:spPr>
        <p:txBody>
          <a:bodyPr/>
          <a:lstStyle/>
          <a:p>
            <a:pPr/>
            <a:r>
              <a:t>19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1"/>
                                        </p:tgtEl>
                                        <p:attrNameLst>
                                          <p:attrName>style.visibility</p:attrName>
                                        </p:attrNameLst>
                                      </p:cBhvr>
                                      <p:to>
                                        <p:strVal val="visible"/>
                                      </p:to>
                                    </p:set>
                                    <p:animEffect filter="fade" transition="in">
                                      <p:cBhvr>
                                        <p:cTn id="7"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1"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4" name="012413.jpg" descr="012413.jpg"/>
          <p:cNvPicPr>
            <a:picLocks noChangeAspect="1"/>
          </p:cNvPicPr>
          <p:nvPr>
            <p:ph type="pic" idx="21"/>
          </p:nvPr>
        </p:nvPicPr>
        <p:blipFill>
          <a:blip r:embed="rId2">
            <a:extLst/>
          </a:blip>
          <a:srcRect l="0" t="6052" r="0" b="21018"/>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355" name="In which country has this man just become Prime Minister? a. Australia    b. Canada…"/>
          <p:cNvSpPr txBox="1"/>
          <p:nvPr>
            <p:ph type="title"/>
          </p:nvPr>
        </p:nvSpPr>
        <p:spPr>
          <a:prstGeom prst="rect">
            <a:avLst/>
          </a:prstGeom>
        </p:spPr>
        <p:txBody>
          <a:bodyPr/>
          <a:lstStyle/>
          <a:p>
            <a:pPr/>
            <a:r>
              <a:t>In which country has this man just become Prime Minister?</a:t>
            </a:r>
            <a:br/>
            <a:r>
              <a:t>a. Australia    b. Canada</a:t>
            </a:r>
          </a:p>
          <a:p>
            <a:pPr/>
            <a:r>
              <a:t>c. United Kingdom</a:t>
            </a:r>
          </a:p>
        </p:txBody>
      </p:sp>
      <p:sp>
        <p:nvSpPr>
          <p:cNvPr id="356" name="c. United Kingdom - Keir Starmer and his Labour Party defeated Rishi Sunak and the Conservatives at the recent UK General Election."/>
          <p:cNvSpPr txBox="1"/>
          <p:nvPr>
            <p:ph type="body" sz="half" idx="1"/>
          </p:nvPr>
        </p:nvSpPr>
        <p:spPr>
          <a:prstGeom prst="rect">
            <a:avLst/>
          </a:prstGeom>
        </p:spPr>
        <p:txBody>
          <a:bodyPr/>
          <a:lstStyle/>
          <a:p>
            <a:pPr/>
            <a:r>
              <a:t>c. United Kingdom - Keir Starmer and his Labour Party defeated Rishi Sunak and the Conservatives at the recent UK General Election.</a:t>
            </a:r>
          </a:p>
        </p:txBody>
      </p:sp>
      <p:sp>
        <p:nvSpPr>
          <p:cNvPr id="357" name="20"/>
          <p:cNvSpPr/>
          <p:nvPr>
            <p:ph type="body" idx="22"/>
          </p:nvPr>
        </p:nvSpPr>
        <p:spPr>
          <a:prstGeom prst="rect">
            <a:avLst/>
          </a:prstGeom>
        </p:spPr>
        <p:txBody>
          <a:bodyPr/>
          <a:lstStyle/>
          <a:p>
            <a:pPr/>
            <a:r>
              <a:t>20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6"/>
                                        </p:tgtEl>
                                        <p:attrNameLst>
                                          <p:attrName>style.visibility</p:attrName>
                                        </p:attrNameLst>
                                      </p:cBhvr>
                                      <p:to>
                                        <p:strVal val="visible"/>
                                      </p:to>
                                    </p:set>
                                    <p:animEffect filter="fade" transition="in">
                                      <p:cBhvr>
                                        <p:cTn id="7"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6"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The End"/>
          <p:cNvSpPr/>
          <p:nvPr/>
        </p:nvSpPr>
        <p:spPr>
          <a:xfrm>
            <a:off x="2921000" y="3892550"/>
            <a:ext cx="7150100" cy="1955800"/>
          </a:xfrm>
          <a:prstGeom prst="roundRect">
            <a:avLst>
              <a:gd name="adj" fmla="val 44366"/>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b="1" sz="9600">
                <a:solidFill>
                  <a:srgbClr val="FFFFFF"/>
                </a:solidFill>
                <a:latin typeface="+mn-lt"/>
                <a:ea typeface="+mn-ea"/>
                <a:cs typeface="+mn-cs"/>
                <a:sym typeface="Trebuchet MS"/>
              </a:defRPr>
            </a:lvl1pPr>
          </a:lstStyle>
          <a:p>
            <a:pPr/>
            <a:r>
              <a:t>The End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Rounded Rectangle"/>
          <p:cNvSpPr/>
          <p:nvPr/>
        </p:nvSpPr>
        <p:spPr>
          <a:xfrm>
            <a:off x="6997700" y="1524000"/>
            <a:ext cx="4978400" cy="7556500"/>
          </a:xfrm>
          <a:prstGeom prst="roundRect">
            <a:avLst>
              <a:gd name="adj" fmla="val 13095"/>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pic>
        <p:nvPicPr>
          <p:cNvPr id="176" name="321113.jpg" descr="321113.jpg"/>
          <p:cNvPicPr>
            <a:picLocks noChangeAspect="1"/>
          </p:cNvPicPr>
          <p:nvPr>
            <p:ph type="pic" idx="21"/>
          </p:nvPr>
        </p:nvPicPr>
        <p:blipFill>
          <a:blip r:embed="rId2">
            <a:extLst/>
          </a:blip>
          <a:srcRect l="16089" t="0" r="18323" b="0"/>
          <a:stretch>
            <a:fillRect/>
          </a:stretch>
        </p:blipFill>
        <p:spPr>
          <a:xfrm>
            <a:off x="700306" y="1409929"/>
            <a:ext cx="5815807" cy="7797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38" y="0"/>
                </a:moveTo>
                <a:cubicBezTo>
                  <a:pt x="1360" y="0"/>
                  <a:pt x="0" y="1014"/>
                  <a:pt x="0" y="2266"/>
                </a:cubicBezTo>
                <a:lnTo>
                  <a:pt x="0" y="19334"/>
                </a:lnTo>
                <a:cubicBezTo>
                  <a:pt x="0" y="20586"/>
                  <a:pt x="1360" y="21600"/>
                  <a:pt x="3038" y="21600"/>
                </a:cubicBezTo>
                <a:lnTo>
                  <a:pt x="18562" y="21600"/>
                </a:lnTo>
                <a:cubicBezTo>
                  <a:pt x="20240" y="21600"/>
                  <a:pt x="21600" y="20586"/>
                  <a:pt x="21600" y="19334"/>
                </a:cubicBezTo>
                <a:lnTo>
                  <a:pt x="21600" y="2266"/>
                </a:lnTo>
                <a:cubicBezTo>
                  <a:pt x="21600" y="1014"/>
                  <a:pt x="20240" y="0"/>
                  <a:pt x="18562" y="0"/>
                </a:cubicBezTo>
                <a:lnTo>
                  <a:pt x="3038" y="0"/>
                </a:lnTo>
                <a:close/>
              </a:path>
            </a:pathLst>
          </a:custGeom>
        </p:spPr>
      </p:pic>
      <p:sp>
        <p:nvSpPr>
          <p:cNvPr id="177" name="What is the last name of this famous sportsman?"/>
          <p:cNvSpPr txBox="1"/>
          <p:nvPr>
            <p:ph type="title"/>
          </p:nvPr>
        </p:nvSpPr>
        <p:spPr>
          <a:prstGeom prst="rect">
            <a:avLst/>
          </a:prstGeom>
        </p:spPr>
        <p:txBody>
          <a:bodyPr/>
          <a:lstStyle/>
          <a:p>
            <a:pPr/>
            <a:r>
              <a:t>What is the last name of this famous sportsman?</a:t>
            </a:r>
          </a:p>
        </p:txBody>
      </p:sp>
      <p:sp>
        <p:nvSpPr>
          <p:cNvPr id="178" name="4"/>
          <p:cNvSpPr/>
          <p:nvPr>
            <p:ph type="body" idx="22"/>
          </p:nvPr>
        </p:nvSpPr>
        <p:spPr>
          <a:prstGeom prst="rect">
            <a:avLst/>
          </a:prstGeom>
        </p:spPr>
        <p:txBody>
          <a:bodyPr/>
          <a:lstStyle/>
          <a:p>
            <a:pPr/>
            <a:r>
              <a:t>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81"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82" name="5"/>
          <p:cNvSpPr/>
          <p:nvPr>
            <p:ph type="body" idx="21"/>
          </p:nvPr>
        </p:nvSpPr>
        <p:spPr>
          <a:prstGeom prst="rect">
            <a:avLst/>
          </a:prstGeom>
        </p:spPr>
        <p:txBody>
          <a:bodyPr/>
          <a:lstStyle/>
          <a:p>
            <a:pPr/>
            <a:r>
              <a:t>5</a:t>
            </a:r>
          </a:p>
        </p:txBody>
      </p:sp>
      <p:sp>
        <p:nvSpPr>
          <p:cNvPr id="183" name="What is CrowdStrike and why has it been in the news?"/>
          <p:cNvSpPr txBox="1"/>
          <p:nvPr>
            <p:ph type="title"/>
          </p:nvPr>
        </p:nvSpPr>
        <p:spPr>
          <a:prstGeom prst="rect">
            <a:avLst/>
          </a:prstGeom>
        </p:spPr>
        <p:txBody>
          <a:bodyPr/>
          <a:lstStyle/>
          <a:p>
            <a:pPr/>
            <a:r>
              <a:t>What is CrowdStrike and why has it been in the news?</a:t>
            </a:r>
          </a:p>
        </p:txBody>
      </p:sp>
      <p:sp>
        <p:nvSpPr>
          <p:cNvPr id="184" name="a. It is a climate change activist group which held a protest shutting down the Auckland harbour bridge b. It is a cyber security company that has been held responsible for a recent global IT outage c. It is a printing company that has spelt New Zealand "/>
          <p:cNvSpPr txBox="1"/>
          <p:nvPr>
            <p:ph type="body" sz="half" idx="1"/>
          </p:nvPr>
        </p:nvSpPr>
        <p:spPr>
          <a:prstGeom prst="rect">
            <a:avLst/>
          </a:prstGeom>
        </p:spPr>
        <p:txBody>
          <a:bodyPr/>
          <a:lstStyle/>
          <a:p>
            <a:pPr/>
            <a:r>
              <a:t>a. It is a climate change activist group which held a protest shutting down the Auckland harbour bridge</a:t>
            </a:r>
            <a:br/>
            <a:r>
              <a:t>b. It is a cyber security company that has been held responsible for a recent global IT outage</a:t>
            </a:r>
            <a:br/>
            <a:r>
              <a:t>c. It is a printing company that has spelt New Zealand wrong on some of the Olympic Team uniforms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87"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88" name="6"/>
          <p:cNvSpPr/>
          <p:nvPr>
            <p:ph type="body" idx="21"/>
          </p:nvPr>
        </p:nvSpPr>
        <p:spPr>
          <a:prstGeom prst="rect">
            <a:avLst/>
          </a:prstGeom>
        </p:spPr>
        <p:txBody>
          <a:bodyPr/>
          <a:lstStyle/>
          <a:p>
            <a:pPr/>
            <a:r>
              <a:t>6</a:t>
            </a:r>
          </a:p>
        </p:txBody>
      </p:sp>
      <p:sp>
        <p:nvSpPr>
          <p:cNvPr id="189" name="Jo Aleh and Aaron Gate were New Zealand’s flag bearers for the Paris Olympics opening ceremony. What sports do they compete in?"/>
          <p:cNvSpPr txBox="1"/>
          <p:nvPr>
            <p:ph type="title"/>
          </p:nvPr>
        </p:nvSpPr>
        <p:spPr>
          <a:prstGeom prst="rect">
            <a:avLst/>
          </a:prstGeom>
        </p:spPr>
        <p:txBody>
          <a:bodyPr/>
          <a:lstStyle/>
          <a:p>
            <a:pPr/>
            <a:r>
              <a:t>Jo Aleh and Aaron Gate were New Zealand’s flag bearers for the Paris Olympics opening ceremony. What sports do they compete in?</a:t>
            </a:r>
          </a:p>
        </p:txBody>
      </p:sp>
      <p:sp>
        <p:nvSpPr>
          <p:cNvPr id="190" name="a. Sailing and cycling b. Javelin and swimming c. Lawn bowls and long Jump"/>
          <p:cNvSpPr txBox="1"/>
          <p:nvPr>
            <p:ph type="body" sz="half" idx="1"/>
          </p:nvPr>
        </p:nvSpPr>
        <p:spPr>
          <a:prstGeom prst="rect">
            <a:avLst/>
          </a:prstGeom>
        </p:spPr>
        <p:txBody>
          <a:bodyPr/>
          <a:lstStyle/>
          <a:p>
            <a:pPr/>
            <a:r>
              <a:t>a. Sailing and cycling</a:t>
            </a:r>
            <a:br/>
            <a:r>
              <a:t>b. Javelin and swimming</a:t>
            </a:r>
            <a:br/>
            <a:r>
              <a:t>c. Lawn bowls and long Jump</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93"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sp>
        <p:nvSpPr>
          <p:cNvPr id="194" name="7"/>
          <p:cNvSpPr/>
          <p:nvPr>
            <p:ph type="body" idx="21"/>
          </p:nvPr>
        </p:nvSpPr>
        <p:spPr>
          <a:prstGeom prst="rect">
            <a:avLst/>
          </a:prstGeom>
        </p:spPr>
        <p:txBody>
          <a:bodyPr/>
          <a:lstStyle/>
          <a:p>
            <a:pPr/>
            <a:r>
              <a:t>7</a:t>
            </a:r>
          </a:p>
        </p:txBody>
      </p:sp>
      <p:sp>
        <p:nvSpPr>
          <p:cNvPr id="195" name="Joe Biden is standing down from the presidential race. How much warning did he give his presidential campaign staff before he announced his decision to the public?"/>
          <p:cNvSpPr txBox="1"/>
          <p:nvPr>
            <p:ph type="title"/>
          </p:nvPr>
        </p:nvSpPr>
        <p:spPr>
          <a:prstGeom prst="rect">
            <a:avLst/>
          </a:prstGeom>
        </p:spPr>
        <p:txBody>
          <a:bodyPr/>
          <a:lstStyle/>
          <a:p>
            <a:pPr/>
            <a:r>
              <a:t>Joe Biden is standing down from the presidential race. How much warning did he give his presidential campaign staff before he announced his decision to the public?</a:t>
            </a:r>
          </a:p>
        </p:txBody>
      </p:sp>
      <p:sp>
        <p:nvSpPr>
          <p:cNvPr id="196" name="a. One minute b. One hour c. One day"/>
          <p:cNvSpPr txBox="1"/>
          <p:nvPr>
            <p:ph type="body" sz="half" idx="1"/>
          </p:nvPr>
        </p:nvSpPr>
        <p:spPr>
          <a:prstGeom prst="rect">
            <a:avLst/>
          </a:prstGeom>
        </p:spPr>
        <p:txBody>
          <a:bodyPr/>
          <a:lstStyle/>
          <a:p>
            <a:pPr/>
            <a:r>
              <a:t>a. One minute</a:t>
            </a:r>
            <a:br/>
            <a:r>
              <a:t>b. One hour</a:t>
            </a:r>
            <a:br/>
            <a:r>
              <a:t>c. One day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Rounded Rectangle"/>
          <p:cNvSpPr/>
          <p:nvPr/>
        </p:nvSpPr>
        <p:spPr>
          <a:xfrm>
            <a:off x="1219200" y="1460500"/>
            <a:ext cx="10553700" cy="1828800"/>
          </a:xfrm>
          <a:prstGeom prst="roundRect">
            <a:avLst>
              <a:gd name="adj" fmla="val 35647"/>
            </a:avLst>
          </a:prstGeom>
          <a:solidFill>
            <a:srgbClr val="0096FF"/>
          </a:solidFill>
          <a:ln w="127000">
            <a:solidFill>
              <a:srgbClr val="FFFFFF"/>
            </a:solidFill>
            <a:miter lim="400000"/>
          </a:ln>
          <a:effectLst>
            <a:outerShdw sx="100000" sy="100000" kx="0" ky="0" algn="b" rotWithShape="0" blurRad="127000" dist="127000" dir="2700000">
              <a:srgbClr val="000000">
                <a:alpha val="75000"/>
              </a:srgbClr>
            </a:outerShdw>
          </a:effectLst>
        </p:spPr>
        <p:txBody>
          <a:bodyPr lIns="38100" tIns="38100" rIns="38100" bIns="38100" anchor="ctr"/>
          <a:lstStyle/>
          <a:p>
            <a:pPr>
              <a:defRPr sz="3400">
                <a:solidFill>
                  <a:srgbClr val="FFFFFF"/>
                </a:solidFill>
              </a:defRPr>
            </a:pPr>
          </a:p>
        </p:txBody>
      </p:sp>
      <p:pic>
        <p:nvPicPr>
          <p:cNvPr id="199" name="042913.jpeg" descr="042913.jpeg"/>
          <p:cNvPicPr>
            <a:picLocks noChangeAspect="1"/>
          </p:cNvPicPr>
          <p:nvPr>
            <p:ph type="pic" idx="21"/>
          </p:nvPr>
        </p:nvPicPr>
        <p:blipFill>
          <a:blip r:embed="rId2">
            <a:extLst/>
          </a:blip>
          <a:srcRect l="3936" t="0" r="3936" b="0"/>
          <a:stretch>
            <a:fillRect/>
          </a:stretch>
        </p:blipFill>
        <p:spPr>
          <a:xfrm>
            <a:off x="1849656" y="3619728"/>
            <a:ext cx="9321801" cy="568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5" y="0"/>
                </a:moveTo>
                <a:cubicBezTo>
                  <a:pt x="848" y="0"/>
                  <a:pt x="0" y="1390"/>
                  <a:pt x="0" y="3105"/>
                </a:cubicBezTo>
                <a:lnTo>
                  <a:pt x="0" y="18495"/>
                </a:lnTo>
                <a:cubicBezTo>
                  <a:pt x="0" y="20210"/>
                  <a:pt x="848" y="21600"/>
                  <a:pt x="1895" y="21600"/>
                </a:cubicBezTo>
                <a:lnTo>
                  <a:pt x="19705" y="21600"/>
                </a:lnTo>
                <a:cubicBezTo>
                  <a:pt x="20752" y="21600"/>
                  <a:pt x="21600" y="20210"/>
                  <a:pt x="21600" y="18495"/>
                </a:cubicBezTo>
                <a:lnTo>
                  <a:pt x="21600" y="3105"/>
                </a:lnTo>
                <a:cubicBezTo>
                  <a:pt x="21600" y="1390"/>
                  <a:pt x="20752" y="0"/>
                  <a:pt x="19705" y="0"/>
                </a:cubicBezTo>
                <a:lnTo>
                  <a:pt x="1895" y="0"/>
                </a:lnTo>
                <a:close/>
              </a:path>
            </a:pathLst>
          </a:custGeom>
        </p:spPr>
      </p:pic>
      <p:sp>
        <p:nvSpPr>
          <p:cNvPr id="200" name="Which Olympic sport is shown here?…"/>
          <p:cNvSpPr txBox="1"/>
          <p:nvPr>
            <p:ph type="title"/>
          </p:nvPr>
        </p:nvSpPr>
        <p:spPr>
          <a:prstGeom prst="rect">
            <a:avLst/>
          </a:prstGeom>
        </p:spPr>
        <p:txBody>
          <a:bodyPr/>
          <a:lstStyle/>
          <a:p>
            <a:pPr/>
            <a:r>
              <a:t>Which Olympic sport is shown here?</a:t>
            </a:r>
          </a:p>
          <a:p>
            <a:pPr/>
            <a:r>
              <a:t>a. Karate   b. Judo   c. Taekwondo</a:t>
            </a:r>
          </a:p>
        </p:txBody>
      </p:sp>
      <p:sp>
        <p:nvSpPr>
          <p:cNvPr id="201" name="8"/>
          <p:cNvSpPr/>
          <p:nvPr>
            <p:ph type="body" idx="22"/>
          </p:nvPr>
        </p:nvSpPr>
        <p:spPr>
          <a:prstGeom prst="rect">
            <a:avLst/>
          </a:prstGeom>
        </p:spPr>
        <p:txBody>
          <a:bodyPr/>
          <a:lstStyle/>
          <a:p>
            <a:pPr/>
            <a:r>
              <a:t>8</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35353"/>
      </a:dk1>
      <a:lt1>
        <a:srgbClr val="2D0053"/>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rebuchet MS"/>
        <a:ea typeface="Trebuchet MS"/>
        <a:cs typeface="Trebuchet MS"/>
      </a:majorFont>
      <a:minorFont>
        <a:latin typeface="Trebuchet MS"/>
        <a:ea typeface="Trebuchet MS"/>
        <a:cs typeface="Trebuchet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35353"/>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rebuchet MS"/>
        <a:ea typeface="Trebuchet MS"/>
        <a:cs typeface="Trebuchet MS"/>
      </a:majorFont>
      <a:minorFont>
        <a:latin typeface="Trebuchet MS"/>
        <a:ea typeface="Trebuchet MS"/>
        <a:cs typeface="Trebuchet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35353"/>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