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Proxima Nova"/>
      <p:regular r:id="rId7"/>
      <p:bold r:id="rId8"/>
      <p:italic r:id="rId9"/>
      <p:boldItalic r:id="rId10"/>
    </p:embeddedFont>
    <p:embeddedFont>
      <p:font typeface="Roboto"/>
      <p:regular r:id="rId11"/>
      <p:bold r:id="rId12"/>
      <p:italic r:id="rId13"/>
      <p:boldItalic r:id="rId14"/>
    </p:embeddedFont>
    <p:embeddedFont>
      <p:font typeface="Alfa Slab One"/>
      <p:regular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regular.fntdata"/><Relationship Id="rId10" Type="http://schemas.openxmlformats.org/officeDocument/2006/relationships/font" Target="fonts/ProximaNova-boldItalic.fntdata"/><Relationship Id="rId13" Type="http://schemas.openxmlformats.org/officeDocument/2006/relationships/font" Target="fonts/Roboto-italic.fntdata"/><Relationship Id="rId12" Type="http://schemas.openxmlformats.org/officeDocument/2006/relationships/font" Target="fonts/Roboto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ProximaNova-italic.fntdata"/><Relationship Id="rId15" Type="http://schemas.openxmlformats.org/officeDocument/2006/relationships/font" Target="fonts/AlfaSlabOne-regular.fntdata"/><Relationship Id="rId14" Type="http://schemas.openxmlformats.org/officeDocument/2006/relationships/font" Target="fonts/Robot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ProximaNova-regular.fntdata"/><Relationship Id="rId8" Type="http://schemas.openxmlformats.org/officeDocument/2006/relationships/font" Target="fonts/ProximaNova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2489a263713_0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g2489a263713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4278300" y="2751163"/>
            <a:ext cx="587400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" name="Google Shape;11;p2"/>
          <p:cNvSpPr txBox="1"/>
          <p:nvPr>
            <p:ph type="ctrTitle"/>
          </p:nvPr>
        </p:nvSpPr>
        <p:spPr>
          <a:xfrm>
            <a:off x="311700" y="595975"/>
            <a:ext cx="8520600" cy="195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311700" y="3165823"/>
            <a:ext cx="8520600" cy="73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/>
          <p:nvPr>
            <p:ph hasCustomPrompt="1" type="title"/>
          </p:nvPr>
        </p:nvSpPr>
        <p:spPr>
          <a:xfrm>
            <a:off x="311700" y="1167925"/>
            <a:ext cx="8520600" cy="1980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311700" y="3224250"/>
            <a:ext cx="85206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311700" y="2480550"/>
            <a:ext cx="8114400" cy="2445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311700" y="6318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311700" y="1490875"/>
            <a:ext cx="2808000" cy="307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490250" y="526350"/>
            <a:ext cx="5683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10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8" name="Google Shape;38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9" name="Google Shape;39;p9"/>
          <p:cNvSpPr txBox="1"/>
          <p:nvPr>
            <p:ph type="title"/>
          </p:nvPr>
        </p:nvSpPr>
        <p:spPr>
          <a:xfrm>
            <a:off x="265500" y="1375599"/>
            <a:ext cx="4045200" cy="1551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0" name="Google Shape;40;p9"/>
          <p:cNvSpPr txBox="1"/>
          <p:nvPr>
            <p:ph idx="1" type="subTitle"/>
          </p:nvPr>
        </p:nvSpPr>
        <p:spPr>
          <a:xfrm>
            <a:off x="265500" y="2981125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1" name="Google Shape;41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2" name="Google Shape;42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/>
          <p:nvPr>
            <p:ph idx="1" type="body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lfa Slab One"/>
              <a:buNone/>
              <a:defRPr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1pPr>
          </a:lstStyle>
          <a:p/>
        </p:txBody>
      </p:sp>
      <p:sp>
        <p:nvSpPr>
          <p:cNvPr id="45" name="Google Shape;4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gameday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roxima Nova"/>
              <a:buChar char="●"/>
              <a:defRPr sz="18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●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●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/>
              <a:t>Tukua te Wairua</a:t>
            </a:r>
            <a:endParaRPr u="sng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/>
              <a:t>Karakia</a:t>
            </a:r>
            <a:endParaRPr u="sng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u="sng"/>
          </a:p>
        </p:txBody>
      </p:sp>
      <p:sp>
        <p:nvSpPr>
          <p:cNvPr id="57" name="Google Shape;57;p13"/>
          <p:cNvSpPr txBox="1"/>
          <p:nvPr>
            <p:ph idx="1" type="body"/>
          </p:nvPr>
        </p:nvSpPr>
        <p:spPr>
          <a:xfrm>
            <a:off x="367800" y="1702725"/>
            <a:ext cx="8408400" cy="261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0352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Tukua te wairua</a:t>
            </a:r>
            <a:endParaRPr sz="10352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352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kia rere ki ngā taumata</a:t>
            </a:r>
            <a:endParaRPr sz="10352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352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Hei ārahi i ā tātou mahi</a:t>
            </a:r>
            <a:endParaRPr sz="10352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352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Me tā tātou whai i ngā tikanga a rātou mā</a:t>
            </a:r>
            <a:endParaRPr sz="10352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352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Kia mau kia ita</a:t>
            </a:r>
            <a:endParaRPr sz="10352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352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Kia kore ai e ngaro</a:t>
            </a:r>
            <a:endParaRPr sz="10352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352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Kia pupuri</a:t>
            </a:r>
            <a:endParaRPr sz="10352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352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Kia whakamaua</a:t>
            </a:r>
            <a:endParaRPr sz="10352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352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Kia tina!</a:t>
            </a:r>
            <a:r>
              <a:rPr lang="en" sz="10352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 Tina! </a:t>
            </a:r>
            <a:r>
              <a:rPr b="1" lang="en" sz="10352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Hui e!</a:t>
            </a:r>
            <a:r>
              <a:rPr lang="en" sz="10352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 Tāiki e!</a:t>
            </a:r>
            <a:endParaRPr sz="10352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Gameday">
  <a:themeElements>
    <a:clrScheme name="Gameday">
      <a:dk1>
        <a:srgbClr val="4285F4"/>
      </a:dk1>
      <a:lt1>
        <a:srgbClr val="FFFFFF"/>
      </a:lt1>
      <a:dk2>
        <a:srgbClr val="666666"/>
      </a:dk2>
      <a:lt2>
        <a:srgbClr val="D9D9D9"/>
      </a:lt2>
      <a:accent1>
        <a:srgbClr val="455A64"/>
      </a:accent1>
      <a:accent2>
        <a:srgbClr val="607D8B"/>
      </a:accent2>
      <a:accent3>
        <a:srgbClr val="FF5722"/>
      </a:accent3>
      <a:accent4>
        <a:srgbClr val="D84315"/>
      </a:accent4>
      <a:accent5>
        <a:srgbClr val="1C3AA9"/>
      </a:accent5>
      <a:accent6>
        <a:srgbClr val="FFAB40"/>
      </a:accent6>
      <a:hlink>
        <a:srgbClr val="1C3AA9"/>
      </a:hlink>
      <a:folHlink>
        <a:srgbClr val="1C3AA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