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340" r:id="rId4"/>
    <p:sldId id="341" r:id="rId5"/>
    <p:sldId id="342" r:id="rId6"/>
    <p:sldId id="343" r:id="rId7"/>
    <p:sldId id="274" r:id="rId8"/>
    <p:sldId id="33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4EDD5-29C8-43A7-9C7E-5855C9C26EDE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80894-09F5-4563-A042-F84812E0A50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625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Note: d symbol can also sound like a ‘t’</a:t>
            </a:r>
          </a:p>
          <a:p>
            <a:r>
              <a:rPr lang="en-NZ" dirty="0"/>
              <a:t>When appearing at the beginning of a word it is g at the end it is k same with d/t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22E3F-FECD-48DF-9CF0-58373B7B75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3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At the beginning of a word b = b at the end it is written 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22E3F-FECD-48DF-9CF0-58373B7B75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54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dirty="0"/>
              <a:t>nake tongue,  si</a:t>
            </a:r>
            <a:r>
              <a:rPr lang="en-US" b="1" dirty="0"/>
              <a:t>ng</a:t>
            </a:r>
            <a:r>
              <a:rPr lang="en-US" dirty="0"/>
              <a:t>er, </a:t>
            </a:r>
            <a:r>
              <a:rPr lang="en-US" b="1" dirty="0"/>
              <a:t>j</a:t>
            </a:r>
            <a:r>
              <a:rPr lang="en-US" dirty="0"/>
              <a:t>azz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22E3F-FECD-48DF-9CF0-58373B7B75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8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</a:t>
            </a:r>
            <a:r>
              <a:rPr lang="en-US" dirty="0"/>
              <a:t>arlie</a:t>
            </a:r>
            <a:r>
              <a:rPr lang="en-US" b="1" dirty="0"/>
              <a:t>, k</a:t>
            </a:r>
            <a:r>
              <a:rPr lang="en-US" dirty="0"/>
              <a:t>ey</a:t>
            </a:r>
            <a:r>
              <a:rPr lang="en-US" b="1" dirty="0"/>
              <a:t>, t</a:t>
            </a:r>
            <a:r>
              <a:rPr lang="en-US" dirty="0"/>
              <a:t>elephone or E.</a:t>
            </a:r>
            <a:r>
              <a:rPr lang="en-US" b="1" dirty="0"/>
              <a:t>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22E3F-FECD-48DF-9CF0-58373B7B75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/>
              <a:t>P</a:t>
            </a:r>
            <a:r>
              <a:rPr lang="en-NZ" dirty="0"/>
              <a:t>illar, </a:t>
            </a:r>
            <a:r>
              <a:rPr lang="en-NZ" b="1" dirty="0"/>
              <a:t>h</a:t>
            </a:r>
            <a:r>
              <a:rPr lang="en-NZ" dirty="0"/>
              <a:t>at</a:t>
            </a:r>
          </a:p>
          <a:p>
            <a:endParaRPr lang="en-NZ" dirty="0"/>
          </a:p>
          <a:p>
            <a:r>
              <a:rPr lang="en-NZ" dirty="0"/>
              <a:t>Make 2  by  3 x 3 squares place 9 Korean consonants of your choice in the squares.</a:t>
            </a:r>
          </a:p>
          <a:p>
            <a:r>
              <a:rPr lang="en-NZ" dirty="0"/>
              <a:t> Then go around the class and each person calls out a letter. First person to fill the 9 squares shouts bingo.</a:t>
            </a:r>
          </a:p>
          <a:p>
            <a:r>
              <a:rPr lang="en-NZ" dirty="0"/>
              <a:t>Play again this time use the unused consonants.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22E3F-FECD-48DF-9CF0-58373B7B75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14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Say the consonants in the above order with the ‘</a:t>
            </a:r>
            <a:r>
              <a:rPr lang="en-NZ" dirty="0" err="1"/>
              <a:t>ar</a:t>
            </a:r>
            <a:r>
              <a:rPr lang="en-NZ" dirty="0"/>
              <a:t>’ sound. Then sing to the tune of twinkle </a:t>
            </a:r>
            <a:r>
              <a:rPr lang="en-NZ" dirty="0" err="1"/>
              <a:t>twinkle</a:t>
            </a:r>
            <a:r>
              <a:rPr lang="en-NZ" dirty="0"/>
              <a:t> little star.</a:t>
            </a:r>
          </a:p>
          <a:p>
            <a:r>
              <a:rPr lang="en-NZ" dirty="0"/>
              <a:t>Note the dot above the o letter this is remnants form the old days when they did dots instead of strokes. It’s the computer o but people don’t write it like that. No need to put the dot on. Also the </a:t>
            </a:r>
            <a:r>
              <a:rPr lang="en-NZ" dirty="0" err="1"/>
              <a:t>ch</a:t>
            </a:r>
            <a:r>
              <a:rPr lang="en-NZ" dirty="0"/>
              <a:t> can be a dash or a connecting stroke both are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22E3F-FECD-48DF-9CF0-58373B7B7585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61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7811-1EFC-4781-AF1C-F33860B21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D014E-1DEA-48EE-A56E-5396E9068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AC642-635B-4895-9E86-299158DB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F34C2-2C98-4A94-9BC5-087EDEFD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5677-2C51-4F7F-A451-3A426E85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834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F51D-D2BA-4A78-BF92-CD53B24F9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4EFF5-A919-4FD7-9593-FC104B2FA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1C15C-E00A-4E5E-BEBC-45AE816A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FE65-645B-46EE-8B94-F559D9D3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D3B2A-D7F8-4F8E-A5B2-26F771CB3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522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22B7C2-75DA-4344-88FD-B9ED0DBD6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FCC83-DD5A-49DD-ACD0-0877BB7AD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6D65F-8926-4076-8747-99866B6A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14BE5-2E31-4CCC-84ED-F8972373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10C00-39A7-4BCB-9F8D-10F9EED2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701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93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8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4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98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7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72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9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7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AE981-5C67-4236-B846-CD8245CA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A7E07-B164-498F-8F92-F9D08C2A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1836-14AA-473D-AEC5-B888DE80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6D156-915E-4399-AD32-9D450F86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B7A90-E884-4A72-8FA2-5763E7A9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5087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36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15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80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1243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41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30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29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27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76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21-May-21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1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3B49-F56C-4C21-94B8-CD5A0D42C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32F1F-078B-41F8-97AC-0D8AE08C0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A132-449E-4DC9-BD26-8CB7A424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4D234-08EB-42E7-8A87-6E98B12D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DF50E-2FA3-4A5D-9C44-8A2C11C3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638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6EAE-C283-4037-B5D0-931A6F54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A70B-519E-4A0C-BFEB-7E8966FB7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837CA-6773-4804-AD0E-8CC3EE534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53F5-4B93-495B-8764-F725DF3C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78605-B33D-4CB6-BCDA-A5802CDF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7A932-B352-4C80-B698-603B831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184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DC91E-D60C-4FFD-A6EA-9EBEA7C5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67B04-6920-40EE-B2E2-55EF48721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49992-06DD-4846-B6D0-5C88ACC62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A4538-0E62-4D1B-B5E1-700A761F5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1C9531-93C4-46B1-8D2A-6902CAC97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FE540-A23C-41BE-8694-A8FE06F2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23AFD-D3CC-42CD-B6DA-DDC12CBD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0A8FD-271B-4143-A0AC-D900316D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042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FBD5-0D94-42F7-BD92-E6C96080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A22F8-7582-47A0-8E4F-1123DF73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ADEEE-B1A9-409B-AECF-9DD095641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B9E6E-717F-4591-BA3E-07A6865D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53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FD0DF-4FEB-49E6-8558-34828FBB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089BE-D7E2-4428-ABEF-760C7ADF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BB05E-32B9-44AC-A7AB-E574E48B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375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DEF4-BAA7-46DB-9E75-B5FFB1E4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EEE1B-57B3-4442-896D-0C15F6C78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53403-2E7D-431F-9C98-F0DA71879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EAD44-CE63-4E89-B61B-86EB8BE2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9B38E-75E5-405B-BF0A-503E958C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1A043-F39B-48E0-92B8-0D961329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996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6360-FE89-48B2-9AE9-D1E8C8E8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00393-5602-4A4F-81F7-97E729936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AB637-E47A-4798-85F7-92D85439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3B5A1-E643-4D58-9182-FCBD4782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E4843-ACC1-426D-930B-DC2C4A69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086AB-7814-484A-972B-DB07B713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138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00D1EF-0C1B-49BC-A10E-B1B597DB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A3641-50A9-47AA-BFA5-5EEF01931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154CB-A993-4BE2-8ADA-F1AA8ECE1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2380-74BF-4253-8AC7-5B9EA5DE6F37}" type="datetimeFigureOut">
              <a:rPr lang="en-NZ" smtClean="0"/>
              <a:t>27/05/2021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F5C0F-55FD-4A83-AE21-03070970E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CF418-BF65-48EE-9089-39DA865E3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0AA9-E96E-4DBB-8286-B6EE5B7C77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59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21-May-21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51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199C-4E37-4B53-89F8-26E2A5E8A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8C85A-CE1A-46CC-A1F0-AB3994D10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683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D09F40A-7DBD-4DBE-95DC-2963737EDC07}"/>
              </a:ext>
            </a:extLst>
          </p:cNvPr>
          <p:cNvSpPr txBox="1">
            <a:spLocks/>
          </p:cNvSpPr>
          <p:nvPr/>
        </p:nvSpPr>
        <p:spPr>
          <a:xfrm>
            <a:off x="1253434" y="1824285"/>
            <a:ext cx="2715289" cy="277630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Korean consonants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05B4497-0CC3-47D1-9FA1-72E1EABC7BC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r="25557"/>
          <a:stretch>
            <a:fillRect/>
          </a:stretch>
        </p:blipFill>
        <p:spPr>
          <a:xfrm>
            <a:off x="1221258" y="1824285"/>
            <a:ext cx="2860412" cy="2776308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g/k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000" dirty="0">
                <a:solidFill>
                  <a:schemeClr val="tx2"/>
                </a:solidFill>
              </a:rPr>
              <a:t>d/t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7C853FB2-76E8-42EE-9F32-7A69BCF2CD4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4130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3E228870-79DF-4617-8406-45C9D55DE84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7" r="18847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9378F-6E13-4703-A060-2AF4DAB6D47A}"/>
              </a:ext>
            </a:extLst>
          </p:cNvPr>
          <p:cNvSpPr txBox="1"/>
          <p:nvPr/>
        </p:nvSpPr>
        <p:spPr>
          <a:xfrm>
            <a:off x="8209082" y="3823855"/>
            <a:ext cx="1121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B5F2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맑은 고딕" panose="020B0503020000020004" pitchFamily="34" charset="-127"/>
                <a:cs typeface="+mn-cs"/>
              </a:rPr>
              <a:t>ㄷ</a:t>
            </a:r>
            <a:endParaRPr kumimoji="0" lang="en-NZ" sz="4000" b="0" i="0" u="none" strike="noStrike" kern="1200" cap="none" spc="0" normalizeH="0" baseline="0" noProof="0" dirty="0">
              <a:ln>
                <a:noFill/>
              </a:ln>
              <a:solidFill>
                <a:srgbClr val="2B5F27">
                  <a:lumMod val="50000"/>
                </a:srgb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E1DD6-B908-493E-B179-DADB4B53B83E}"/>
              </a:ext>
            </a:extLst>
          </p:cNvPr>
          <p:cNvSpPr txBox="1"/>
          <p:nvPr/>
        </p:nvSpPr>
        <p:spPr>
          <a:xfrm>
            <a:off x="10183091" y="3769596"/>
            <a:ext cx="602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A1B28-6F26-4441-9ACF-8B84940FC06B}"/>
              </a:ext>
            </a:extLst>
          </p:cNvPr>
          <p:cNvSpPr txBox="1"/>
          <p:nvPr/>
        </p:nvSpPr>
        <p:spPr>
          <a:xfrm>
            <a:off x="1416225" y="1998871"/>
            <a:ext cx="620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4AC00-EDAE-4D8C-B746-113F21449B64}"/>
              </a:ext>
            </a:extLst>
          </p:cNvPr>
          <p:cNvSpPr txBox="1"/>
          <p:nvPr/>
        </p:nvSpPr>
        <p:spPr>
          <a:xfrm>
            <a:off x="3301953" y="3670593"/>
            <a:ext cx="859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2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B77D9AE-6057-43BD-81F9-02187DD881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DA99C40-EB92-4195-816E-FB71BB51A97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640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BA1E4-65D0-4B38-BADA-72D0EA318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r/l</a:t>
            </a:r>
            <a:endParaRPr lang="en-NZ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BFD8EA-17CD-4496-B5AB-D5F4BF8B8987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</a:t>
            </a:r>
            <a:endParaRPr lang="en-NZ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100090-EFE8-484F-9CF4-2F42C6043844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/>
              <a:t>b/p</a:t>
            </a:r>
            <a:endParaRPr lang="en-NZ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53D7C-439E-4AE6-AC1C-AB236A5EB5BB}"/>
              </a:ext>
            </a:extLst>
          </p:cNvPr>
          <p:cNvSpPr txBox="1"/>
          <p:nvPr/>
        </p:nvSpPr>
        <p:spPr>
          <a:xfrm>
            <a:off x="2036968" y="1870812"/>
            <a:ext cx="56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C25C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</a:t>
            </a: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88C25C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0D3B5-AB40-4790-ACC0-777A21E3DAE9}"/>
              </a:ext>
            </a:extLst>
          </p:cNvPr>
          <p:cNvSpPr txBox="1"/>
          <p:nvPr/>
        </p:nvSpPr>
        <p:spPr>
          <a:xfrm>
            <a:off x="3457740" y="4015818"/>
            <a:ext cx="47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8C25C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</a:t>
            </a:r>
            <a:endParaRPr kumimoji="0" lang="en-NZ" sz="3200" b="1" i="0" u="none" strike="noStrike" kern="1200" cap="none" spc="0" normalizeH="0" baseline="0" noProof="0" dirty="0">
              <a:ln>
                <a:noFill/>
              </a:ln>
              <a:solidFill>
                <a:srgbClr val="88C25C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67AB8A-50BD-4540-8B50-6708ED61B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150" y="1870812"/>
            <a:ext cx="2633700" cy="2729781"/>
          </a:xfrm>
          <a:prstGeom prst="rect">
            <a:avLst/>
          </a:prstGeom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673138AD-6443-439C-AFAD-32116E67ED3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6400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4E2D38-D8D9-4436-A309-B2498A15ED2E}"/>
              </a:ext>
            </a:extLst>
          </p:cNvPr>
          <p:cNvSpPr txBox="1"/>
          <p:nvPr/>
        </p:nvSpPr>
        <p:spPr>
          <a:xfrm>
            <a:off x="8527348" y="2098964"/>
            <a:ext cx="831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0" i="0" u="none" strike="noStrike" kern="1200" cap="none" spc="0" normalizeH="0" baseline="0" noProof="0" dirty="0">
                <a:ln>
                  <a:noFill/>
                </a:ln>
                <a:solidFill>
                  <a:srgbClr val="E3643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32423-B717-462E-A9AE-65DBCD502532}"/>
              </a:ext>
            </a:extLst>
          </p:cNvPr>
          <p:cNvSpPr txBox="1"/>
          <p:nvPr/>
        </p:nvSpPr>
        <p:spPr>
          <a:xfrm>
            <a:off x="10183091" y="3657600"/>
            <a:ext cx="75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000" b="0" i="0" u="none" strike="noStrike" kern="1200" cap="none" spc="0" normalizeH="0" baseline="0" noProof="0" dirty="0">
                <a:ln>
                  <a:noFill/>
                </a:ln>
                <a:solidFill>
                  <a:srgbClr val="E3643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9657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  <p:bldP spid="11" grpId="0"/>
      <p:bldP spid="12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FA7CF35-0B3E-486A-A916-9EC978D48DB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158" r="158"/>
          <a:stretch>
            <a:fillRect/>
          </a:stretch>
        </p:blipFill>
        <p:spPr>
          <a:xfrm>
            <a:off x="8236514" y="1797490"/>
            <a:ext cx="2715768" cy="277630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1C6D6-AB60-4146-853A-64F68445B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000" dirty="0"/>
              <a:t>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69A40E-19D6-44BA-A8F2-C1D6AF347FCF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426226" y="4947405"/>
            <a:ext cx="3352800" cy="64501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NZ" sz="4000" dirty="0"/>
              <a:t>(No sound)/ng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B0BC60-C6E5-4BDF-BA6D-05FF8257E0D8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000" dirty="0"/>
              <a:t>J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AE6209C7-35E9-4380-B926-D3802267628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/>
          <a:srcRect t="2015" b="2015"/>
          <a:stretch/>
        </p:blipFill>
        <p:spPr>
          <a:xfrm>
            <a:off x="1281556" y="1868578"/>
            <a:ext cx="2715289" cy="2776308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198FCBC9-921B-4119-95E9-AC2344A29DF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" b="806"/>
          <a:stretch>
            <a:fillRect/>
          </a:stretch>
        </p:blipFill>
        <p:spPr>
          <a:xfrm>
            <a:off x="4686431" y="1847548"/>
            <a:ext cx="2715768" cy="2776308"/>
          </a:xfr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68F6944-06ED-48FD-ADFB-71D23466E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557" y="2460712"/>
            <a:ext cx="1594166" cy="213988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FD7543-D6AF-43BB-A9E4-B93D8D7FACC3}"/>
              </a:ext>
            </a:extLst>
          </p:cNvPr>
          <p:cNvSpPr txBox="1"/>
          <p:nvPr/>
        </p:nvSpPr>
        <p:spPr>
          <a:xfrm>
            <a:off x="8481391" y="2967335"/>
            <a:ext cx="756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맑은 고딕" panose="020B0503020000020004" pitchFamily="34" charset="-127"/>
                <a:cs typeface="+mn-cs"/>
              </a:rPr>
              <a:t>ㅈ</a:t>
            </a:r>
            <a:endParaRPr kumimoji="0" lang="en-NZ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8BF3EF-57B8-4E10-81C1-63BF2CD4EA21}"/>
              </a:ext>
            </a:extLst>
          </p:cNvPr>
          <p:cNvSpPr txBox="1"/>
          <p:nvPr/>
        </p:nvSpPr>
        <p:spPr>
          <a:xfrm>
            <a:off x="4686431" y="2082011"/>
            <a:ext cx="521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2B5F2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nil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2C4072-63A7-4BB8-9A07-5BFBD2328F4E}"/>
              </a:ext>
            </a:extLst>
          </p:cNvPr>
          <p:cNvSpPr txBox="1"/>
          <p:nvPr/>
        </p:nvSpPr>
        <p:spPr>
          <a:xfrm>
            <a:off x="4985794" y="3313043"/>
            <a:ext cx="672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400" b="0" i="0" u="none" strike="noStrike" kern="1200" cap="none" spc="0" normalizeH="0" baseline="0" noProof="0" dirty="0">
                <a:ln>
                  <a:noFill/>
                </a:ln>
                <a:solidFill>
                  <a:srgbClr val="2B5F27">
                    <a:lumMod val="5000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42619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2DB35ED-8423-44E7-AF0F-4DD830B3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59" y="1824284"/>
            <a:ext cx="2715769" cy="27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B6F2E-02DE-46C5-AD4C-8375F7D9A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000" dirty="0" err="1"/>
              <a:t>ch</a:t>
            </a:r>
            <a:endParaRPr lang="en-NZ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1C4C9A-72D5-49F3-917C-46D272D72CAB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000" dirty="0"/>
              <a:t>k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3A9161A-4F2D-44A7-8433-A0722F7BD59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806"/>
          <a:stretch>
            <a:fillRect/>
          </a:stretch>
        </p:blipFill>
        <p:spPr>
          <a:xfrm>
            <a:off x="4707208" y="1892800"/>
            <a:ext cx="2715768" cy="277630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163571-866C-4FF9-873D-E0AF3759C68B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000" dirty="0"/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ACA14-7D9E-4807-B952-579E38F5FF48}"/>
              </a:ext>
            </a:extLst>
          </p:cNvPr>
          <p:cNvSpPr txBox="1"/>
          <p:nvPr/>
        </p:nvSpPr>
        <p:spPr>
          <a:xfrm>
            <a:off x="1235212" y="2505670"/>
            <a:ext cx="6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맑은 고딕" panose="020B0503020000020004" pitchFamily="34" charset="-127"/>
                <a:cs typeface="+mn-cs"/>
              </a:rPr>
              <a:t>ㅊ</a:t>
            </a:r>
            <a:endParaRPr kumimoji="0" lang="en-NZ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79F992-BB7B-4675-819A-321311514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574" y="1793054"/>
            <a:ext cx="2798307" cy="28653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A8E486-0651-4A29-982B-086987650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113" y="1824284"/>
            <a:ext cx="1232452" cy="8814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DD7850-9B0B-4308-AF01-C376F6B2A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2712" y="4977312"/>
            <a:ext cx="1507342" cy="17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22BF52-2702-427F-8B60-BE5AE86FD304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724400" y="4878863"/>
            <a:ext cx="2743200" cy="914400"/>
          </a:xfrm>
        </p:spPr>
        <p:txBody>
          <a:bodyPr>
            <a:normAutofit/>
          </a:bodyPr>
          <a:lstStyle/>
          <a:p>
            <a:pPr algn="ctr"/>
            <a:r>
              <a:rPr lang="en-NZ" sz="4000" dirty="0">
                <a:solidFill>
                  <a:schemeClr val="accent5"/>
                </a:solidFill>
              </a:rPr>
              <a:t>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157FF8-6EB4-4E02-B01B-389C474F6A8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140902" y="4878863"/>
            <a:ext cx="2635968" cy="766563"/>
          </a:xfrm>
        </p:spPr>
        <p:txBody>
          <a:bodyPr>
            <a:normAutofit lnSpcReduction="10000"/>
          </a:bodyPr>
          <a:lstStyle/>
          <a:p>
            <a:pPr algn="ctr"/>
            <a:r>
              <a:rPr lang="en-NZ" sz="4000" dirty="0">
                <a:solidFill>
                  <a:schemeClr val="accent5"/>
                </a:solidFill>
              </a:rPr>
              <a:t>p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C0DDD456-F524-471B-A60E-57159D8119C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7302"/>
          <a:stretch>
            <a:fillRect/>
          </a:stretch>
        </p:blipFill>
        <p:spPr>
          <a:xfrm>
            <a:off x="4738116" y="1769424"/>
            <a:ext cx="2715768" cy="2776308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C709B1-D134-486E-A4A1-BF20F1DB6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87" y="1769424"/>
            <a:ext cx="2871465" cy="2776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AECDE5-2546-4302-87F8-E97471EB8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483" y="2011728"/>
            <a:ext cx="2724530" cy="2534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56BEB4-A239-4CB8-8AB8-8CB5E51FBF71}"/>
              </a:ext>
            </a:extLst>
          </p:cNvPr>
          <p:cNvSpPr txBox="1"/>
          <p:nvPr/>
        </p:nvSpPr>
        <p:spPr>
          <a:xfrm>
            <a:off x="8395855" y="5262144"/>
            <a:ext cx="2526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Lets play bingo </a:t>
            </a:r>
          </a:p>
        </p:txBody>
      </p:sp>
    </p:spTree>
    <p:extLst>
      <p:ext uri="{BB962C8B-B14F-4D97-AF65-F5344CB8AC3E}">
        <p14:creationId xmlns:p14="http://schemas.microsoft.com/office/powerpoint/2010/main" val="26076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A7F295-81C0-4D8E-80A6-9B9CF20F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1" y="0"/>
            <a:ext cx="8998526" cy="51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752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46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Tw Cen MT</vt:lpstr>
      <vt:lpstr>Office Theme</vt:lpstr>
      <vt:lpstr>Circuit</vt:lpstr>
      <vt:lpstr>PowerPoint Presentation</vt:lpstr>
      <vt:lpstr>Korean consonants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Carter</dc:creator>
  <cp:lastModifiedBy>Mark Carter</cp:lastModifiedBy>
  <cp:revision>1</cp:revision>
  <dcterms:created xsi:type="dcterms:W3CDTF">2021-05-27T04:03:51Z</dcterms:created>
  <dcterms:modified xsi:type="dcterms:W3CDTF">2021-05-27T04:03:52Z</dcterms:modified>
</cp:coreProperties>
</file>