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Raleway"/>
      <p:regular r:id="rId15"/>
      <p:bold r:id="rId16"/>
      <p:italic r:id="rId17"/>
      <p:boldItalic r:id="rId18"/>
    </p:embeddedFont>
    <p:embeddedFont>
      <p:font typeface="Roboto"/>
      <p:regular r:id="rId19"/>
      <p:bold r:id="rId20"/>
      <p:italic r:id="rId21"/>
      <p:boldItalic r:id="rId22"/>
    </p:embeddedFont>
    <p:embeddedFont>
      <p:font typeface="Lato"/>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fntdata"/><Relationship Id="rId22" Type="http://schemas.openxmlformats.org/officeDocument/2006/relationships/font" Target="fonts/Roboto-boldItalic.fntdata"/><Relationship Id="rId21" Type="http://schemas.openxmlformats.org/officeDocument/2006/relationships/font" Target="fonts/Roboto-italic.fntdata"/><Relationship Id="rId24" Type="http://schemas.openxmlformats.org/officeDocument/2006/relationships/font" Target="fonts/Lato-bold.fntdata"/><Relationship Id="rId23" Type="http://schemas.openxmlformats.org/officeDocument/2006/relationships/font" Target="fonts/Lato-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Lato-boldItalic.fntdata"/><Relationship Id="rId25" Type="http://schemas.openxmlformats.org/officeDocument/2006/relationships/font" Target="fonts/Lat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Raleway-regular.fntdata"/><Relationship Id="rId14" Type="http://schemas.openxmlformats.org/officeDocument/2006/relationships/slide" Target="slides/slide9.xml"/><Relationship Id="rId17" Type="http://schemas.openxmlformats.org/officeDocument/2006/relationships/font" Target="fonts/Raleway-italic.fntdata"/><Relationship Id="rId16" Type="http://schemas.openxmlformats.org/officeDocument/2006/relationships/font" Target="fonts/Raleway-bold.fntdata"/><Relationship Id="rId19" Type="http://schemas.openxmlformats.org/officeDocument/2006/relationships/font" Target="fonts/Roboto-regular.fntdata"/><Relationship Id="rId18" Type="http://schemas.openxmlformats.org/officeDocument/2006/relationships/font" Target="fonts/Raleway-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2d12e0e6e2a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2d12e0e6e2a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2d12e0e6e2a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2d12e0e6e2a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2d12e0e6e2a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2d12e0e6e2a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2d1daa6d71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2d1daa6d71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2d1daa6d718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2d1daa6d718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d1daa6d718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2d1daa6d718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2d1daa6d718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2d1daa6d718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2d1daa6d718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2d1daa6d718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11" name="Google Shape;11;p2"/>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12" name="Google Shape;12;p2"/>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13" name="Google Shape;13;p2"/>
          <p:cNvSpPr txBox="1"/>
          <p:nvPr>
            <p:ph type="ctrTitle"/>
          </p:nvPr>
        </p:nvSpPr>
        <p:spPr>
          <a:xfrm>
            <a:off x="2371725" y="630225"/>
            <a:ext cx="6331500" cy="15420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4" name="Google Shape;14;p2"/>
          <p:cNvSpPr txBox="1"/>
          <p:nvPr>
            <p:ph idx="1" type="subTitle"/>
          </p:nvPr>
        </p:nvSpPr>
        <p:spPr>
          <a:xfrm>
            <a:off x="2390267" y="3238450"/>
            <a:ext cx="6331500" cy="1241700"/>
          </a:xfrm>
          <a:prstGeom prst="rect">
            <a:avLst/>
          </a:prstGeom>
        </p:spPr>
        <p:txBody>
          <a:bodyPr anchorCtr="0" anchor="b" bIns="91425" lIns="91425" spcFirstLastPara="1" rIns="91425" wrap="square" tIns="91425">
            <a:norm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5" name="Google Shape;15;p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0"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62" name="Google Shape;62;p11"/>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63" name="Google Shape;63;p11"/>
          <p:cNvSpPr txBox="1"/>
          <p:nvPr>
            <p:ph hasCustomPrompt="1" type="title"/>
          </p:nvPr>
        </p:nvSpPr>
        <p:spPr>
          <a:xfrm>
            <a:off x="853950" y="1304850"/>
            <a:ext cx="74361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p:nvPr>
            <p:ph idx="1" type="body"/>
          </p:nvPr>
        </p:nvSpPr>
        <p:spPr>
          <a:xfrm>
            <a:off x="853950" y="2919450"/>
            <a:ext cx="74361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65" name="Google Shape;65;p1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 name="Shape 66"/>
        <p:cNvGrpSpPr/>
        <p:nvPr/>
      </p:nvGrpSpPr>
      <p:grpSpPr>
        <a:xfrm>
          <a:off x="0" y="0"/>
          <a:ext cx="0" cy="0"/>
          <a:chOff x="0" y="0"/>
          <a:chExt cx="0" cy="0"/>
        </a:xfrm>
      </p:grpSpPr>
      <p:sp>
        <p:nvSpPr>
          <p:cNvPr id="67" name="Google Shape;67;p1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6"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18" name="Google Shape;18;p3"/>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19" name="Google Shape;19;p3"/>
          <p:cNvSpPr txBox="1"/>
          <p:nvPr>
            <p:ph type="title"/>
          </p:nvPr>
        </p:nvSpPr>
        <p:spPr>
          <a:xfrm>
            <a:off x="406425" y="1806825"/>
            <a:ext cx="8296800" cy="15420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lt1"/>
              </a:buClr>
              <a:buSzPts val="4800"/>
              <a:buNone/>
              <a:defRPr sz="4800">
                <a:solidFill>
                  <a:schemeClr val="lt1"/>
                </a:solidFill>
              </a:defRPr>
            </a:lvl2pPr>
            <a:lvl3pPr lvl="2" algn="ctr">
              <a:spcBef>
                <a:spcPts val="0"/>
              </a:spcBef>
              <a:spcAft>
                <a:spcPts val="0"/>
              </a:spcAft>
              <a:buClr>
                <a:schemeClr val="lt1"/>
              </a:buClr>
              <a:buSzPts val="4800"/>
              <a:buNone/>
              <a:defRPr sz="4800">
                <a:solidFill>
                  <a:schemeClr val="lt1"/>
                </a:solidFill>
              </a:defRPr>
            </a:lvl3pPr>
            <a:lvl4pPr lvl="3" algn="ctr">
              <a:spcBef>
                <a:spcPts val="0"/>
              </a:spcBef>
              <a:spcAft>
                <a:spcPts val="0"/>
              </a:spcAft>
              <a:buClr>
                <a:schemeClr val="lt1"/>
              </a:buClr>
              <a:buSzPts val="4800"/>
              <a:buNone/>
              <a:defRPr sz="4800">
                <a:solidFill>
                  <a:schemeClr val="lt1"/>
                </a:solidFill>
              </a:defRPr>
            </a:lvl4pPr>
            <a:lvl5pPr lvl="4" algn="ctr">
              <a:spcBef>
                <a:spcPts val="0"/>
              </a:spcBef>
              <a:spcAft>
                <a:spcPts val="0"/>
              </a:spcAft>
              <a:buClr>
                <a:schemeClr val="lt1"/>
              </a:buClr>
              <a:buSzPts val="4800"/>
              <a:buNone/>
              <a:defRPr sz="4800">
                <a:solidFill>
                  <a:schemeClr val="lt1"/>
                </a:solidFill>
              </a:defRPr>
            </a:lvl5pPr>
            <a:lvl6pPr lvl="5" algn="ctr">
              <a:spcBef>
                <a:spcPts val="0"/>
              </a:spcBef>
              <a:spcAft>
                <a:spcPts val="0"/>
              </a:spcAft>
              <a:buClr>
                <a:schemeClr val="lt1"/>
              </a:buClr>
              <a:buSzPts val="4800"/>
              <a:buNone/>
              <a:defRPr sz="4800">
                <a:solidFill>
                  <a:schemeClr val="lt1"/>
                </a:solidFill>
              </a:defRPr>
            </a:lvl6pPr>
            <a:lvl7pPr lvl="6" algn="ctr">
              <a:spcBef>
                <a:spcPts val="0"/>
              </a:spcBef>
              <a:spcAft>
                <a:spcPts val="0"/>
              </a:spcAft>
              <a:buClr>
                <a:schemeClr val="lt1"/>
              </a:buClr>
              <a:buSzPts val="4800"/>
              <a:buNone/>
              <a:defRPr sz="4800">
                <a:solidFill>
                  <a:schemeClr val="lt1"/>
                </a:solidFill>
              </a:defRPr>
            </a:lvl7pPr>
            <a:lvl8pPr lvl="7" algn="ctr">
              <a:spcBef>
                <a:spcPts val="0"/>
              </a:spcBef>
              <a:spcAft>
                <a:spcPts val="0"/>
              </a:spcAft>
              <a:buClr>
                <a:schemeClr val="lt1"/>
              </a:buClr>
              <a:buSzPts val="4800"/>
              <a:buNone/>
              <a:defRPr sz="4800">
                <a:solidFill>
                  <a:schemeClr val="lt1"/>
                </a:solidFill>
              </a:defRPr>
            </a:lvl8pPr>
            <a:lvl9pPr lvl="8" algn="ctr">
              <a:spcBef>
                <a:spcPts val="0"/>
              </a:spcBef>
              <a:spcAft>
                <a:spcPts val="0"/>
              </a:spcAft>
              <a:buClr>
                <a:schemeClr val="lt1"/>
              </a:buClr>
              <a:buSzPts val="4800"/>
              <a:buNone/>
              <a:defRPr sz="4800">
                <a:solidFill>
                  <a:schemeClr val="lt1"/>
                </a:solidFill>
              </a:defRPr>
            </a:lvl9pPr>
          </a:lstStyle>
          <a:p/>
        </p:txBody>
      </p:sp>
      <p:sp>
        <p:nvSpPr>
          <p:cNvPr id="20" name="Google Shape;20;p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23" name="Google Shape;23;p4"/>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24" name="Google Shape;24;p4"/>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25" name="Google Shape;25;p4"/>
          <p:cNvSpPr txBox="1"/>
          <p:nvPr>
            <p:ph type="title"/>
          </p:nvPr>
        </p:nvSpPr>
        <p:spPr>
          <a:xfrm>
            <a:off x="2400250" y="575950"/>
            <a:ext cx="6321600" cy="635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4"/>
          <p:cNvSpPr txBox="1"/>
          <p:nvPr>
            <p:ph idx="1" type="body"/>
          </p:nvPr>
        </p:nvSpPr>
        <p:spPr>
          <a:xfrm>
            <a:off x="2410112" y="1595776"/>
            <a:ext cx="6321600" cy="3002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7" name="Google Shape;27;p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30" name="Google Shape;30;p5"/>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31" name="Google Shape;31;p5"/>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32" name="Google Shape;32;p5"/>
          <p:cNvSpPr txBox="1"/>
          <p:nvPr>
            <p:ph type="title"/>
          </p:nvPr>
        </p:nvSpPr>
        <p:spPr>
          <a:xfrm>
            <a:off x="2400250" y="575950"/>
            <a:ext cx="6321600" cy="635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5"/>
          <p:cNvSpPr txBox="1"/>
          <p:nvPr>
            <p:ph idx="1" type="body"/>
          </p:nvPr>
        </p:nvSpPr>
        <p:spPr>
          <a:xfrm>
            <a:off x="2400303" y="1602675"/>
            <a:ext cx="3071400" cy="3002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5"/>
          <p:cNvSpPr txBox="1"/>
          <p:nvPr>
            <p:ph idx="2" type="body"/>
          </p:nvPr>
        </p:nvSpPr>
        <p:spPr>
          <a:xfrm>
            <a:off x="5650572" y="1602675"/>
            <a:ext cx="3071400" cy="3002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 name="Google Shape;35;p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 name="Shape 36"/>
        <p:cNvGrpSpPr/>
        <p:nvPr/>
      </p:nvGrpSpPr>
      <p:grpSpPr>
        <a:xfrm>
          <a:off x="0" y="0"/>
          <a:ext cx="0" cy="0"/>
          <a:chOff x="0" y="0"/>
          <a:chExt cx="0" cy="0"/>
        </a:xfrm>
      </p:grpSpPr>
      <p:sp>
        <p:nvSpPr>
          <p:cNvPr id="37" name="Google Shape;37;p6"/>
          <p:cNvSpPr txBox="1"/>
          <p:nvPr>
            <p:ph type="title"/>
          </p:nvPr>
        </p:nvSpPr>
        <p:spPr>
          <a:xfrm>
            <a:off x="303300" y="411575"/>
            <a:ext cx="8520600" cy="639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8" name="Google Shape;38;p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9"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7"/>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2" name="Google Shape;42;p7"/>
          <p:cNvSpPr txBox="1"/>
          <p:nvPr>
            <p:ph idx="1" type="body"/>
          </p:nvPr>
        </p:nvSpPr>
        <p:spPr>
          <a:xfrm>
            <a:off x="319500" y="1846804"/>
            <a:ext cx="2808000" cy="28062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3" name="Google Shape;43;p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44"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46" name="Google Shape;46;p8"/>
          <p:cNvSpPr txBox="1"/>
          <p:nvPr>
            <p:ph type="title"/>
          </p:nvPr>
        </p:nvSpPr>
        <p:spPr>
          <a:xfrm>
            <a:off x="283103" y="712141"/>
            <a:ext cx="6244200" cy="38355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47" name="Google Shape;47;p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8"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0" name="Google Shape;5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51" name="Google Shape;51;p9"/>
          <p:cNvSpPr txBox="1"/>
          <p:nvPr>
            <p:ph type="title"/>
          </p:nvPr>
        </p:nvSpPr>
        <p:spPr>
          <a:xfrm>
            <a:off x="265500" y="1397350"/>
            <a:ext cx="4045200" cy="13182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dk1"/>
              </a:buClr>
              <a:buSzPts val="3600"/>
              <a:buNone/>
              <a:defRPr sz="3600">
                <a:solidFill>
                  <a:schemeClr val="dk1"/>
                </a:solidFill>
              </a:defRPr>
            </a:lvl1pPr>
            <a:lvl2pPr lvl="1" algn="ctr">
              <a:spcBef>
                <a:spcPts val="0"/>
              </a:spcBef>
              <a:spcAft>
                <a:spcPts val="0"/>
              </a:spcAft>
              <a:buClr>
                <a:schemeClr val="dk1"/>
              </a:buClr>
              <a:buSzPts val="3600"/>
              <a:buNone/>
              <a:defRPr sz="3600">
                <a:solidFill>
                  <a:schemeClr val="dk1"/>
                </a:solidFill>
              </a:defRPr>
            </a:lvl2pPr>
            <a:lvl3pPr lvl="2" algn="ctr">
              <a:spcBef>
                <a:spcPts val="0"/>
              </a:spcBef>
              <a:spcAft>
                <a:spcPts val="0"/>
              </a:spcAft>
              <a:buClr>
                <a:schemeClr val="dk1"/>
              </a:buClr>
              <a:buSzPts val="3600"/>
              <a:buNone/>
              <a:defRPr sz="3600">
                <a:solidFill>
                  <a:schemeClr val="dk1"/>
                </a:solidFill>
              </a:defRPr>
            </a:lvl3pPr>
            <a:lvl4pPr lvl="3" algn="ctr">
              <a:spcBef>
                <a:spcPts val="0"/>
              </a:spcBef>
              <a:spcAft>
                <a:spcPts val="0"/>
              </a:spcAft>
              <a:buClr>
                <a:schemeClr val="dk1"/>
              </a:buClr>
              <a:buSzPts val="3600"/>
              <a:buNone/>
              <a:defRPr sz="3600">
                <a:solidFill>
                  <a:schemeClr val="dk1"/>
                </a:solidFill>
              </a:defRPr>
            </a:lvl4pPr>
            <a:lvl5pPr lvl="4" algn="ctr">
              <a:spcBef>
                <a:spcPts val="0"/>
              </a:spcBef>
              <a:spcAft>
                <a:spcPts val="0"/>
              </a:spcAft>
              <a:buClr>
                <a:schemeClr val="dk1"/>
              </a:buClr>
              <a:buSzPts val="3600"/>
              <a:buNone/>
              <a:defRPr sz="3600">
                <a:solidFill>
                  <a:schemeClr val="dk1"/>
                </a:solidFill>
              </a:defRPr>
            </a:lvl5pPr>
            <a:lvl6pPr lvl="5" algn="ctr">
              <a:spcBef>
                <a:spcPts val="0"/>
              </a:spcBef>
              <a:spcAft>
                <a:spcPts val="0"/>
              </a:spcAft>
              <a:buClr>
                <a:schemeClr val="dk1"/>
              </a:buClr>
              <a:buSzPts val="3600"/>
              <a:buNone/>
              <a:defRPr sz="3600">
                <a:solidFill>
                  <a:schemeClr val="dk1"/>
                </a:solidFill>
              </a:defRPr>
            </a:lvl6pPr>
            <a:lvl7pPr lvl="6" algn="ctr">
              <a:spcBef>
                <a:spcPts val="0"/>
              </a:spcBef>
              <a:spcAft>
                <a:spcPts val="0"/>
              </a:spcAft>
              <a:buClr>
                <a:schemeClr val="dk1"/>
              </a:buClr>
              <a:buSzPts val="3600"/>
              <a:buNone/>
              <a:defRPr sz="3600">
                <a:solidFill>
                  <a:schemeClr val="dk1"/>
                </a:solidFill>
              </a:defRPr>
            </a:lvl7pPr>
            <a:lvl8pPr lvl="7" algn="ctr">
              <a:spcBef>
                <a:spcPts val="0"/>
              </a:spcBef>
              <a:spcAft>
                <a:spcPts val="0"/>
              </a:spcAft>
              <a:buClr>
                <a:schemeClr val="dk1"/>
              </a:buClr>
              <a:buSzPts val="3600"/>
              <a:buNone/>
              <a:defRPr sz="3600">
                <a:solidFill>
                  <a:schemeClr val="dk1"/>
                </a:solidFill>
              </a:defRPr>
            </a:lvl8pPr>
            <a:lvl9pPr lvl="8" algn="ctr">
              <a:spcBef>
                <a:spcPts val="0"/>
              </a:spcBef>
              <a:spcAft>
                <a:spcPts val="0"/>
              </a:spcAft>
              <a:buClr>
                <a:schemeClr val="dk1"/>
              </a:buClr>
              <a:buSzPts val="3600"/>
              <a:buNone/>
              <a:defRPr sz="3600">
                <a:solidFill>
                  <a:schemeClr val="dk1"/>
                </a:solidFill>
              </a:defRPr>
            </a:lvl9pPr>
          </a:lstStyle>
          <a:p/>
        </p:txBody>
      </p:sp>
      <p:sp>
        <p:nvSpPr>
          <p:cNvPr id="52" name="Google Shape;52;p9"/>
          <p:cNvSpPr txBox="1"/>
          <p:nvPr>
            <p:ph idx="1" type="subTitle"/>
          </p:nvPr>
        </p:nvSpPr>
        <p:spPr>
          <a:xfrm>
            <a:off x="265500" y="273537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3" name="Google Shape;5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54" name="Google Shape;54;p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5"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57" name="Google Shape;57;p10"/>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58" name="Google Shape;58;p10"/>
          <p:cNvSpPr txBox="1"/>
          <p:nvPr>
            <p:ph idx="1" type="body"/>
          </p:nvPr>
        </p:nvSpPr>
        <p:spPr>
          <a:xfrm>
            <a:off x="328017" y="4226025"/>
            <a:ext cx="8388600" cy="3936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59" name="Google Shape;59;p1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wiss-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hyperlink" Target="https://www.youtube.com/watch?v=tShavGuo0_E" TargetMode="Externa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hyperlink" Target="https://teara.govt.nz/en/glossary#marae" TargetMode="Externa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hyperlink" Target="https://www.asiaglobalonline.hku.hk/tokyo-olympics-and-japans-quest-unity-diversity" TargetMode="Externa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3"/>
          <p:cNvSpPr txBox="1"/>
          <p:nvPr>
            <p:ph type="ctrTitle"/>
          </p:nvPr>
        </p:nvSpPr>
        <p:spPr>
          <a:xfrm>
            <a:off x="2371725" y="630225"/>
            <a:ext cx="6331500" cy="1542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Oral Presentations Slideshow</a:t>
            </a:r>
            <a:endParaRPr/>
          </a:p>
        </p:txBody>
      </p:sp>
      <p:sp>
        <p:nvSpPr>
          <p:cNvPr id="73" name="Google Shape;73;p13"/>
          <p:cNvSpPr txBox="1"/>
          <p:nvPr>
            <p:ph idx="1" type="subTitle"/>
          </p:nvPr>
        </p:nvSpPr>
        <p:spPr>
          <a:xfrm>
            <a:off x="2390267" y="3238450"/>
            <a:ext cx="6331500" cy="1241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1400">
                <a:solidFill>
                  <a:srgbClr val="1D2125"/>
                </a:solidFill>
                <a:highlight>
                  <a:srgbClr val="FFFFFF"/>
                </a:highlight>
                <a:latin typeface="Roboto"/>
                <a:ea typeface="Roboto"/>
                <a:cs typeface="Roboto"/>
                <a:sym typeface="Roboto"/>
              </a:rPr>
              <a:t>L.I: We are PLANNING to demonstrate that, as a text creator, I can </a:t>
            </a:r>
            <a:r>
              <a:rPr i="1" lang="en" sz="1400">
                <a:solidFill>
                  <a:srgbClr val="1D2125"/>
                </a:solidFill>
                <a:highlight>
                  <a:srgbClr val="FFFFFF"/>
                </a:highlight>
                <a:latin typeface="Roboto"/>
                <a:ea typeface="Roboto"/>
                <a:cs typeface="Roboto"/>
                <a:sym typeface="Roboto"/>
              </a:rPr>
              <a:t>create</a:t>
            </a:r>
            <a:r>
              <a:rPr lang="en" sz="1400">
                <a:solidFill>
                  <a:srgbClr val="1D2125"/>
                </a:solidFill>
                <a:highlight>
                  <a:srgbClr val="FFFFFF"/>
                </a:highlight>
                <a:latin typeface="Roboto"/>
                <a:ea typeface="Roboto"/>
                <a:cs typeface="Roboto"/>
                <a:sym typeface="Roboto"/>
              </a:rPr>
              <a:t> texts to advocate for myself, for others, and to try to change my world.</a:t>
            </a:r>
            <a:endParaRPr sz="1400"/>
          </a:p>
        </p:txBody>
      </p:sp>
      <p:pic>
        <p:nvPicPr>
          <p:cNvPr id="74" name="Google Shape;74;p13"/>
          <p:cNvPicPr preferRelativeResize="0"/>
          <p:nvPr/>
        </p:nvPicPr>
        <p:blipFill>
          <a:blip r:embed="rId3">
            <a:alphaModFix/>
          </a:blip>
          <a:stretch>
            <a:fillRect/>
          </a:stretch>
        </p:blipFill>
        <p:spPr>
          <a:xfrm>
            <a:off x="151075" y="835075"/>
            <a:ext cx="2065950" cy="35718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4"/>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Public Speaking</a:t>
            </a:r>
            <a:endParaRPr/>
          </a:p>
        </p:txBody>
      </p:sp>
      <p:sp>
        <p:nvSpPr>
          <p:cNvPr id="80" name="Google Shape;80;p14"/>
          <p:cNvSpPr txBox="1"/>
          <p:nvPr>
            <p:ph idx="1" type="body"/>
          </p:nvPr>
        </p:nvSpPr>
        <p:spPr>
          <a:xfrm>
            <a:off x="319500" y="1846804"/>
            <a:ext cx="2808000" cy="2806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Watch the following </a:t>
            </a:r>
            <a:r>
              <a:rPr lang="en" u="sng">
                <a:solidFill>
                  <a:schemeClr val="hlink"/>
                </a:solidFill>
                <a:hlinkClick r:id="rId3"/>
              </a:rPr>
              <a:t>video</a:t>
            </a:r>
            <a:r>
              <a:rPr lang="en"/>
              <a:t> about how to be a more confident public speaker.</a:t>
            </a:r>
            <a:endParaRPr/>
          </a:p>
        </p:txBody>
      </p:sp>
      <p:pic>
        <p:nvPicPr>
          <p:cNvPr id="81" name="Google Shape;81;p14"/>
          <p:cNvPicPr preferRelativeResize="0"/>
          <p:nvPr/>
        </p:nvPicPr>
        <p:blipFill>
          <a:blip r:embed="rId4">
            <a:alphaModFix/>
          </a:blip>
          <a:stretch>
            <a:fillRect/>
          </a:stretch>
        </p:blipFill>
        <p:spPr>
          <a:xfrm>
            <a:off x="3064425" y="152400"/>
            <a:ext cx="5927175" cy="48334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5"/>
          <p:cNvSpPr txBox="1"/>
          <p:nvPr/>
        </p:nvSpPr>
        <p:spPr>
          <a:xfrm>
            <a:off x="0" y="0"/>
            <a:ext cx="9144000" cy="5056200"/>
          </a:xfrm>
          <a:prstGeom prst="rect">
            <a:avLst/>
          </a:prstGeom>
          <a:noFill/>
          <a:ln>
            <a:noFill/>
          </a:ln>
        </p:spPr>
        <p:txBody>
          <a:bodyPr anchorCtr="0" anchor="t" bIns="91425" lIns="91425" spcFirstLastPara="1" rIns="91425" wrap="square" tIns="91425">
            <a:spAutoFit/>
          </a:bodyPr>
          <a:lstStyle/>
          <a:p>
            <a:pPr indent="0" lvl="0" marL="0" rtl="0" algn="l">
              <a:lnSpc>
                <a:spcPct val="160000"/>
              </a:lnSpc>
              <a:spcBef>
                <a:spcPts val="0"/>
              </a:spcBef>
              <a:spcAft>
                <a:spcPts val="0"/>
              </a:spcAft>
              <a:buNone/>
            </a:pPr>
            <a:r>
              <a:rPr lang="en" sz="1300">
                <a:solidFill>
                  <a:srgbClr val="333333"/>
                </a:solidFill>
                <a:highlight>
                  <a:srgbClr val="F9F7F4"/>
                </a:highlight>
                <a:latin typeface="Georgia"/>
                <a:ea typeface="Georgia"/>
                <a:cs typeface="Georgia"/>
                <a:sym typeface="Georgia"/>
              </a:rPr>
              <a:t>When an orator rises to speak on a </a:t>
            </a:r>
            <a:r>
              <a:rPr lang="en" sz="1300">
                <a:solidFill>
                  <a:srgbClr val="963333"/>
                </a:solidFill>
                <a:highlight>
                  <a:srgbClr val="F9F7F4"/>
                </a:highlight>
                <a:uFill>
                  <a:noFill/>
                </a:uFill>
                <a:latin typeface="Georgia"/>
                <a:ea typeface="Georgia"/>
                <a:cs typeface="Georgia"/>
                <a:sym typeface="Georgia"/>
                <a:hlinkClick r:id="rId3">
                  <a:extLst>
                    <a:ext uri="{A12FA001-AC4F-418D-AE19-62706E023703}">
                      <ahyp:hlinkClr val="tx"/>
                    </a:ext>
                  </a:extLst>
                </a:hlinkClick>
              </a:rPr>
              <a:t>marae</a:t>
            </a:r>
            <a:r>
              <a:rPr lang="en" sz="1300">
                <a:solidFill>
                  <a:srgbClr val="333333"/>
                </a:solidFill>
                <a:highlight>
                  <a:srgbClr val="F9F7F4"/>
                </a:highlight>
                <a:latin typeface="Georgia"/>
                <a:ea typeface="Georgia"/>
                <a:cs typeface="Georgia"/>
                <a:sym typeface="Georgia"/>
              </a:rPr>
              <a:t>, he will often announce himself by saying:</a:t>
            </a:r>
            <a:endParaRPr sz="1300">
              <a:solidFill>
                <a:srgbClr val="333333"/>
              </a:solidFill>
              <a:highlight>
                <a:srgbClr val="F9F7F4"/>
              </a:highlight>
              <a:latin typeface="Georgia"/>
              <a:ea typeface="Georgia"/>
              <a:cs typeface="Georgia"/>
              <a:sym typeface="Georgia"/>
            </a:endParaRPr>
          </a:p>
          <a:p>
            <a:pPr indent="0" lvl="0" marL="558800" rtl="0" algn="l">
              <a:lnSpc>
                <a:spcPct val="167500"/>
              </a:lnSpc>
              <a:spcBef>
                <a:spcPts val="2200"/>
              </a:spcBef>
              <a:spcAft>
                <a:spcPts val="0"/>
              </a:spcAft>
              <a:buNone/>
            </a:pPr>
            <a:r>
              <a:rPr lang="en" sz="1050">
                <a:solidFill>
                  <a:srgbClr val="4D4D4D"/>
                </a:solidFill>
                <a:highlight>
                  <a:srgbClr val="F9F7F4"/>
                </a:highlight>
                <a:latin typeface="Georgia"/>
                <a:ea typeface="Georgia"/>
                <a:cs typeface="Georgia"/>
                <a:sym typeface="Georgia"/>
              </a:rPr>
              <a:t>Tihē mauriora</a:t>
            </a:r>
            <a:endParaRPr sz="1050">
              <a:solidFill>
                <a:srgbClr val="4D4D4D"/>
              </a:solidFill>
              <a:highlight>
                <a:srgbClr val="F9F7F4"/>
              </a:highlight>
              <a:latin typeface="Georgia"/>
              <a:ea typeface="Georgia"/>
              <a:cs typeface="Georgia"/>
              <a:sym typeface="Georgia"/>
            </a:endParaRPr>
          </a:p>
          <a:p>
            <a:pPr indent="0" lvl="0" marL="558800" rtl="0" algn="l">
              <a:lnSpc>
                <a:spcPct val="167500"/>
              </a:lnSpc>
              <a:spcBef>
                <a:spcPts val="2200"/>
              </a:spcBef>
              <a:spcAft>
                <a:spcPts val="0"/>
              </a:spcAft>
              <a:buNone/>
            </a:pPr>
            <a:r>
              <a:rPr lang="en" sz="1050">
                <a:solidFill>
                  <a:srgbClr val="4D4D4D"/>
                </a:solidFill>
                <a:highlight>
                  <a:srgbClr val="F9F7F4"/>
                </a:highlight>
                <a:latin typeface="Georgia"/>
                <a:ea typeface="Georgia"/>
                <a:cs typeface="Georgia"/>
                <a:sym typeface="Georgia"/>
              </a:rPr>
              <a:t>Ki te whaiao, ki Te Ao Mārama</a:t>
            </a:r>
            <a:endParaRPr sz="1050">
              <a:solidFill>
                <a:srgbClr val="4D4D4D"/>
              </a:solidFill>
              <a:highlight>
                <a:srgbClr val="F9F7F4"/>
              </a:highlight>
              <a:latin typeface="Georgia"/>
              <a:ea typeface="Georgia"/>
              <a:cs typeface="Georgia"/>
              <a:sym typeface="Georgia"/>
            </a:endParaRPr>
          </a:p>
          <a:p>
            <a:pPr indent="0" lvl="0" marL="558800" rtl="0" algn="l">
              <a:lnSpc>
                <a:spcPct val="167500"/>
              </a:lnSpc>
              <a:spcBef>
                <a:spcPts val="2200"/>
              </a:spcBef>
              <a:spcAft>
                <a:spcPts val="0"/>
              </a:spcAft>
              <a:buNone/>
            </a:pPr>
            <a:r>
              <a:rPr lang="en" sz="1050">
                <a:solidFill>
                  <a:srgbClr val="4D4D4D"/>
                </a:solidFill>
                <a:highlight>
                  <a:srgbClr val="F9F7F4"/>
                </a:highlight>
                <a:latin typeface="Georgia"/>
                <a:ea typeface="Georgia"/>
                <a:cs typeface="Georgia"/>
                <a:sym typeface="Georgia"/>
              </a:rPr>
              <a:t>The breath, the energy of life</a:t>
            </a:r>
            <a:endParaRPr sz="1050">
              <a:solidFill>
                <a:srgbClr val="4D4D4D"/>
              </a:solidFill>
              <a:highlight>
                <a:srgbClr val="F9F7F4"/>
              </a:highlight>
              <a:latin typeface="Georgia"/>
              <a:ea typeface="Georgia"/>
              <a:cs typeface="Georgia"/>
              <a:sym typeface="Georgia"/>
            </a:endParaRPr>
          </a:p>
          <a:p>
            <a:pPr indent="0" lvl="0" marL="558800" rtl="0" algn="l">
              <a:lnSpc>
                <a:spcPct val="167500"/>
              </a:lnSpc>
              <a:spcBef>
                <a:spcPts val="2200"/>
              </a:spcBef>
              <a:spcAft>
                <a:spcPts val="0"/>
              </a:spcAft>
              <a:buNone/>
            </a:pPr>
            <a:r>
              <a:rPr lang="en" sz="1050">
                <a:solidFill>
                  <a:srgbClr val="4D4D4D"/>
                </a:solidFill>
                <a:highlight>
                  <a:srgbClr val="F9F7F4"/>
                </a:highlight>
                <a:latin typeface="Georgia"/>
                <a:ea typeface="Georgia"/>
                <a:cs typeface="Georgia"/>
                <a:sym typeface="Georgia"/>
              </a:rPr>
              <a:t>To the dawnlight, to the world of light</a:t>
            </a:r>
            <a:endParaRPr sz="1050">
              <a:solidFill>
                <a:srgbClr val="4D4D4D"/>
              </a:solidFill>
              <a:highlight>
                <a:srgbClr val="F9F7F4"/>
              </a:highlight>
              <a:latin typeface="Georgia"/>
              <a:ea typeface="Georgia"/>
              <a:cs typeface="Georgia"/>
              <a:sym typeface="Georgia"/>
            </a:endParaRPr>
          </a:p>
          <a:p>
            <a:pPr indent="0" lvl="0" marL="0" rtl="0" algn="l">
              <a:lnSpc>
                <a:spcPct val="160000"/>
              </a:lnSpc>
              <a:spcBef>
                <a:spcPts val="2200"/>
              </a:spcBef>
              <a:spcAft>
                <a:spcPts val="0"/>
              </a:spcAft>
              <a:buNone/>
            </a:pPr>
            <a:r>
              <a:rPr lang="en" sz="1300">
                <a:solidFill>
                  <a:srgbClr val="333333"/>
                </a:solidFill>
                <a:highlight>
                  <a:srgbClr val="F9F7F4"/>
                </a:highlight>
                <a:latin typeface="Georgia"/>
                <a:ea typeface="Georgia"/>
                <a:cs typeface="Georgia"/>
                <a:sym typeface="Georgia"/>
              </a:rPr>
              <a:t>The words refer to a world constantly emerging from darkness into light.</a:t>
            </a:r>
            <a:endParaRPr sz="1300">
              <a:solidFill>
                <a:srgbClr val="333333"/>
              </a:solidFill>
              <a:highlight>
                <a:srgbClr val="F9F7F4"/>
              </a:highlight>
              <a:latin typeface="Georgia"/>
              <a:ea typeface="Georgia"/>
              <a:cs typeface="Georgia"/>
              <a:sym typeface="Georgia"/>
            </a:endParaRPr>
          </a:p>
          <a:p>
            <a:pPr indent="0" lvl="0" marL="0" rtl="0" algn="l">
              <a:lnSpc>
                <a:spcPct val="160000"/>
              </a:lnSpc>
              <a:spcBef>
                <a:spcPts val="2000"/>
              </a:spcBef>
              <a:spcAft>
                <a:spcPts val="2000"/>
              </a:spcAft>
              <a:buNone/>
            </a:pPr>
            <a:r>
              <a:rPr lang="en" sz="1300">
                <a:solidFill>
                  <a:srgbClr val="333333"/>
                </a:solidFill>
                <a:highlight>
                  <a:srgbClr val="F9F7F4"/>
                </a:highlight>
                <a:latin typeface="Georgia"/>
                <a:ea typeface="Georgia"/>
                <a:cs typeface="Georgia"/>
                <a:sym typeface="Georgia"/>
              </a:rPr>
              <a:t>The orator’s speech is considered to be a re-enactment of Tāne separating earth and sky, the means by which light came into the world. Tāne was the father of humankind. When he separated his parents, Papatūānuku (the earth mother) and Ranginui (the sky father), the sun was able to shine into the world that was created. If the orator’s words offer guidance and wisdom, he brings his audience out of the ‘night’ of conflict and into the ‘day’ of peace and resolution. This occurs when mana (a spiritual force) enters the person – just as the sun illuminates and brings forth the new day.</a:t>
            </a:r>
            <a:endParaRPr sz="1300">
              <a:solidFill>
                <a:srgbClr val="333333"/>
              </a:solidFill>
              <a:highlight>
                <a:srgbClr val="F9F7F4"/>
              </a:highlight>
              <a:latin typeface="Georgia"/>
              <a:ea typeface="Georgia"/>
              <a:cs typeface="Georgia"/>
              <a:sym typeface="Georgia"/>
            </a:endParaRPr>
          </a:p>
        </p:txBody>
      </p:sp>
      <p:pic>
        <p:nvPicPr>
          <p:cNvPr id="87" name="Google Shape;87;p15"/>
          <p:cNvPicPr preferRelativeResize="0"/>
          <p:nvPr/>
        </p:nvPicPr>
        <p:blipFill>
          <a:blip r:embed="rId4">
            <a:alphaModFix/>
          </a:blip>
          <a:stretch>
            <a:fillRect/>
          </a:stretch>
        </p:blipFill>
        <p:spPr>
          <a:xfrm>
            <a:off x="3605025" y="407750"/>
            <a:ext cx="4750700" cy="23512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6"/>
          <p:cNvSpPr txBox="1"/>
          <p:nvPr/>
        </p:nvSpPr>
        <p:spPr>
          <a:xfrm>
            <a:off x="0" y="0"/>
            <a:ext cx="9144000" cy="4502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3000" u="sng">
                <a:solidFill>
                  <a:srgbClr val="1F1F1F"/>
                </a:solidFill>
                <a:highlight>
                  <a:srgbClr val="FFFFFF"/>
                </a:highlight>
              </a:rPr>
              <a:t>8 Tips for becoming a better public speaker</a:t>
            </a:r>
            <a:endParaRPr b="1" sz="3000" u="sng">
              <a:solidFill>
                <a:srgbClr val="1F1F1F"/>
              </a:solidFill>
              <a:highlight>
                <a:srgbClr val="FFFFFF"/>
              </a:highlight>
            </a:endParaRPr>
          </a:p>
          <a:p>
            <a:pPr indent="0" lvl="0" marL="0" rtl="0" algn="l">
              <a:lnSpc>
                <a:spcPct val="115000"/>
              </a:lnSpc>
              <a:spcBef>
                <a:spcPts val="900"/>
              </a:spcBef>
              <a:spcAft>
                <a:spcPts val="0"/>
              </a:spcAft>
              <a:buNone/>
            </a:pPr>
            <a:r>
              <a:t/>
            </a:r>
            <a:endParaRPr b="1" sz="1200">
              <a:solidFill>
                <a:srgbClr val="1F1F1F"/>
              </a:solidFill>
              <a:highlight>
                <a:srgbClr val="FFFFFF"/>
              </a:highlight>
            </a:endParaRPr>
          </a:p>
          <a:p>
            <a:pPr indent="-381000" lvl="0" marL="647700" marR="190500" rtl="0" algn="l">
              <a:lnSpc>
                <a:spcPct val="115000"/>
              </a:lnSpc>
              <a:spcBef>
                <a:spcPts val="900"/>
              </a:spcBef>
              <a:spcAft>
                <a:spcPts val="0"/>
              </a:spcAft>
              <a:buClr>
                <a:srgbClr val="1F1F1F"/>
              </a:buClr>
              <a:buSzPts val="2400"/>
              <a:buChar char="●"/>
            </a:pPr>
            <a:r>
              <a:rPr lang="en" sz="2400">
                <a:solidFill>
                  <a:srgbClr val="1F1F1F"/>
                </a:solidFill>
                <a:highlight>
                  <a:srgbClr val="FFFFFF"/>
                </a:highlight>
              </a:rPr>
              <a:t>#1. Before you start, be prepared! ...</a:t>
            </a:r>
            <a:endParaRPr sz="2400">
              <a:solidFill>
                <a:srgbClr val="1F1F1F"/>
              </a:solidFill>
              <a:highlight>
                <a:srgbClr val="FFFFFF"/>
              </a:highlight>
            </a:endParaRPr>
          </a:p>
          <a:p>
            <a:pPr indent="-381000" lvl="0" marL="647700" marR="190500" rtl="0" algn="l">
              <a:lnSpc>
                <a:spcPct val="115000"/>
              </a:lnSpc>
              <a:spcBef>
                <a:spcPts val="0"/>
              </a:spcBef>
              <a:spcAft>
                <a:spcPts val="0"/>
              </a:spcAft>
              <a:buClr>
                <a:srgbClr val="1F1F1F"/>
              </a:buClr>
              <a:buSzPts val="2400"/>
              <a:buChar char="●"/>
            </a:pPr>
            <a:r>
              <a:rPr lang="en" sz="2400">
                <a:solidFill>
                  <a:srgbClr val="1F1F1F"/>
                </a:solidFill>
                <a:highlight>
                  <a:srgbClr val="FFFFFF"/>
                </a:highlight>
              </a:rPr>
              <a:t>#2. Practise, practise, and practise some more. ...</a:t>
            </a:r>
            <a:endParaRPr sz="2400">
              <a:solidFill>
                <a:srgbClr val="1F1F1F"/>
              </a:solidFill>
              <a:highlight>
                <a:srgbClr val="FFFFFF"/>
              </a:highlight>
            </a:endParaRPr>
          </a:p>
          <a:p>
            <a:pPr indent="-381000" lvl="0" marL="647700" marR="190500" rtl="0" algn="l">
              <a:lnSpc>
                <a:spcPct val="115000"/>
              </a:lnSpc>
              <a:spcBef>
                <a:spcPts val="0"/>
              </a:spcBef>
              <a:spcAft>
                <a:spcPts val="0"/>
              </a:spcAft>
              <a:buClr>
                <a:srgbClr val="1F1F1F"/>
              </a:buClr>
              <a:buSzPts val="2400"/>
              <a:buChar char="●"/>
            </a:pPr>
            <a:r>
              <a:rPr lang="en" sz="2400">
                <a:solidFill>
                  <a:srgbClr val="1F1F1F"/>
                </a:solidFill>
                <a:highlight>
                  <a:srgbClr val="FFFFFF"/>
                </a:highlight>
              </a:rPr>
              <a:t>#3. Make a presentation, and use visual aids. ...</a:t>
            </a:r>
            <a:endParaRPr sz="2400">
              <a:solidFill>
                <a:srgbClr val="1F1F1F"/>
              </a:solidFill>
              <a:highlight>
                <a:srgbClr val="FFFFFF"/>
              </a:highlight>
            </a:endParaRPr>
          </a:p>
          <a:p>
            <a:pPr indent="-381000" lvl="0" marL="647700" marR="190500" rtl="0" algn="l">
              <a:lnSpc>
                <a:spcPct val="115000"/>
              </a:lnSpc>
              <a:spcBef>
                <a:spcPts val="0"/>
              </a:spcBef>
              <a:spcAft>
                <a:spcPts val="0"/>
              </a:spcAft>
              <a:buClr>
                <a:srgbClr val="1F1F1F"/>
              </a:buClr>
              <a:buSzPts val="2400"/>
              <a:buChar char="●"/>
            </a:pPr>
            <a:r>
              <a:rPr lang="en" sz="2400">
                <a:solidFill>
                  <a:srgbClr val="1F1F1F"/>
                </a:solidFill>
                <a:highlight>
                  <a:srgbClr val="FFFFFF"/>
                </a:highlight>
              </a:rPr>
              <a:t>#4. Speak clearly and slowly. ...</a:t>
            </a:r>
            <a:endParaRPr sz="2400">
              <a:solidFill>
                <a:srgbClr val="1F1F1F"/>
              </a:solidFill>
              <a:highlight>
                <a:srgbClr val="FFFFFF"/>
              </a:highlight>
            </a:endParaRPr>
          </a:p>
          <a:p>
            <a:pPr indent="-381000" lvl="0" marL="647700" marR="190500" rtl="0" algn="l">
              <a:lnSpc>
                <a:spcPct val="115000"/>
              </a:lnSpc>
              <a:spcBef>
                <a:spcPts val="0"/>
              </a:spcBef>
              <a:spcAft>
                <a:spcPts val="0"/>
              </a:spcAft>
              <a:buClr>
                <a:srgbClr val="1F1F1F"/>
              </a:buClr>
              <a:buSzPts val="2400"/>
              <a:buChar char="●"/>
            </a:pPr>
            <a:r>
              <a:rPr lang="en" sz="2400">
                <a:solidFill>
                  <a:srgbClr val="1F1F1F"/>
                </a:solidFill>
                <a:highlight>
                  <a:srgbClr val="FFFFFF"/>
                </a:highlight>
              </a:rPr>
              <a:t>#5. Think about your body language. ...</a:t>
            </a:r>
            <a:endParaRPr sz="2400">
              <a:solidFill>
                <a:srgbClr val="1F1F1F"/>
              </a:solidFill>
              <a:highlight>
                <a:srgbClr val="FFFFFF"/>
              </a:highlight>
            </a:endParaRPr>
          </a:p>
          <a:p>
            <a:pPr indent="-381000" lvl="0" marL="647700" marR="190500" rtl="0" algn="l">
              <a:lnSpc>
                <a:spcPct val="115000"/>
              </a:lnSpc>
              <a:spcBef>
                <a:spcPts val="0"/>
              </a:spcBef>
              <a:spcAft>
                <a:spcPts val="0"/>
              </a:spcAft>
              <a:buClr>
                <a:srgbClr val="1F1F1F"/>
              </a:buClr>
              <a:buSzPts val="2400"/>
              <a:buChar char="●"/>
            </a:pPr>
            <a:r>
              <a:rPr lang="en" sz="2400">
                <a:solidFill>
                  <a:srgbClr val="1F1F1F"/>
                </a:solidFill>
                <a:highlight>
                  <a:srgbClr val="FFFFFF"/>
                </a:highlight>
              </a:rPr>
              <a:t>#6. Keep your audience engaged. ...</a:t>
            </a:r>
            <a:endParaRPr sz="2400">
              <a:solidFill>
                <a:srgbClr val="1F1F1F"/>
              </a:solidFill>
              <a:highlight>
                <a:srgbClr val="FFFFFF"/>
              </a:highlight>
            </a:endParaRPr>
          </a:p>
          <a:p>
            <a:pPr indent="-381000" lvl="0" marL="647700" marR="190500" rtl="0" algn="l">
              <a:lnSpc>
                <a:spcPct val="115000"/>
              </a:lnSpc>
              <a:spcBef>
                <a:spcPts val="0"/>
              </a:spcBef>
              <a:spcAft>
                <a:spcPts val="0"/>
              </a:spcAft>
              <a:buClr>
                <a:srgbClr val="1F1F1F"/>
              </a:buClr>
              <a:buSzPts val="2400"/>
              <a:buChar char="●"/>
            </a:pPr>
            <a:r>
              <a:rPr lang="en" sz="2400">
                <a:solidFill>
                  <a:srgbClr val="1F1F1F"/>
                </a:solidFill>
                <a:highlight>
                  <a:srgbClr val="FFFFFF"/>
                </a:highlight>
              </a:rPr>
              <a:t>#7. Be authentic! ...</a:t>
            </a:r>
            <a:endParaRPr sz="2400">
              <a:solidFill>
                <a:srgbClr val="1F1F1F"/>
              </a:solidFill>
              <a:highlight>
                <a:srgbClr val="FFFFFF"/>
              </a:highlight>
            </a:endParaRPr>
          </a:p>
          <a:p>
            <a:pPr indent="-381000" lvl="0" marL="647700" marR="190500" rtl="0" algn="l">
              <a:lnSpc>
                <a:spcPct val="115000"/>
              </a:lnSpc>
              <a:spcBef>
                <a:spcPts val="0"/>
              </a:spcBef>
              <a:spcAft>
                <a:spcPts val="0"/>
              </a:spcAft>
              <a:buClr>
                <a:srgbClr val="1F1F1F"/>
              </a:buClr>
              <a:buSzPts val="2400"/>
              <a:buChar char="●"/>
            </a:pPr>
            <a:r>
              <a:rPr lang="en" sz="2400">
                <a:solidFill>
                  <a:srgbClr val="1F1F1F"/>
                </a:solidFill>
                <a:highlight>
                  <a:srgbClr val="FFFFFF"/>
                </a:highlight>
              </a:rPr>
              <a:t>#8. Learn from feedback.</a:t>
            </a:r>
            <a:endParaRPr sz="2400">
              <a:solidFill>
                <a:srgbClr val="1F1F1F"/>
              </a:solidFill>
              <a:highlight>
                <a:srgbClr val="FFFFFF"/>
              </a:high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7"/>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1</a:t>
            </a:r>
            <a:endParaRPr/>
          </a:p>
        </p:txBody>
      </p:sp>
      <p:sp>
        <p:nvSpPr>
          <p:cNvPr id="98" name="Google Shape;98;p17"/>
          <p:cNvSpPr txBox="1"/>
          <p:nvPr>
            <p:ph idx="1" type="body"/>
          </p:nvPr>
        </p:nvSpPr>
        <p:spPr>
          <a:xfrm>
            <a:off x="319500" y="1846804"/>
            <a:ext cx="2808000" cy="2806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From the slide above,  write in your English books how you would show the 8 tips for becoming a better speaker. Also, write how you would show the opposite and what the 8 tips for being a worse public speaker would be i.e. doing the opposite of the 8 tips for becoming a better speaker.</a:t>
            </a:r>
            <a:endParaRPr/>
          </a:p>
        </p:txBody>
      </p:sp>
      <p:pic>
        <p:nvPicPr>
          <p:cNvPr id="99" name="Google Shape;99;p17"/>
          <p:cNvPicPr preferRelativeResize="0"/>
          <p:nvPr/>
        </p:nvPicPr>
        <p:blipFill>
          <a:blip r:embed="rId3">
            <a:alphaModFix/>
          </a:blip>
          <a:stretch>
            <a:fillRect/>
          </a:stretch>
        </p:blipFill>
        <p:spPr>
          <a:xfrm>
            <a:off x="3127500" y="152400"/>
            <a:ext cx="5864100" cy="4823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8"/>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2</a:t>
            </a:r>
            <a:endParaRPr/>
          </a:p>
        </p:txBody>
      </p:sp>
      <p:sp>
        <p:nvSpPr>
          <p:cNvPr id="105" name="Google Shape;105;p18"/>
          <p:cNvSpPr txBox="1"/>
          <p:nvPr>
            <p:ph idx="1" type="body"/>
          </p:nvPr>
        </p:nvSpPr>
        <p:spPr>
          <a:xfrm>
            <a:off x="319500" y="1846804"/>
            <a:ext cx="2808000" cy="2806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Look at this </a:t>
            </a:r>
            <a:r>
              <a:rPr lang="en" u="sng">
                <a:solidFill>
                  <a:schemeClr val="hlink"/>
                </a:solidFill>
                <a:hlinkClick r:id="rId3"/>
              </a:rPr>
              <a:t>website</a:t>
            </a:r>
            <a:r>
              <a:rPr lang="en"/>
              <a:t> and write a speech about how we can show unity during the olympics.</a:t>
            </a:r>
            <a:endParaRPr/>
          </a:p>
        </p:txBody>
      </p:sp>
      <p:pic>
        <p:nvPicPr>
          <p:cNvPr id="106" name="Google Shape;106;p18"/>
          <p:cNvPicPr preferRelativeResize="0"/>
          <p:nvPr/>
        </p:nvPicPr>
        <p:blipFill>
          <a:blip r:embed="rId4">
            <a:alphaModFix/>
          </a:blip>
          <a:stretch>
            <a:fillRect/>
          </a:stretch>
        </p:blipFill>
        <p:spPr>
          <a:xfrm>
            <a:off x="3127500" y="152400"/>
            <a:ext cx="5864099" cy="48531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9"/>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3</a:t>
            </a:r>
            <a:endParaRPr/>
          </a:p>
        </p:txBody>
      </p:sp>
      <p:sp>
        <p:nvSpPr>
          <p:cNvPr id="112" name="Google Shape;112;p19"/>
          <p:cNvSpPr txBox="1"/>
          <p:nvPr>
            <p:ph idx="1" type="body"/>
          </p:nvPr>
        </p:nvSpPr>
        <p:spPr>
          <a:xfrm>
            <a:off x="319500" y="1846804"/>
            <a:ext cx="2808000" cy="2806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Clr>
                <a:schemeClr val="dk2"/>
              </a:buClr>
              <a:buSzPts val="1100"/>
              <a:buFont typeface="Arial"/>
              <a:buNone/>
            </a:pPr>
            <a:r>
              <a:rPr lang="en"/>
              <a:t>Draw, label and colour a picture of </a:t>
            </a:r>
            <a:r>
              <a:rPr lang="en"/>
              <a:t>what you wish would happen about laws on speaking in different places such as being able to say whatever you want or at the volume you want in certain places in your English books </a:t>
            </a:r>
            <a:r>
              <a:rPr lang="en">
                <a:solidFill>
                  <a:srgbClr val="202729"/>
                </a:solidFill>
              </a:rPr>
              <a:t>to</a:t>
            </a:r>
            <a:r>
              <a:rPr lang="en"/>
              <a:t> </a:t>
            </a:r>
            <a:r>
              <a:rPr b="1" lang="en" sz="1800" u="sng">
                <a:solidFill>
                  <a:srgbClr val="1C1C1C"/>
                </a:solidFill>
                <a:latin typeface="Arial"/>
                <a:ea typeface="Arial"/>
                <a:cs typeface="Arial"/>
                <a:sym typeface="Arial"/>
              </a:rPr>
              <a:t>AT LEAST A YEAR EIGHT STANDARD</a:t>
            </a:r>
            <a:r>
              <a:rPr lang="en"/>
              <a:t>.</a:t>
            </a:r>
            <a:endParaRPr/>
          </a:p>
        </p:txBody>
      </p:sp>
      <p:pic>
        <p:nvPicPr>
          <p:cNvPr id="113" name="Google Shape;113;p19"/>
          <p:cNvPicPr preferRelativeResize="0"/>
          <p:nvPr/>
        </p:nvPicPr>
        <p:blipFill>
          <a:blip r:embed="rId3">
            <a:alphaModFix/>
          </a:blip>
          <a:stretch>
            <a:fillRect/>
          </a:stretch>
        </p:blipFill>
        <p:spPr>
          <a:xfrm>
            <a:off x="3279900" y="152400"/>
            <a:ext cx="5558651" cy="48531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0"/>
          <p:cNvSpPr txBox="1"/>
          <p:nvPr>
            <p:ph type="title"/>
          </p:nvPr>
        </p:nvSpPr>
        <p:spPr>
          <a:xfrm>
            <a:off x="2400250" y="5759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Differentiated Tasks after Tasks 1, 2 and 3</a:t>
            </a:r>
            <a:endParaRPr/>
          </a:p>
        </p:txBody>
      </p:sp>
      <p:sp>
        <p:nvSpPr>
          <p:cNvPr id="119" name="Google Shape;119;p20"/>
          <p:cNvSpPr txBox="1"/>
          <p:nvPr>
            <p:ph idx="1" type="body"/>
          </p:nvPr>
        </p:nvSpPr>
        <p:spPr>
          <a:xfrm>
            <a:off x="2400303" y="1602675"/>
            <a:ext cx="3071400" cy="30024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AutoNum type="arabicPeriod"/>
            </a:pPr>
            <a:r>
              <a:rPr lang="en">
                <a:solidFill>
                  <a:srgbClr val="0000FF"/>
                </a:solidFill>
              </a:rPr>
              <a:t>JACK:</a:t>
            </a:r>
            <a:r>
              <a:rPr lang="en"/>
              <a:t> Write how you would be a better public speaker</a:t>
            </a:r>
            <a:r>
              <a:rPr lang="en"/>
              <a:t>. (1 point)</a:t>
            </a:r>
            <a:endParaRPr/>
          </a:p>
          <a:p>
            <a:pPr indent="-317500" lvl="0" marL="457200" rtl="0" algn="l">
              <a:spcBef>
                <a:spcPts val="0"/>
              </a:spcBef>
              <a:spcAft>
                <a:spcPts val="0"/>
              </a:spcAft>
              <a:buSzPts val="1400"/>
              <a:buAutoNum type="arabicPeriod"/>
            </a:pPr>
            <a:r>
              <a:rPr lang="en">
                <a:solidFill>
                  <a:srgbClr val="FF0000"/>
                </a:solidFill>
              </a:rPr>
              <a:t>QUEEN:</a:t>
            </a:r>
            <a:r>
              <a:rPr lang="en"/>
              <a:t> Write a speech about how we show unity during the olympics. (2 points)</a:t>
            </a:r>
            <a:endParaRPr/>
          </a:p>
          <a:p>
            <a:pPr indent="-317500" lvl="0" marL="457200" rtl="0" algn="l">
              <a:spcBef>
                <a:spcPts val="0"/>
              </a:spcBef>
              <a:spcAft>
                <a:spcPts val="0"/>
              </a:spcAft>
              <a:buSzPts val="1400"/>
              <a:buAutoNum type="arabicPeriod"/>
            </a:pPr>
            <a:r>
              <a:rPr lang="en">
                <a:solidFill>
                  <a:srgbClr val="BF9000"/>
                </a:solidFill>
              </a:rPr>
              <a:t>KING: </a:t>
            </a:r>
            <a:r>
              <a:rPr lang="en"/>
              <a:t>Draw a picture of what you wish would happen about speaking. </a:t>
            </a:r>
            <a:r>
              <a:rPr lang="en"/>
              <a:t>(3 points)</a:t>
            </a:r>
            <a:endParaRPr/>
          </a:p>
          <a:p>
            <a:pPr indent="0" lvl="0" marL="0" rtl="0" algn="l">
              <a:spcBef>
                <a:spcPts val="1200"/>
              </a:spcBef>
              <a:spcAft>
                <a:spcPts val="1200"/>
              </a:spcAft>
              <a:buNone/>
            </a:pPr>
            <a:r>
              <a:rPr lang="en"/>
              <a:t>You will get a prize at the end if you get a </a:t>
            </a:r>
            <a:r>
              <a:rPr lang="en">
                <a:solidFill>
                  <a:srgbClr val="BF9000"/>
                </a:solidFill>
              </a:rPr>
              <a:t>KING</a:t>
            </a:r>
            <a:endParaRPr>
              <a:solidFill>
                <a:srgbClr val="BF9000"/>
              </a:solidFill>
            </a:endParaRPr>
          </a:p>
        </p:txBody>
      </p:sp>
      <p:sp>
        <p:nvSpPr>
          <p:cNvPr id="120" name="Google Shape;120;p20"/>
          <p:cNvSpPr txBox="1"/>
          <p:nvPr>
            <p:ph idx="2" type="body"/>
          </p:nvPr>
        </p:nvSpPr>
        <p:spPr>
          <a:xfrm>
            <a:off x="5650572" y="1602675"/>
            <a:ext cx="3071400" cy="3002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21" name="Google Shape;121;p20"/>
          <p:cNvPicPr preferRelativeResize="0"/>
          <p:nvPr/>
        </p:nvPicPr>
        <p:blipFill>
          <a:blip r:embed="rId3">
            <a:alphaModFix/>
          </a:blip>
          <a:stretch>
            <a:fillRect/>
          </a:stretch>
        </p:blipFill>
        <p:spPr>
          <a:xfrm>
            <a:off x="5734700" y="1684950"/>
            <a:ext cx="2906776" cy="28476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1"/>
          <p:cNvSpPr txBox="1"/>
          <p:nvPr>
            <p:ph type="title"/>
          </p:nvPr>
        </p:nvSpPr>
        <p:spPr>
          <a:xfrm>
            <a:off x="319500" y="936600"/>
            <a:ext cx="2808000" cy="7557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Don’t forget at the end of every task …</a:t>
            </a:r>
            <a:endParaRPr/>
          </a:p>
        </p:txBody>
      </p:sp>
      <p:sp>
        <p:nvSpPr>
          <p:cNvPr id="127" name="Google Shape;127;p21"/>
          <p:cNvSpPr txBox="1"/>
          <p:nvPr>
            <p:ph idx="1" type="body"/>
          </p:nvPr>
        </p:nvSpPr>
        <p:spPr>
          <a:xfrm>
            <a:off x="319500" y="1846804"/>
            <a:ext cx="2808000" cy="2806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To write “2 stars and a wish” i.e. 2 things you did well and what you could improve on for next time.</a:t>
            </a:r>
            <a:endParaRPr/>
          </a:p>
        </p:txBody>
      </p:sp>
      <p:pic>
        <p:nvPicPr>
          <p:cNvPr id="128" name="Google Shape;128;p21"/>
          <p:cNvPicPr preferRelativeResize="0"/>
          <p:nvPr/>
        </p:nvPicPr>
        <p:blipFill>
          <a:blip r:embed="rId3">
            <a:alphaModFix/>
          </a:blip>
          <a:stretch>
            <a:fillRect/>
          </a:stretch>
        </p:blipFill>
        <p:spPr>
          <a:xfrm>
            <a:off x="4128600" y="657075"/>
            <a:ext cx="4803900" cy="43287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