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Lst>
  <p:sldSz cy="6858000" cx="9144000"/>
  <p:notesSz cx="6858000" cy="9144000"/>
  <p:embeddedFontLst>
    <p:embeddedFont>
      <p:font typeface="Gill Sans"/>
      <p:regular r:id="rId8"/>
      <p:bold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0" roundtripDataSignature="AMtx7mgHmWivpQ0nAg06FAlg0bU3+r3y9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customschemas.google.com/relationships/presentationmetadata" Target="metadata"/><Relationship Id="rId9" Type="http://schemas.openxmlformats.org/officeDocument/2006/relationships/font" Target="fonts/GillSans-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GillSans-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3" name="Google Shape;103;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3" name="Google Shape;11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4" name="Shape 14"/>
        <p:cNvGrpSpPr/>
        <p:nvPr/>
      </p:nvGrpSpPr>
      <p:grpSpPr>
        <a:xfrm>
          <a:off x="0" y="0"/>
          <a:ext cx="0" cy="0"/>
          <a:chOff x="0" y="0"/>
          <a:chExt cx="0" cy="0"/>
        </a:xfrm>
      </p:grpSpPr>
      <p:sp>
        <p:nvSpPr>
          <p:cNvPr id="15" name="Google Shape;15;p8"/>
          <p:cNvSpPr txBox="1"/>
          <p:nvPr>
            <p:ph type="ctrTitle"/>
          </p:nvPr>
        </p:nvSpPr>
        <p:spPr>
          <a:xfrm>
            <a:off x="1219200" y="3886200"/>
            <a:ext cx="6858000" cy="990600"/>
          </a:xfrm>
          <a:prstGeom prst="rect">
            <a:avLst/>
          </a:prstGeom>
          <a:noFill/>
          <a:ln>
            <a:noFill/>
          </a:ln>
        </p:spPr>
        <p:txBody>
          <a:bodyPr anchorCtr="0" anchor="t" bIns="45700" lIns="91425" spcFirstLastPara="1" rIns="91425" wrap="square" tIns="45700">
            <a:normAutofit/>
          </a:bodyPr>
          <a:lstStyle>
            <a:lvl1pPr lvl="0" algn="r">
              <a:lnSpc>
                <a:spcPct val="100000"/>
              </a:lnSpc>
              <a:spcBef>
                <a:spcPts val="0"/>
              </a:spcBef>
              <a:spcAft>
                <a:spcPts val="0"/>
              </a:spcAft>
              <a:buClr>
                <a:schemeClr val="dk1"/>
              </a:buClr>
              <a:buSzPts val="3200"/>
              <a:buFont typeface="Bookman Old Style"/>
              <a:buNone/>
              <a:defRPr sz="32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8"/>
          <p:cNvSpPr txBox="1"/>
          <p:nvPr>
            <p:ph idx="1" type="subTitle"/>
          </p:nvPr>
        </p:nvSpPr>
        <p:spPr>
          <a:xfrm>
            <a:off x="1219200" y="5124450"/>
            <a:ext cx="6858000" cy="533400"/>
          </a:xfrm>
          <a:prstGeom prst="rect">
            <a:avLst/>
          </a:prstGeom>
          <a:noFill/>
          <a:ln>
            <a:noFill/>
          </a:ln>
        </p:spPr>
        <p:txBody>
          <a:bodyPr anchorCtr="0" anchor="t" bIns="45700" lIns="91425" spcFirstLastPara="1" rIns="91425" wrap="square" tIns="45700">
            <a:normAutofit/>
          </a:bodyPr>
          <a:lstStyle>
            <a:lvl1pPr lvl="0" algn="r">
              <a:lnSpc>
                <a:spcPct val="100000"/>
              </a:lnSpc>
              <a:spcBef>
                <a:spcPts val="600"/>
              </a:spcBef>
              <a:spcAft>
                <a:spcPts val="0"/>
              </a:spcAft>
              <a:buSzPts val="1520"/>
              <a:buNone/>
              <a:defRPr sz="2000">
                <a:solidFill>
                  <a:schemeClr val="dk2"/>
                </a:solidFill>
                <a:latin typeface="Bookman Old Style"/>
                <a:ea typeface="Bookman Old Style"/>
                <a:cs typeface="Bookman Old Style"/>
                <a:sym typeface="Bookman Old Style"/>
              </a:defRPr>
            </a:lvl1pPr>
            <a:lvl2pPr lvl="1" algn="ctr">
              <a:lnSpc>
                <a:spcPct val="100000"/>
              </a:lnSpc>
              <a:spcBef>
                <a:spcPts val="500"/>
              </a:spcBef>
              <a:spcAft>
                <a:spcPts val="0"/>
              </a:spcAft>
              <a:buSzPts val="1368"/>
              <a:buNone/>
              <a:defRPr/>
            </a:lvl2pPr>
            <a:lvl3pPr lvl="2" algn="ctr">
              <a:lnSpc>
                <a:spcPct val="100000"/>
              </a:lnSpc>
              <a:spcBef>
                <a:spcPts val="500"/>
              </a:spcBef>
              <a:spcAft>
                <a:spcPts val="0"/>
              </a:spcAft>
              <a:buSzPts val="1368"/>
              <a:buNone/>
              <a:defRPr/>
            </a:lvl3pPr>
            <a:lvl4pPr lvl="3" algn="ctr">
              <a:lnSpc>
                <a:spcPct val="100000"/>
              </a:lnSpc>
              <a:spcBef>
                <a:spcPts val="400"/>
              </a:spcBef>
              <a:spcAft>
                <a:spcPts val="0"/>
              </a:spcAft>
              <a:buSzPts val="1260"/>
              <a:buNone/>
              <a:defRPr/>
            </a:lvl4pPr>
            <a:lvl5pPr lvl="4" algn="ctr">
              <a:lnSpc>
                <a:spcPct val="100000"/>
              </a:lnSpc>
              <a:spcBef>
                <a:spcPts val="300"/>
              </a:spcBef>
              <a:spcAft>
                <a:spcPts val="0"/>
              </a:spcAft>
              <a:buSzPts val="1260"/>
              <a:buNone/>
              <a:defRPr/>
            </a:lvl5pPr>
            <a:lvl6pPr lvl="5" algn="ctr">
              <a:lnSpc>
                <a:spcPct val="100000"/>
              </a:lnSpc>
              <a:spcBef>
                <a:spcPts val="300"/>
              </a:spcBef>
              <a:spcAft>
                <a:spcPts val="0"/>
              </a:spcAft>
              <a:buSzPts val="1350"/>
              <a:buNone/>
              <a:defRPr/>
            </a:lvl6pPr>
            <a:lvl7pPr lvl="6" algn="ctr">
              <a:lnSpc>
                <a:spcPct val="100000"/>
              </a:lnSpc>
              <a:spcBef>
                <a:spcPts val="300"/>
              </a:spcBef>
              <a:spcAft>
                <a:spcPts val="0"/>
              </a:spcAft>
              <a:buSzPts val="1350"/>
              <a:buNone/>
              <a:defRPr/>
            </a:lvl7pPr>
            <a:lvl8pPr lvl="7" algn="ctr">
              <a:lnSpc>
                <a:spcPct val="100000"/>
              </a:lnSpc>
              <a:spcBef>
                <a:spcPts val="300"/>
              </a:spcBef>
              <a:spcAft>
                <a:spcPts val="0"/>
              </a:spcAft>
              <a:buSzPts val="1350"/>
              <a:buNone/>
              <a:defRPr/>
            </a:lvl8pPr>
            <a:lvl9pPr lvl="8" algn="ctr">
              <a:lnSpc>
                <a:spcPct val="100000"/>
              </a:lnSpc>
              <a:spcBef>
                <a:spcPts val="300"/>
              </a:spcBef>
              <a:spcAft>
                <a:spcPts val="0"/>
              </a:spcAft>
              <a:buSzPts val="1350"/>
              <a:buNone/>
              <a:defRPr/>
            </a:lvl9pPr>
          </a:lstStyle>
          <a:p/>
        </p:txBody>
      </p:sp>
      <p:sp>
        <p:nvSpPr>
          <p:cNvPr id="17" name="Google Shape;17;p8"/>
          <p:cNvSpPr txBox="1"/>
          <p:nvPr>
            <p:ph idx="10" type="dt"/>
          </p:nvPr>
        </p:nvSpPr>
        <p:spPr>
          <a:xfrm>
            <a:off x="6400800" y="6355080"/>
            <a:ext cx="2286000"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sz="1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8"/>
          <p:cNvSpPr txBox="1"/>
          <p:nvPr>
            <p:ph idx="11" type="ftr"/>
          </p:nvPr>
        </p:nvSpPr>
        <p:spPr>
          <a:xfrm>
            <a:off x="2898648" y="6355080"/>
            <a:ext cx="347472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8"/>
          <p:cNvSpPr txBox="1"/>
          <p:nvPr>
            <p:ph idx="12" type="sldNum"/>
          </p:nvPr>
        </p:nvSpPr>
        <p:spPr>
          <a:xfrm>
            <a:off x="1216152" y="6355080"/>
            <a:ext cx="1219200"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sp>
        <p:nvSpPr>
          <p:cNvPr id="20" name="Google Shape;20;p8"/>
          <p:cNvSpPr/>
          <p:nvPr/>
        </p:nvSpPr>
        <p:spPr>
          <a:xfrm>
            <a:off x="904875" y="3648075"/>
            <a:ext cx="7315200" cy="1280160"/>
          </a:xfrm>
          <a:prstGeom prst="rect">
            <a:avLst/>
          </a:prstGeom>
          <a:noFill/>
          <a:ln cap="rnd"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
        <p:nvSpPr>
          <p:cNvPr id="21" name="Google Shape;21;p8"/>
          <p:cNvSpPr/>
          <p:nvPr/>
        </p:nvSpPr>
        <p:spPr>
          <a:xfrm>
            <a:off x="914400" y="5048250"/>
            <a:ext cx="7315200" cy="685800"/>
          </a:xfrm>
          <a:prstGeom prst="rect">
            <a:avLst/>
          </a:prstGeom>
          <a:noFill/>
          <a:ln cap="rnd" cmpd="sng" w="952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
        <p:nvSpPr>
          <p:cNvPr id="22" name="Google Shape;22;p8"/>
          <p:cNvSpPr/>
          <p:nvPr/>
        </p:nvSpPr>
        <p:spPr>
          <a:xfrm>
            <a:off x="904875" y="3648075"/>
            <a:ext cx="228600" cy="128016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
        <p:nvSpPr>
          <p:cNvPr id="23" name="Google Shape;23;p8"/>
          <p:cNvSpPr/>
          <p:nvPr/>
        </p:nvSpPr>
        <p:spPr>
          <a:xfrm>
            <a:off x="914400" y="5048250"/>
            <a:ext cx="228600" cy="6858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6" name="Shape 86"/>
        <p:cNvGrpSpPr/>
        <p:nvPr/>
      </p:nvGrpSpPr>
      <p:grpSpPr>
        <a:xfrm>
          <a:off x="0" y="0"/>
          <a:ext cx="0" cy="0"/>
          <a:chOff x="0" y="0"/>
          <a:chExt cx="0" cy="0"/>
        </a:xfrm>
      </p:grpSpPr>
      <p:sp>
        <p:nvSpPr>
          <p:cNvPr id="87" name="Google Shape;87;p17"/>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7"/>
          <p:cNvSpPr txBox="1"/>
          <p:nvPr>
            <p:ph idx="1" type="body"/>
          </p:nvPr>
        </p:nvSpPr>
        <p:spPr>
          <a:xfrm rot="5400000">
            <a:off x="2116836" y="-440436"/>
            <a:ext cx="4910328" cy="8229600"/>
          </a:xfrm>
          <a:prstGeom prst="rect">
            <a:avLst/>
          </a:prstGeom>
          <a:noFill/>
          <a:ln>
            <a:noFill/>
          </a:ln>
        </p:spPr>
        <p:txBody>
          <a:bodyPr anchorCtr="0" anchor="t" bIns="45700" lIns="91425" spcFirstLastPara="1" rIns="91425" wrap="square" tIns="45700">
            <a:normAutofit/>
          </a:bodyPr>
          <a:lstStyle>
            <a:lvl1pPr indent="-315468" lvl="0" marL="457200" algn="l">
              <a:lnSpc>
                <a:spcPct val="100000"/>
              </a:lnSpc>
              <a:spcBef>
                <a:spcPts val="600"/>
              </a:spcBef>
              <a:spcAft>
                <a:spcPts val="0"/>
              </a:spcAft>
              <a:buSzPts val="1368"/>
              <a:buChar char="?"/>
              <a:defRPr/>
            </a:lvl1pPr>
            <a:lvl2pPr indent="-315468" lvl="1" marL="914400" algn="l">
              <a:lnSpc>
                <a:spcPct val="100000"/>
              </a:lnSpc>
              <a:spcBef>
                <a:spcPts val="500"/>
              </a:spcBef>
              <a:spcAft>
                <a:spcPts val="0"/>
              </a:spcAft>
              <a:buSzPts val="1368"/>
              <a:buChar char="?"/>
              <a:defRPr/>
            </a:lvl2pPr>
            <a:lvl3pPr indent="-315467" lvl="2" marL="1371600" algn="l">
              <a:lnSpc>
                <a:spcPct val="100000"/>
              </a:lnSpc>
              <a:spcBef>
                <a:spcPts val="500"/>
              </a:spcBef>
              <a:spcAft>
                <a:spcPts val="0"/>
              </a:spcAft>
              <a:buSzPts val="1368"/>
              <a:buChar char="?"/>
              <a:defRPr/>
            </a:lvl3pPr>
            <a:lvl4pPr indent="-308610" lvl="3" marL="1828800" algn="l">
              <a:lnSpc>
                <a:spcPct val="100000"/>
              </a:lnSpc>
              <a:spcBef>
                <a:spcPts val="400"/>
              </a:spcBef>
              <a:spcAft>
                <a:spcPts val="0"/>
              </a:spcAft>
              <a:buSzPts val="1260"/>
              <a:buChar char="◻"/>
              <a:defRPr/>
            </a:lvl4pPr>
            <a:lvl5pPr indent="-308610" lvl="4" marL="2286000" algn="l">
              <a:lnSpc>
                <a:spcPct val="100000"/>
              </a:lnSpc>
              <a:spcBef>
                <a:spcPts val="300"/>
              </a:spcBef>
              <a:spcAft>
                <a:spcPts val="0"/>
              </a:spcAft>
              <a:buSzPts val="1260"/>
              <a:buChar char="◻"/>
              <a:defRPr/>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
        <p:nvSpPr>
          <p:cNvPr id="89" name="Google Shape;89;p17"/>
          <p:cNvSpPr txBox="1"/>
          <p:nvPr>
            <p:ph idx="10" type="dt"/>
          </p:nvPr>
        </p:nvSpPr>
        <p:spPr>
          <a:xfrm>
            <a:off x="6400800" y="6356350"/>
            <a:ext cx="2289048"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17"/>
          <p:cNvSpPr txBox="1"/>
          <p:nvPr>
            <p:ph idx="11" type="ftr"/>
          </p:nvPr>
        </p:nvSpPr>
        <p:spPr>
          <a:xfrm>
            <a:off x="2898648" y="6356350"/>
            <a:ext cx="350520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17"/>
          <p:cNvSpPr txBox="1"/>
          <p:nvPr>
            <p:ph idx="12" type="sldNum"/>
          </p:nvPr>
        </p:nvSpPr>
        <p:spPr>
          <a:xfrm>
            <a:off x="612648" y="6356350"/>
            <a:ext cx="1981200"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spTree>
      <p:nvGrpSpPr>
        <p:cNvPr id="92" name="Shape 92"/>
        <p:cNvGrpSpPr/>
        <p:nvPr/>
      </p:nvGrpSpPr>
      <p:grpSpPr>
        <a:xfrm>
          <a:off x="0" y="0"/>
          <a:ext cx="0" cy="0"/>
          <a:chOff x="0" y="0"/>
          <a:chExt cx="0" cy="0"/>
        </a:xfrm>
      </p:grpSpPr>
      <p:sp>
        <p:nvSpPr>
          <p:cNvPr id="93" name="Google Shape;93;p18"/>
          <p:cNvSpPr txBox="1"/>
          <p:nvPr>
            <p:ph type="title"/>
          </p:nvPr>
        </p:nvSpPr>
        <p:spPr>
          <a:xfrm rot="5400000">
            <a:off x="4732338" y="2171701"/>
            <a:ext cx="5851525" cy="20574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18"/>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15468" lvl="0" marL="457200" algn="l">
              <a:lnSpc>
                <a:spcPct val="100000"/>
              </a:lnSpc>
              <a:spcBef>
                <a:spcPts val="600"/>
              </a:spcBef>
              <a:spcAft>
                <a:spcPts val="0"/>
              </a:spcAft>
              <a:buSzPts val="1368"/>
              <a:buChar char="?"/>
              <a:defRPr/>
            </a:lvl1pPr>
            <a:lvl2pPr indent="-315468" lvl="1" marL="914400" algn="l">
              <a:lnSpc>
                <a:spcPct val="100000"/>
              </a:lnSpc>
              <a:spcBef>
                <a:spcPts val="500"/>
              </a:spcBef>
              <a:spcAft>
                <a:spcPts val="0"/>
              </a:spcAft>
              <a:buSzPts val="1368"/>
              <a:buChar char="?"/>
              <a:defRPr/>
            </a:lvl2pPr>
            <a:lvl3pPr indent="-315467" lvl="2" marL="1371600" algn="l">
              <a:lnSpc>
                <a:spcPct val="100000"/>
              </a:lnSpc>
              <a:spcBef>
                <a:spcPts val="500"/>
              </a:spcBef>
              <a:spcAft>
                <a:spcPts val="0"/>
              </a:spcAft>
              <a:buSzPts val="1368"/>
              <a:buChar char="?"/>
              <a:defRPr/>
            </a:lvl3pPr>
            <a:lvl4pPr indent="-308610" lvl="3" marL="1828800" algn="l">
              <a:lnSpc>
                <a:spcPct val="100000"/>
              </a:lnSpc>
              <a:spcBef>
                <a:spcPts val="400"/>
              </a:spcBef>
              <a:spcAft>
                <a:spcPts val="0"/>
              </a:spcAft>
              <a:buSzPts val="1260"/>
              <a:buChar char="◻"/>
              <a:defRPr/>
            </a:lvl4pPr>
            <a:lvl5pPr indent="-308610" lvl="4" marL="2286000" algn="l">
              <a:lnSpc>
                <a:spcPct val="100000"/>
              </a:lnSpc>
              <a:spcBef>
                <a:spcPts val="300"/>
              </a:spcBef>
              <a:spcAft>
                <a:spcPts val="0"/>
              </a:spcAft>
              <a:buSzPts val="1260"/>
              <a:buChar char="◻"/>
              <a:defRPr/>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
        <p:nvSpPr>
          <p:cNvPr id="95" name="Google Shape;95;p18"/>
          <p:cNvSpPr txBox="1"/>
          <p:nvPr>
            <p:ph idx="10" type="dt"/>
          </p:nvPr>
        </p:nvSpPr>
        <p:spPr>
          <a:xfrm>
            <a:off x="6400800" y="6356350"/>
            <a:ext cx="2289048"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6" name="Google Shape;96;p18"/>
          <p:cNvSpPr txBox="1"/>
          <p:nvPr>
            <p:ph idx="11" type="ftr"/>
          </p:nvPr>
        </p:nvSpPr>
        <p:spPr>
          <a:xfrm>
            <a:off x="2898648" y="6356350"/>
            <a:ext cx="350520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18"/>
          <p:cNvSpPr txBox="1"/>
          <p:nvPr>
            <p:ph idx="12" type="sldNum"/>
          </p:nvPr>
        </p:nvSpPr>
        <p:spPr>
          <a:xfrm>
            <a:off x="612648" y="6356350"/>
            <a:ext cx="1981200"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cxnSp>
        <p:nvCxnSpPr>
          <p:cNvPr id="98" name="Google Shape;98;p18"/>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sp>
        <p:nvSpPr>
          <p:cNvPr id="99" name="Google Shape;99;p18"/>
          <p:cNvSpPr/>
          <p:nvPr/>
        </p:nvSpPr>
        <p:spPr>
          <a:xfrm rot="5400000">
            <a:off x="419100" y="6467475"/>
            <a:ext cx="190849" cy="120314"/>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cxnSp>
        <p:nvCxnSpPr>
          <p:cNvPr id="100" name="Google Shape;100;p18"/>
          <p:cNvCxnSpPr/>
          <p:nvPr/>
        </p:nvCxnSpPr>
        <p:spPr>
          <a:xfrm rot="5400000">
            <a:off x="3629607" y="3201952"/>
            <a:ext cx="5852160" cy="0"/>
          </a:xfrm>
          <a:prstGeom prst="straightConnector1">
            <a:avLst/>
          </a:prstGeom>
          <a:noFill/>
          <a:ln cap="flat" cmpd="sng" w="9525">
            <a:solidFill>
              <a:schemeClr val="accent2"/>
            </a:solidFill>
            <a:prstDash val="dash"/>
            <a:round/>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9"/>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9"/>
          <p:cNvSpPr txBox="1"/>
          <p:nvPr>
            <p:ph idx="10" type="dt"/>
          </p:nvPr>
        </p:nvSpPr>
        <p:spPr>
          <a:xfrm>
            <a:off x="6400800" y="6356350"/>
            <a:ext cx="2289048"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9"/>
          <p:cNvSpPr txBox="1"/>
          <p:nvPr>
            <p:ph idx="11" type="ftr"/>
          </p:nvPr>
        </p:nvSpPr>
        <p:spPr>
          <a:xfrm>
            <a:off x="2898648" y="6356350"/>
            <a:ext cx="350520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9"/>
          <p:cNvSpPr txBox="1"/>
          <p:nvPr>
            <p:ph idx="12" type="sldNum"/>
          </p:nvPr>
        </p:nvSpPr>
        <p:spPr>
          <a:xfrm>
            <a:off x="612648" y="6356350"/>
            <a:ext cx="1981200"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sp>
        <p:nvSpPr>
          <p:cNvPr id="29" name="Google Shape;29;p9"/>
          <p:cNvSpPr txBox="1"/>
          <p:nvPr>
            <p:ph idx="1" type="body"/>
          </p:nvPr>
        </p:nvSpPr>
        <p:spPr>
          <a:xfrm>
            <a:off x="457200" y="1219200"/>
            <a:ext cx="8229600" cy="4937760"/>
          </a:xfrm>
          <a:prstGeom prst="rect">
            <a:avLst/>
          </a:prstGeom>
          <a:noFill/>
          <a:ln>
            <a:noFill/>
          </a:ln>
        </p:spPr>
        <p:txBody>
          <a:bodyPr anchorCtr="0" anchor="t" bIns="45700" lIns="91425" spcFirstLastPara="1" rIns="91425" wrap="square" tIns="45700">
            <a:normAutofit/>
          </a:bodyPr>
          <a:lstStyle>
            <a:lvl1pPr indent="-315468" lvl="0" marL="457200" algn="l">
              <a:lnSpc>
                <a:spcPct val="100000"/>
              </a:lnSpc>
              <a:spcBef>
                <a:spcPts val="600"/>
              </a:spcBef>
              <a:spcAft>
                <a:spcPts val="0"/>
              </a:spcAft>
              <a:buSzPts val="1368"/>
              <a:buChar char="?"/>
              <a:defRPr/>
            </a:lvl1pPr>
            <a:lvl2pPr indent="-315468" lvl="1" marL="914400" algn="l">
              <a:lnSpc>
                <a:spcPct val="100000"/>
              </a:lnSpc>
              <a:spcBef>
                <a:spcPts val="500"/>
              </a:spcBef>
              <a:spcAft>
                <a:spcPts val="0"/>
              </a:spcAft>
              <a:buSzPts val="1368"/>
              <a:buChar char="?"/>
              <a:defRPr/>
            </a:lvl2pPr>
            <a:lvl3pPr indent="-315467" lvl="2" marL="1371600" algn="l">
              <a:lnSpc>
                <a:spcPct val="100000"/>
              </a:lnSpc>
              <a:spcBef>
                <a:spcPts val="500"/>
              </a:spcBef>
              <a:spcAft>
                <a:spcPts val="0"/>
              </a:spcAft>
              <a:buSzPts val="1368"/>
              <a:buChar char="?"/>
              <a:defRPr/>
            </a:lvl3pPr>
            <a:lvl4pPr indent="-308610" lvl="3" marL="1828800" algn="l">
              <a:lnSpc>
                <a:spcPct val="100000"/>
              </a:lnSpc>
              <a:spcBef>
                <a:spcPts val="400"/>
              </a:spcBef>
              <a:spcAft>
                <a:spcPts val="0"/>
              </a:spcAft>
              <a:buSzPts val="1260"/>
              <a:buChar char="◻"/>
              <a:defRPr/>
            </a:lvl4pPr>
            <a:lvl5pPr indent="-308610" lvl="4" marL="2286000" algn="l">
              <a:lnSpc>
                <a:spcPct val="100000"/>
              </a:lnSpc>
              <a:spcBef>
                <a:spcPts val="300"/>
              </a:spcBef>
              <a:spcAft>
                <a:spcPts val="0"/>
              </a:spcAft>
              <a:buSzPts val="1260"/>
              <a:buChar char="◻"/>
              <a:defRPr/>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solidFill>
          <a:schemeClr val="dk2"/>
        </a:solidFill>
      </p:bgPr>
    </p:bg>
    <p:spTree>
      <p:nvGrpSpPr>
        <p:cNvPr id="30" name="Shape 30"/>
        <p:cNvGrpSpPr/>
        <p:nvPr/>
      </p:nvGrpSpPr>
      <p:grpSpPr>
        <a:xfrm>
          <a:off x="0" y="0"/>
          <a:ext cx="0" cy="0"/>
          <a:chOff x="0" y="0"/>
          <a:chExt cx="0" cy="0"/>
        </a:xfrm>
      </p:grpSpPr>
      <p:sp>
        <p:nvSpPr>
          <p:cNvPr id="31" name="Google Shape;31;p10"/>
          <p:cNvSpPr txBox="1"/>
          <p:nvPr>
            <p:ph type="title"/>
          </p:nvPr>
        </p:nvSpPr>
        <p:spPr>
          <a:xfrm>
            <a:off x="1219200" y="2971800"/>
            <a:ext cx="6858000" cy="1066800"/>
          </a:xfrm>
          <a:prstGeom prst="rect">
            <a:avLst/>
          </a:prstGeom>
          <a:noFill/>
          <a:ln>
            <a:noFill/>
          </a:ln>
        </p:spPr>
        <p:txBody>
          <a:bodyPr anchorCtr="0" anchor="t" bIns="45700" lIns="91425" spcFirstLastPara="1" rIns="91425" wrap="square" tIns="45700">
            <a:normAutofit/>
          </a:bodyPr>
          <a:lstStyle>
            <a:lvl1pPr lvl="0" algn="r">
              <a:lnSpc>
                <a:spcPct val="100000"/>
              </a:lnSpc>
              <a:spcBef>
                <a:spcPts val="0"/>
              </a:spcBef>
              <a:spcAft>
                <a:spcPts val="0"/>
              </a:spcAft>
              <a:buClr>
                <a:schemeClr val="lt2"/>
              </a:buClr>
              <a:buSzPts val="3200"/>
              <a:buFont typeface="Bookman Old Style"/>
              <a:buNone/>
              <a:defRPr b="0" sz="32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0"/>
          <p:cNvSpPr txBox="1"/>
          <p:nvPr>
            <p:ph idx="1" type="body"/>
          </p:nvPr>
        </p:nvSpPr>
        <p:spPr>
          <a:xfrm>
            <a:off x="1295400" y="4267200"/>
            <a:ext cx="6781800" cy="1143000"/>
          </a:xfrm>
          <a:prstGeom prst="rect">
            <a:avLst/>
          </a:prstGeom>
          <a:noFill/>
          <a:ln>
            <a:noFill/>
          </a:ln>
        </p:spPr>
        <p:txBody>
          <a:bodyPr anchorCtr="0" anchor="t" bIns="45700" lIns="91425" spcFirstLastPara="1" rIns="91425" wrap="square" tIns="45700">
            <a:normAutofit/>
          </a:bodyPr>
          <a:lstStyle>
            <a:lvl1pPr indent="-228600" lvl="0" marL="457200" algn="r">
              <a:lnSpc>
                <a:spcPct val="100000"/>
              </a:lnSpc>
              <a:spcBef>
                <a:spcPts val="600"/>
              </a:spcBef>
              <a:spcAft>
                <a:spcPts val="0"/>
              </a:spcAft>
              <a:buSzPts val="1520"/>
              <a:buNone/>
              <a:defRPr sz="2000">
                <a:solidFill>
                  <a:schemeClr val="lt1"/>
                </a:solidFill>
              </a:defRPr>
            </a:lvl1pPr>
            <a:lvl2pPr indent="-228600" lvl="1" marL="914400" algn="l">
              <a:lnSpc>
                <a:spcPct val="100000"/>
              </a:lnSpc>
              <a:spcBef>
                <a:spcPts val="500"/>
              </a:spcBef>
              <a:spcAft>
                <a:spcPts val="0"/>
              </a:spcAft>
              <a:buSzPts val="1368"/>
              <a:buNone/>
              <a:defRPr sz="1800">
                <a:solidFill>
                  <a:schemeClr val="lt1"/>
                </a:solidFill>
              </a:defRPr>
            </a:lvl2pPr>
            <a:lvl3pPr indent="-228600" lvl="2" marL="1371600" algn="l">
              <a:lnSpc>
                <a:spcPct val="100000"/>
              </a:lnSpc>
              <a:spcBef>
                <a:spcPts val="500"/>
              </a:spcBef>
              <a:spcAft>
                <a:spcPts val="0"/>
              </a:spcAft>
              <a:buSzPts val="1216"/>
              <a:buNone/>
              <a:defRPr sz="1600">
                <a:solidFill>
                  <a:schemeClr val="lt1"/>
                </a:solidFill>
              </a:defRPr>
            </a:lvl3pPr>
            <a:lvl4pPr indent="-228600" lvl="3" marL="1828800" algn="l">
              <a:lnSpc>
                <a:spcPct val="100000"/>
              </a:lnSpc>
              <a:spcBef>
                <a:spcPts val="400"/>
              </a:spcBef>
              <a:spcAft>
                <a:spcPts val="0"/>
              </a:spcAft>
              <a:buSzPts val="980"/>
              <a:buNone/>
              <a:defRPr sz="1400">
                <a:solidFill>
                  <a:schemeClr val="lt1"/>
                </a:solidFill>
              </a:defRPr>
            </a:lvl4pPr>
            <a:lvl5pPr indent="-228600" lvl="4" marL="2286000" algn="l">
              <a:lnSpc>
                <a:spcPct val="100000"/>
              </a:lnSpc>
              <a:spcBef>
                <a:spcPts val="300"/>
              </a:spcBef>
              <a:spcAft>
                <a:spcPts val="0"/>
              </a:spcAft>
              <a:buSzPts val="980"/>
              <a:buNone/>
              <a:defRPr sz="1400">
                <a:solidFill>
                  <a:schemeClr val="lt1"/>
                </a:solidFill>
              </a:defRPr>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
        <p:nvSpPr>
          <p:cNvPr id="33" name="Google Shape;33;p10"/>
          <p:cNvSpPr txBox="1"/>
          <p:nvPr>
            <p:ph idx="10" type="dt"/>
          </p:nvPr>
        </p:nvSpPr>
        <p:spPr>
          <a:xfrm>
            <a:off x="6400800" y="6355080"/>
            <a:ext cx="2286000"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0"/>
          <p:cNvSpPr txBox="1"/>
          <p:nvPr>
            <p:ph idx="11" type="ftr"/>
          </p:nvPr>
        </p:nvSpPr>
        <p:spPr>
          <a:xfrm>
            <a:off x="2898648" y="6355080"/>
            <a:ext cx="347472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0"/>
          <p:cNvSpPr txBox="1"/>
          <p:nvPr>
            <p:ph idx="12" type="sldNum"/>
          </p:nvPr>
        </p:nvSpPr>
        <p:spPr>
          <a:xfrm>
            <a:off x="1069848" y="6355080"/>
            <a:ext cx="1520952"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sp>
        <p:nvSpPr>
          <p:cNvPr id="36" name="Google Shape;36;p10"/>
          <p:cNvSpPr/>
          <p:nvPr/>
        </p:nvSpPr>
        <p:spPr>
          <a:xfrm>
            <a:off x="914400" y="2819400"/>
            <a:ext cx="7315200" cy="1280160"/>
          </a:xfrm>
          <a:prstGeom prst="rect">
            <a:avLst/>
          </a:prstGeom>
          <a:noFill/>
          <a:ln cap="rnd"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
        <p:nvSpPr>
          <p:cNvPr id="37" name="Google Shape;37;p10"/>
          <p:cNvSpPr/>
          <p:nvPr/>
        </p:nvSpPr>
        <p:spPr>
          <a:xfrm>
            <a:off x="914400" y="2819400"/>
            <a:ext cx="228600" cy="128016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11"/>
          <p:cNvSpPr txBox="1"/>
          <p:nvPr>
            <p:ph type="title"/>
          </p:nvPr>
        </p:nvSpPr>
        <p:spPr>
          <a:xfrm>
            <a:off x="457200" y="228600"/>
            <a:ext cx="8229600" cy="9144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1"/>
          <p:cNvSpPr txBox="1"/>
          <p:nvPr>
            <p:ph idx="10" type="dt"/>
          </p:nvPr>
        </p:nvSpPr>
        <p:spPr>
          <a:xfrm>
            <a:off x="6400800" y="6356350"/>
            <a:ext cx="2289048"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1"/>
          <p:cNvSpPr txBox="1"/>
          <p:nvPr>
            <p:ph idx="11" type="ftr"/>
          </p:nvPr>
        </p:nvSpPr>
        <p:spPr>
          <a:xfrm>
            <a:off x="2898648" y="6356350"/>
            <a:ext cx="350520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1"/>
          <p:cNvSpPr txBox="1"/>
          <p:nvPr>
            <p:ph idx="12" type="sldNum"/>
          </p:nvPr>
        </p:nvSpPr>
        <p:spPr>
          <a:xfrm>
            <a:off x="612648" y="6356350"/>
            <a:ext cx="1981200"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sp>
        <p:nvSpPr>
          <p:cNvPr id="43" name="Google Shape;43;p11"/>
          <p:cNvSpPr txBox="1"/>
          <p:nvPr>
            <p:ph idx="1" type="body"/>
          </p:nvPr>
        </p:nvSpPr>
        <p:spPr>
          <a:xfrm>
            <a:off x="457200" y="1219200"/>
            <a:ext cx="4041648" cy="4937760"/>
          </a:xfrm>
          <a:prstGeom prst="rect">
            <a:avLst/>
          </a:prstGeom>
          <a:noFill/>
          <a:ln>
            <a:noFill/>
          </a:ln>
        </p:spPr>
        <p:txBody>
          <a:bodyPr anchorCtr="0" anchor="t" bIns="45700" lIns="91425" spcFirstLastPara="1" rIns="91425" wrap="square" tIns="45700">
            <a:normAutofit/>
          </a:bodyPr>
          <a:lstStyle>
            <a:lvl1pPr indent="-315468" lvl="0" marL="457200" algn="l">
              <a:lnSpc>
                <a:spcPct val="100000"/>
              </a:lnSpc>
              <a:spcBef>
                <a:spcPts val="600"/>
              </a:spcBef>
              <a:spcAft>
                <a:spcPts val="0"/>
              </a:spcAft>
              <a:buSzPts val="1368"/>
              <a:buChar char="?"/>
              <a:defRPr/>
            </a:lvl1pPr>
            <a:lvl2pPr indent="-315468" lvl="1" marL="914400" algn="l">
              <a:lnSpc>
                <a:spcPct val="100000"/>
              </a:lnSpc>
              <a:spcBef>
                <a:spcPts val="500"/>
              </a:spcBef>
              <a:spcAft>
                <a:spcPts val="0"/>
              </a:spcAft>
              <a:buSzPts val="1368"/>
              <a:buChar char="?"/>
              <a:defRPr/>
            </a:lvl2pPr>
            <a:lvl3pPr indent="-315467" lvl="2" marL="1371600" algn="l">
              <a:lnSpc>
                <a:spcPct val="100000"/>
              </a:lnSpc>
              <a:spcBef>
                <a:spcPts val="500"/>
              </a:spcBef>
              <a:spcAft>
                <a:spcPts val="0"/>
              </a:spcAft>
              <a:buSzPts val="1368"/>
              <a:buChar char="?"/>
              <a:defRPr/>
            </a:lvl3pPr>
            <a:lvl4pPr indent="-308610" lvl="3" marL="1828800" algn="l">
              <a:lnSpc>
                <a:spcPct val="100000"/>
              </a:lnSpc>
              <a:spcBef>
                <a:spcPts val="400"/>
              </a:spcBef>
              <a:spcAft>
                <a:spcPts val="0"/>
              </a:spcAft>
              <a:buSzPts val="1260"/>
              <a:buChar char="◻"/>
              <a:defRPr/>
            </a:lvl4pPr>
            <a:lvl5pPr indent="-308610" lvl="4" marL="2286000" algn="l">
              <a:lnSpc>
                <a:spcPct val="100000"/>
              </a:lnSpc>
              <a:spcBef>
                <a:spcPts val="300"/>
              </a:spcBef>
              <a:spcAft>
                <a:spcPts val="0"/>
              </a:spcAft>
              <a:buSzPts val="1260"/>
              <a:buChar char="◻"/>
              <a:defRPr/>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
        <p:nvSpPr>
          <p:cNvPr id="44" name="Google Shape;44;p11"/>
          <p:cNvSpPr txBox="1"/>
          <p:nvPr>
            <p:ph idx="2" type="body"/>
          </p:nvPr>
        </p:nvSpPr>
        <p:spPr>
          <a:xfrm>
            <a:off x="4632198" y="1216152"/>
            <a:ext cx="4041648" cy="4937760"/>
          </a:xfrm>
          <a:prstGeom prst="rect">
            <a:avLst/>
          </a:prstGeom>
          <a:noFill/>
          <a:ln>
            <a:noFill/>
          </a:ln>
        </p:spPr>
        <p:txBody>
          <a:bodyPr anchorCtr="0" anchor="t" bIns="45700" lIns="91425" spcFirstLastPara="1" rIns="91425" wrap="square" tIns="45700">
            <a:normAutofit/>
          </a:bodyPr>
          <a:lstStyle>
            <a:lvl1pPr indent="-315468" lvl="0" marL="457200" algn="l">
              <a:lnSpc>
                <a:spcPct val="100000"/>
              </a:lnSpc>
              <a:spcBef>
                <a:spcPts val="600"/>
              </a:spcBef>
              <a:spcAft>
                <a:spcPts val="0"/>
              </a:spcAft>
              <a:buSzPts val="1368"/>
              <a:buChar char="?"/>
              <a:defRPr/>
            </a:lvl1pPr>
            <a:lvl2pPr indent="-315468" lvl="1" marL="914400" algn="l">
              <a:lnSpc>
                <a:spcPct val="100000"/>
              </a:lnSpc>
              <a:spcBef>
                <a:spcPts val="500"/>
              </a:spcBef>
              <a:spcAft>
                <a:spcPts val="0"/>
              </a:spcAft>
              <a:buSzPts val="1368"/>
              <a:buChar char="?"/>
              <a:defRPr/>
            </a:lvl2pPr>
            <a:lvl3pPr indent="-315467" lvl="2" marL="1371600" algn="l">
              <a:lnSpc>
                <a:spcPct val="100000"/>
              </a:lnSpc>
              <a:spcBef>
                <a:spcPts val="500"/>
              </a:spcBef>
              <a:spcAft>
                <a:spcPts val="0"/>
              </a:spcAft>
              <a:buSzPts val="1368"/>
              <a:buChar char="?"/>
              <a:defRPr/>
            </a:lvl3pPr>
            <a:lvl4pPr indent="-308610" lvl="3" marL="1828800" algn="l">
              <a:lnSpc>
                <a:spcPct val="100000"/>
              </a:lnSpc>
              <a:spcBef>
                <a:spcPts val="400"/>
              </a:spcBef>
              <a:spcAft>
                <a:spcPts val="0"/>
              </a:spcAft>
              <a:buSzPts val="1260"/>
              <a:buChar char="◻"/>
              <a:defRPr/>
            </a:lvl4pPr>
            <a:lvl5pPr indent="-308610" lvl="4" marL="2286000" algn="l">
              <a:lnSpc>
                <a:spcPct val="100000"/>
              </a:lnSpc>
              <a:spcBef>
                <a:spcPts val="300"/>
              </a:spcBef>
              <a:spcAft>
                <a:spcPts val="0"/>
              </a:spcAft>
              <a:buSzPts val="1260"/>
              <a:buChar char="◻"/>
              <a:defRPr/>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12"/>
          <p:cNvSpPr txBox="1"/>
          <p:nvPr>
            <p:ph type="title"/>
          </p:nvPr>
        </p:nvSpPr>
        <p:spPr>
          <a:xfrm>
            <a:off x="457200" y="228600"/>
            <a:ext cx="8229600" cy="9144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2"/>
              </a:buClr>
              <a:buSzPts val="3200"/>
              <a:buFont typeface="Bookman Old Style"/>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2"/>
          <p:cNvSpPr txBox="1"/>
          <p:nvPr>
            <p:ph idx="1" type="body"/>
          </p:nvPr>
        </p:nvSpPr>
        <p:spPr>
          <a:xfrm>
            <a:off x="457200" y="1285875"/>
            <a:ext cx="4040188" cy="6858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600"/>
              </a:spcBef>
              <a:spcAft>
                <a:spcPts val="0"/>
              </a:spcAft>
              <a:buSzPts val="1824"/>
              <a:buNone/>
              <a:defRPr b="1" sz="2400">
                <a:solidFill>
                  <a:schemeClr val="accent2"/>
                </a:solidFill>
              </a:defRPr>
            </a:lvl1pPr>
            <a:lvl2pPr indent="-228600" lvl="1" marL="914400" algn="l">
              <a:lnSpc>
                <a:spcPct val="100000"/>
              </a:lnSpc>
              <a:spcBef>
                <a:spcPts val="500"/>
              </a:spcBef>
              <a:spcAft>
                <a:spcPts val="0"/>
              </a:spcAft>
              <a:buSzPts val="1520"/>
              <a:buNone/>
              <a:defRPr b="1" sz="2000"/>
            </a:lvl2pPr>
            <a:lvl3pPr indent="-228600" lvl="2" marL="1371600" algn="l">
              <a:lnSpc>
                <a:spcPct val="100000"/>
              </a:lnSpc>
              <a:spcBef>
                <a:spcPts val="500"/>
              </a:spcBef>
              <a:spcAft>
                <a:spcPts val="0"/>
              </a:spcAft>
              <a:buSzPts val="1368"/>
              <a:buNone/>
              <a:defRPr b="1" sz="1800"/>
            </a:lvl3pPr>
            <a:lvl4pPr indent="-228600" lvl="3" marL="1828800" algn="l">
              <a:lnSpc>
                <a:spcPct val="100000"/>
              </a:lnSpc>
              <a:spcBef>
                <a:spcPts val="400"/>
              </a:spcBef>
              <a:spcAft>
                <a:spcPts val="0"/>
              </a:spcAft>
              <a:buSzPts val="1120"/>
              <a:buNone/>
              <a:defRPr b="1" sz="1600"/>
            </a:lvl4pPr>
            <a:lvl5pPr indent="-228600" lvl="4" marL="2286000" algn="l">
              <a:lnSpc>
                <a:spcPct val="100000"/>
              </a:lnSpc>
              <a:spcBef>
                <a:spcPts val="300"/>
              </a:spcBef>
              <a:spcAft>
                <a:spcPts val="0"/>
              </a:spcAft>
              <a:buSzPts val="1120"/>
              <a:buNone/>
              <a:defRPr b="1" sz="1600"/>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
        <p:nvSpPr>
          <p:cNvPr id="48" name="Google Shape;48;p12"/>
          <p:cNvSpPr txBox="1"/>
          <p:nvPr>
            <p:ph idx="2" type="body"/>
          </p:nvPr>
        </p:nvSpPr>
        <p:spPr>
          <a:xfrm>
            <a:off x="4648200" y="1295400"/>
            <a:ext cx="4041775" cy="68580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600"/>
              </a:spcBef>
              <a:spcAft>
                <a:spcPts val="0"/>
              </a:spcAft>
              <a:buSzPts val="1824"/>
              <a:buNone/>
              <a:defRPr b="1" sz="2400">
                <a:solidFill>
                  <a:schemeClr val="accent2"/>
                </a:solidFill>
              </a:defRPr>
            </a:lvl1pPr>
            <a:lvl2pPr indent="-228600" lvl="1" marL="914400" algn="l">
              <a:lnSpc>
                <a:spcPct val="100000"/>
              </a:lnSpc>
              <a:spcBef>
                <a:spcPts val="500"/>
              </a:spcBef>
              <a:spcAft>
                <a:spcPts val="0"/>
              </a:spcAft>
              <a:buSzPts val="1520"/>
              <a:buNone/>
              <a:defRPr b="1" sz="2000"/>
            </a:lvl2pPr>
            <a:lvl3pPr indent="-228600" lvl="2" marL="1371600" algn="l">
              <a:lnSpc>
                <a:spcPct val="100000"/>
              </a:lnSpc>
              <a:spcBef>
                <a:spcPts val="500"/>
              </a:spcBef>
              <a:spcAft>
                <a:spcPts val="0"/>
              </a:spcAft>
              <a:buSzPts val="1368"/>
              <a:buNone/>
              <a:defRPr b="1" sz="1800"/>
            </a:lvl3pPr>
            <a:lvl4pPr indent="-228600" lvl="3" marL="1828800" algn="l">
              <a:lnSpc>
                <a:spcPct val="100000"/>
              </a:lnSpc>
              <a:spcBef>
                <a:spcPts val="400"/>
              </a:spcBef>
              <a:spcAft>
                <a:spcPts val="0"/>
              </a:spcAft>
              <a:buSzPts val="1120"/>
              <a:buNone/>
              <a:defRPr b="1" sz="1600"/>
            </a:lvl4pPr>
            <a:lvl5pPr indent="-228600" lvl="4" marL="2286000" algn="l">
              <a:lnSpc>
                <a:spcPct val="100000"/>
              </a:lnSpc>
              <a:spcBef>
                <a:spcPts val="300"/>
              </a:spcBef>
              <a:spcAft>
                <a:spcPts val="0"/>
              </a:spcAft>
              <a:buSzPts val="1120"/>
              <a:buNone/>
              <a:defRPr b="1" sz="1600"/>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
        <p:nvSpPr>
          <p:cNvPr id="49" name="Google Shape;49;p12"/>
          <p:cNvSpPr txBox="1"/>
          <p:nvPr>
            <p:ph idx="10" type="dt"/>
          </p:nvPr>
        </p:nvSpPr>
        <p:spPr>
          <a:xfrm>
            <a:off x="6400800" y="6356350"/>
            <a:ext cx="2289048"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12"/>
          <p:cNvSpPr txBox="1"/>
          <p:nvPr>
            <p:ph idx="11" type="ftr"/>
          </p:nvPr>
        </p:nvSpPr>
        <p:spPr>
          <a:xfrm>
            <a:off x="2898648" y="6356350"/>
            <a:ext cx="350520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2"/>
          <p:cNvSpPr txBox="1"/>
          <p:nvPr>
            <p:ph idx="12" type="sldNum"/>
          </p:nvPr>
        </p:nvSpPr>
        <p:spPr>
          <a:xfrm>
            <a:off x="612648" y="6356350"/>
            <a:ext cx="1981200"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sp>
        <p:nvSpPr>
          <p:cNvPr id="52" name="Google Shape;52;p12"/>
          <p:cNvSpPr txBox="1"/>
          <p:nvPr>
            <p:ph idx="3" type="body"/>
          </p:nvPr>
        </p:nvSpPr>
        <p:spPr>
          <a:xfrm>
            <a:off x="457200" y="2133600"/>
            <a:ext cx="4038600" cy="4038600"/>
          </a:xfrm>
          <a:prstGeom prst="rect">
            <a:avLst/>
          </a:prstGeom>
          <a:noFill/>
          <a:ln>
            <a:noFill/>
          </a:ln>
        </p:spPr>
        <p:txBody>
          <a:bodyPr anchorCtr="0" anchor="t" bIns="45700" lIns="91425" spcFirstLastPara="1" rIns="91425" wrap="square" tIns="45700">
            <a:normAutofit/>
          </a:bodyPr>
          <a:lstStyle>
            <a:lvl1pPr indent="-315468" lvl="0" marL="457200" algn="l">
              <a:lnSpc>
                <a:spcPct val="100000"/>
              </a:lnSpc>
              <a:spcBef>
                <a:spcPts val="600"/>
              </a:spcBef>
              <a:spcAft>
                <a:spcPts val="0"/>
              </a:spcAft>
              <a:buSzPts val="1368"/>
              <a:buChar char="?"/>
              <a:defRPr/>
            </a:lvl1pPr>
            <a:lvl2pPr indent="-315468" lvl="1" marL="914400" algn="l">
              <a:lnSpc>
                <a:spcPct val="100000"/>
              </a:lnSpc>
              <a:spcBef>
                <a:spcPts val="500"/>
              </a:spcBef>
              <a:spcAft>
                <a:spcPts val="0"/>
              </a:spcAft>
              <a:buSzPts val="1368"/>
              <a:buChar char="?"/>
              <a:defRPr/>
            </a:lvl2pPr>
            <a:lvl3pPr indent="-315467" lvl="2" marL="1371600" algn="l">
              <a:lnSpc>
                <a:spcPct val="100000"/>
              </a:lnSpc>
              <a:spcBef>
                <a:spcPts val="500"/>
              </a:spcBef>
              <a:spcAft>
                <a:spcPts val="0"/>
              </a:spcAft>
              <a:buSzPts val="1368"/>
              <a:buChar char="?"/>
              <a:defRPr/>
            </a:lvl3pPr>
            <a:lvl4pPr indent="-308610" lvl="3" marL="1828800" algn="l">
              <a:lnSpc>
                <a:spcPct val="100000"/>
              </a:lnSpc>
              <a:spcBef>
                <a:spcPts val="400"/>
              </a:spcBef>
              <a:spcAft>
                <a:spcPts val="0"/>
              </a:spcAft>
              <a:buSzPts val="1260"/>
              <a:buChar char="◻"/>
              <a:defRPr/>
            </a:lvl4pPr>
            <a:lvl5pPr indent="-308610" lvl="4" marL="2286000" algn="l">
              <a:lnSpc>
                <a:spcPct val="100000"/>
              </a:lnSpc>
              <a:spcBef>
                <a:spcPts val="300"/>
              </a:spcBef>
              <a:spcAft>
                <a:spcPts val="0"/>
              </a:spcAft>
              <a:buSzPts val="1260"/>
              <a:buChar char="◻"/>
              <a:defRPr/>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
        <p:nvSpPr>
          <p:cNvPr id="53" name="Google Shape;53;p12"/>
          <p:cNvSpPr txBox="1"/>
          <p:nvPr>
            <p:ph idx="4" type="body"/>
          </p:nvPr>
        </p:nvSpPr>
        <p:spPr>
          <a:xfrm>
            <a:off x="4648200" y="2133600"/>
            <a:ext cx="4038600" cy="4038600"/>
          </a:xfrm>
          <a:prstGeom prst="rect">
            <a:avLst/>
          </a:prstGeom>
          <a:noFill/>
          <a:ln>
            <a:noFill/>
          </a:ln>
        </p:spPr>
        <p:txBody>
          <a:bodyPr anchorCtr="0" anchor="t" bIns="45700" lIns="91425" spcFirstLastPara="1" rIns="91425" wrap="square" tIns="45700">
            <a:normAutofit/>
          </a:bodyPr>
          <a:lstStyle>
            <a:lvl1pPr indent="-315468" lvl="0" marL="457200" algn="l">
              <a:lnSpc>
                <a:spcPct val="100000"/>
              </a:lnSpc>
              <a:spcBef>
                <a:spcPts val="600"/>
              </a:spcBef>
              <a:spcAft>
                <a:spcPts val="0"/>
              </a:spcAft>
              <a:buSzPts val="1368"/>
              <a:buChar char="?"/>
              <a:defRPr/>
            </a:lvl1pPr>
            <a:lvl2pPr indent="-315468" lvl="1" marL="914400" algn="l">
              <a:lnSpc>
                <a:spcPct val="100000"/>
              </a:lnSpc>
              <a:spcBef>
                <a:spcPts val="500"/>
              </a:spcBef>
              <a:spcAft>
                <a:spcPts val="0"/>
              </a:spcAft>
              <a:buSzPts val="1368"/>
              <a:buChar char="?"/>
              <a:defRPr/>
            </a:lvl2pPr>
            <a:lvl3pPr indent="-315467" lvl="2" marL="1371600" algn="l">
              <a:lnSpc>
                <a:spcPct val="100000"/>
              </a:lnSpc>
              <a:spcBef>
                <a:spcPts val="500"/>
              </a:spcBef>
              <a:spcAft>
                <a:spcPts val="0"/>
              </a:spcAft>
              <a:buSzPts val="1368"/>
              <a:buChar char="?"/>
              <a:defRPr/>
            </a:lvl3pPr>
            <a:lvl4pPr indent="-308610" lvl="3" marL="1828800" algn="l">
              <a:lnSpc>
                <a:spcPct val="100000"/>
              </a:lnSpc>
              <a:spcBef>
                <a:spcPts val="400"/>
              </a:spcBef>
              <a:spcAft>
                <a:spcPts val="0"/>
              </a:spcAft>
              <a:buSzPts val="1260"/>
              <a:buChar char="◻"/>
              <a:defRPr/>
            </a:lvl4pPr>
            <a:lvl5pPr indent="-308610" lvl="4" marL="2286000" algn="l">
              <a:lnSpc>
                <a:spcPct val="100000"/>
              </a:lnSpc>
              <a:spcBef>
                <a:spcPts val="300"/>
              </a:spcBef>
              <a:spcAft>
                <a:spcPts val="0"/>
              </a:spcAft>
              <a:buSzPts val="1260"/>
              <a:buChar char="◻"/>
              <a:defRPr/>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sp>
        <p:nvSpPr>
          <p:cNvPr id="55" name="Google Shape;55;p13"/>
          <p:cNvSpPr txBox="1"/>
          <p:nvPr>
            <p:ph type="title"/>
          </p:nvPr>
        </p:nvSpPr>
        <p:spPr>
          <a:xfrm>
            <a:off x="457200" y="228600"/>
            <a:ext cx="8229600" cy="9144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3"/>
          <p:cNvSpPr txBox="1"/>
          <p:nvPr>
            <p:ph idx="10" type="dt"/>
          </p:nvPr>
        </p:nvSpPr>
        <p:spPr>
          <a:xfrm>
            <a:off x="6400800" y="6356350"/>
            <a:ext cx="2289048"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3"/>
          <p:cNvSpPr txBox="1"/>
          <p:nvPr>
            <p:ph idx="11" type="ftr"/>
          </p:nvPr>
        </p:nvSpPr>
        <p:spPr>
          <a:xfrm>
            <a:off x="2898648" y="6356350"/>
            <a:ext cx="350520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3"/>
          <p:cNvSpPr txBox="1"/>
          <p:nvPr>
            <p:ph idx="12" type="sldNum"/>
          </p:nvPr>
        </p:nvSpPr>
        <p:spPr>
          <a:xfrm>
            <a:off x="612648" y="6356350"/>
            <a:ext cx="1981200"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sp>
        <p:nvSpPr>
          <p:cNvPr id="59" name="Google Shape;59;p13"/>
          <p:cNvSpPr/>
          <p:nvPr/>
        </p:nvSpPr>
        <p:spPr>
          <a:xfrm rot="5400000">
            <a:off x="419100" y="6467475"/>
            <a:ext cx="190849" cy="120314"/>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60" name="Shape 60"/>
        <p:cNvGrpSpPr/>
        <p:nvPr/>
      </p:nvGrpSpPr>
      <p:grpSpPr>
        <a:xfrm>
          <a:off x="0" y="0"/>
          <a:ext cx="0" cy="0"/>
          <a:chOff x="0" y="0"/>
          <a:chExt cx="0" cy="0"/>
        </a:xfrm>
      </p:grpSpPr>
      <p:sp>
        <p:nvSpPr>
          <p:cNvPr id="61" name="Google Shape;61;p14"/>
          <p:cNvSpPr txBox="1"/>
          <p:nvPr>
            <p:ph idx="10" type="dt"/>
          </p:nvPr>
        </p:nvSpPr>
        <p:spPr>
          <a:xfrm>
            <a:off x="6400800" y="6356350"/>
            <a:ext cx="2289048"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14"/>
          <p:cNvSpPr txBox="1"/>
          <p:nvPr>
            <p:ph idx="11" type="ftr"/>
          </p:nvPr>
        </p:nvSpPr>
        <p:spPr>
          <a:xfrm>
            <a:off x="2898648" y="6356350"/>
            <a:ext cx="350520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4"/>
          <p:cNvSpPr txBox="1"/>
          <p:nvPr>
            <p:ph idx="12" type="sldNum"/>
          </p:nvPr>
        </p:nvSpPr>
        <p:spPr>
          <a:xfrm>
            <a:off x="612648" y="6356350"/>
            <a:ext cx="1981200"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cxnSp>
        <p:nvCxnSpPr>
          <p:cNvPr id="64" name="Google Shape;64;p14"/>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sp>
        <p:nvSpPr>
          <p:cNvPr id="65" name="Google Shape;65;p14"/>
          <p:cNvSpPr/>
          <p:nvPr/>
        </p:nvSpPr>
        <p:spPr>
          <a:xfrm rot="5400000">
            <a:off x="419100" y="6467475"/>
            <a:ext cx="190849" cy="120314"/>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66" name="Shape 66"/>
        <p:cNvGrpSpPr/>
        <p:nvPr/>
      </p:nvGrpSpPr>
      <p:grpSpPr>
        <a:xfrm>
          <a:off x="0" y="0"/>
          <a:ext cx="0" cy="0"/>
          <a:chOff x="0" y="0"/>
          <a:chExt cx="0" cy="0"/>
        </a:xfrm>
      </p:grpSpPr>
      <p:sp>
        <p:nvSpPr>
          <p:cNvPr id="67" name="Google Shape;67;p15"/>
          <p:cNvSpPr txBox="1"/>
          <p:nvPr>
            <p:ph type="title"/>
          </p:nvPr>
        </p:nvSpPr>
        <p:spPr>
          <a:xfrm>
            <a:off x="6324600" y="304800"/>
            <a:ext cx="2514600" cy="838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2"/>
              </a:buClr>
              <a:buSzPts val="2000"/>
              <a:buFont typeface="Gill Sans"/>
              <a:buNone/>
              <a:defRPr b="1" sz="2000">
                <a:solidFill>
                  <a:schemeClr val="dk2"/>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5"/>
          <p:cNvSpPr txBox="1"/>
          <p:nvPr>
            <p:ph idx="1" type="body"/>
          </p:nvPr>
        </p:nvSpPr>
        <p:spPr>
          <a:xfrm>
            <a:off x="6324600" y="1219200"/>
            <a:ext cx="2514600" cy="4843463"/>
          </a:xfrm>
          <a:prstGeom prst="rect">
            <a:avLst/>
          </a:prstGeom>
          <a:noFill/>
          <a:ln>
            <a:noFill/>
          </a:ln>
        </p:spPr>
        <p:txBody>
          <a:bodyPr anchorCtr="0" anchor="t" bIns="45700" lIns="91425" spcFirstLastPara="1" rIns="91425" wrap="square" tIns="45700">
            <a:normAutofit/>
          </a:bodyPr>
          <a:lstStyle>
            <a:lvl1pPr indent="-228600" lvl="0" marL="457200" algn="l">
              <a:lnSpc>
                <a:spcPct val="137500"/>
              </a:lnSpc>
              <a:spcBef>
                <a:spcPts val="600"/>
              </a:spcBef>
              <a:spcAft>
                <a:spcPts val="0"/>
              </a:spcAft>
              <a:buSzPts val="1216"/>
              <a:buNone/>
              <a:defRPr sz="1600">
                <a:solidFill>
                  <a:schemeClr val="dk2"/>
                </a:solidFill>
              </a:defRPr>
            </a:lvl1pPr>
            <a:lvl2pPr indent="-228600" lvl="1" marL="914400" algn="l">
              <a:lnSpc>
                <a:spcPct val="100000"/>
              </a:lnSpc>
              <a:spcBef>
                <a:spcPts val="1000"/>
              </a:spcBef>
              <a:spcAft>
                <a:spcPts val="0"/>
              </a:spcAft>
              <a:buSzPts val="912"/>
              <a:buNone/>
              <a:defRPr sz="1200"/>
            </a:lvl2pPr>
            <a:lvl3pPr indent="-228600" lvl="2" marL="1371600" algn="l">
              <a:lnSpc>
                <a:spcPct val="100000"/>
              </a:lnSpc>
              <a:spcBef>
                <a:spcPts val="500"/>
              </a:spcBef>
              <a:spcAft>
                <a:spcPts val="0"/>
              </a:spcAft>
              <a:buSzPts val="760"/>
              <a:buNone/>
              <a:defRPr sz="1000"/>
            </a:lvl3pPr>
            <a:lvl4pPr indent="-228600" lvl="3" marL="1828800" algn="l">
              <a:lnSpc>
                <a:spcPct val="100000"/>
              </a:lnSpc>
              <a:spcBef>
                <a:spcPts val="400"/>
              </a:spcBef>
              <a:spcAft>
                <a:spcPts val="0"/>
              </a:spcAft>
              <a:buSzPts val="630"/>
              <a:buNone/>
              <a:defRPr sz="900"/>
            </a:lvl4pPr>
            <a:lvl5pPr indent="-228600" lvl="4" marL="2286000" algn="l">
              <a:lnSpc>
                <a:spcPct val="100000"/>
              </a:lnSpc>
              <a:spcBef>
                <a:spcPts val="300"/>
              </a:spcBef>
              <a:spcAft>
                <a:spcPts val="0"/>
              </a:spcAft>
              <a:buSzPts val="630"/>
              <a:buNone/>
              <a:defRPr sz="900"/>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
        <p:nvSpPr>
          <p:cNvPr id="69" name="Google Shape;69;p15"/>
          <p:cNvSpPr txBox="1"/>
          <p:nvPr>
            <p:ph idx="10" type="dt"/>
          </p:nvPr>
        </p:nvSpPr>
        <p:spPr>
          <a:xfrm>
            <a:off x="6400800" y="6356350"/>
            <a:ext cx="2289048"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5"/>
          <p:cNvSpPr txBox="1"/>
          <p:nvPr>
            <p:ph idx="11" type="ftr"/>
          </p:nvPr>
        </p:nvSpPr>
        <p:spPr>
          <a:xfrm>
            <a:off x="2898648" y="6356350"/>
            <a:ext cx="350520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5"/>
          <p:cNvSpPr txBox="1"/>
          <p:nvPr>
            <p:ph idx="12" type="sldNum"/>
          </p:nvPr>
        </p:nvSpPr>
        <p:spPr>
          <a:xfrm>
            <a:off x="612648" y="6356350"/>
            <a:ext cx="1981200"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cxnSp>
        <p:nvCxnSpPr>
          <p:cNvPr id="72" name="Google Shape;72;p15"/>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cxnSp>
        <p:nvCxnSpPr>
          <p:cNvPr id="73" name="Google Shape;73;p15"/>
          <p:cNvCxnSpPr/>
          <p:nvPr/>
        </p:nvCxnSpPr>
        <p:spPr>
          <a:xfrm rot="5400000">
            <a:off x="3160645" y="3324225"/>
            <a:ext cx="6035040" cy="0"/>
          </a:xfrm>
          <a:prstGeom prst="straightConnector1">
            <a:avLst/>
          </a:prstGeom>
          <a:noFill/>
          <a:ln cap="flat" cmpd="sng" w="9525">
            <a:solidFill>
              <a:schemeClr val="accent2"/>
            </a:solidFill>
            <a:prstDash val="dash"/>
            <a:round/>
            <a:headEnd len="sm" w="sm" type="none"/>
            <a:tailEnd len="sm" w="sm" type="none"/>
          </a:ln>
        </p:spPr>
      </p:cxnSp>
      <p:sp>
        <p:nvSpPr>
          <p:cNvPr id="74" name="Google Shape;74;p15"/>
          <p:cNvSpPr/>
          <p:nvPr/>
        </p:nvSpPr>
        <p:spPr>
          <a:xfrm rot="5400000">
            <a:off x="419100" y="6467475"/>
            <a:ext cx="190849" cy="120314"/>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
        <p:nvSpPr>
          <p:cNvPr id="75" name="Google Shape;75;p15"/>
          <p:cNvSpPr txBox="1"/>
          <p:nvPr>
            <p:ph idx="2" type="body"/>
          </p:nvPr>
        </p:nvSpPr>
        <p:spPr>
          <a:xfrm>
            <a:off x="304800" y="304800"/>
            <a:ext cx="5715000" cy="5715000"/>
          </a:xfrm>
          <a:prstGeom prst="rect">
            <a:avLst/>
          </a:prstGeom>
          <a:noFill/>
          <a:ln>
            <a:noFill/>
          </a:ln>
        </p:spPr>
        <p:txBody>
          <a:bodyPr anchorCtr="0" anchor="t" bIns="45700" lIns="91425" spcFirstLastPara="1" rIns="91425" wrap="square" tIns="45700">
            <a:normAutofit/>
          </a:bodyPr>
          <a:lstStyle>
            <a:lvl1pPr indent="-315468" lvl="0" marL="457200" algn="l">
              <a:lnSpc>
                <a:spcPct val="100000"/>
              </a:lnSpc>
              <a:spcBef>
                <a:spcPts val="600"/>
              </a:spcBef>
              <a:spcAft>
                <a:spcPts val="0"/>
              </a:spcAft>
              <a:buSzPts val="1368"/>
              <a:buChar char="?"/>
              <a:defRPr/>
            </a:lvl1pPr>
            <a:lvl2pPr indent="-315468" lvl="1" marL="914400" algn="l">
              <a:lnSpc>
                <a:spcPct val="100000"/>
              </a:lnSpc>
              <a:spcBef>
                <a:spcPts val="500"/>
              </a:spcBef>
              <a:spcAft>
                <a:spcPts val="0"/>
              </a:spcAft>
              <a:buSzPts val="1368"/>
              <a:buChar char="?"/>
              <a:defRPr/>
            </a:lvl2pPr>
            <a:lvl3pPr indent="-315467" lvl="2" marL="1371600" algn="l">
              <a:lnSpc>
                <a:spcPct val="100000"/>
              </a:lnSpc>
              <a:spcBef>
                <a:spcPts val="500"/>
              </a:spcBef>
              <a:spcAft>
                <a:spcPts val="0"/>
              </a:spcAft>
              <a:buSzPts val="1368"/>
              <a:buChar char="?"/>
              <a:defRPr/>
            </a:lvl3pPr>
            <a:lvl4pPr indent="-308610" lvl="3" marL="1828800" algn="l">
              <a:lnSpc>
                <a:spcPct val="100000"/>
              </a:lnSpc>
              <a:spcBef>
                <a:spcPts val="400"/>
              </a:spcBef>
              <a:spcAft>
                <a:spcPts val="0"/>
              </a:spcAft>
              <a:buSzPts val="1260"/>
              <a:buChar char="◻"/>
              <a:defRPr/>
            </a:lvl4pPr>
            <a:lvl5pPr indent="-308610" lvl="4" marL="2286000" algn="l">
              <a:lnSpc>
                <a:spcPct val="100000"/>
              </a:lnSpc>
              <a:spcBef>
                <a:spcPts val="300"/>
              </a:spcBef>
              <a:spcAft>
                <a:spcPts val="0"/>
              </a:spcAft>
              <a:buSzPts val="1260"/>
              <a:buChar char="◻"/>
              <a:defRPr/>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bg>
      <p:bgPr>
        <a:solidFill>
          <a:schemeClr val="dk2"/>
        </a:solidFill>
      </p:bgPr>
    </p:bg>
    <p:spTree>
      <p:nvGrpSpPr>
        <p:cNvPr id="76" name="Shape 76"/>
        <p:cNvGrpSpPr/>
        <p:nvPr/>
      </p:nvGrpSpPr>
      <p:grpSpPr>
        <a:xfrm>
          <a:off x="0" y="0"/>
          <a:ext cx="0" cy="0"/>
          <a:chOff x="0" y="0"/>
          <a:chExt cx="0" cy="0"/>
        </a:xfrm>
      </p:grpSpPr>
      <p:sp>
        <p:nvSpPr>
          <p:cNvPr id="77" name="Google Shape;77;p16"/>
          <p:cNvSpPr txBox="1"/>
          <p:nvPr>
            <p:ph type="title"/>
          </p:nvPr>
        </p:nvSpPr>
        <p:spPr>
          <a:xfrm>
            <a:off x="457200" y="500856"/>
            <a:ext cx="8229600" cy="674688"/>
          </a:xfrm>
          <a:prstGeom prst="rect">
            <a:avLst/>
          </a:prstGeom>
          <a:noFill/>
          <a:ln cap="flat" cmpd="sng" w="9525">
            <a:solidFill>
              <a:schemeClr val="accent1"/>
            </a:solidFill>
            <a:prstDash val="solid"/>
            <a:round/>
            <a:headEnd len="sm" w="sm" type="none"/>
            <a:tailEnd len="sm" w="sm" type="none"/>
          </a:ln>
        </p:spPr>
        <p:txBody>
          <a:bodyPr anchorCtr="0" anchor="ctr" bIns="45700" lIns="274300" spcFirstLastPara="1" rIns="91425" wrap="square" tIns="45700">
            <a:normAutofit/>
          </a:bodyPr>
          <a:lstStyle>
            <a:lvl1pPr lvl="0" algn="r">
              <a:lnSpc>
                <a:spcPct val="100000"/>
              </a:lnSpc>
              <a:spcBef>
                <a:spcPts val="0"/>
              </a:spcBef>
              <a:spcAft>
                <a:spcPts val="0"/>
              </a:spcAft>
              <a:buClr>
                <a:schemeClr val="lt1"/>
              </a:buClr>
              <a:buSzPts val="2000"/>
              <a:buFont typeface="Bookman Old Style"/>
              <a:buNone/>
              <a:defRPr b="0" sz="2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6"/>
          <p:cNvSpPr/>
          <p:nvPr>
            <p:ph idx="2" type="pic"/>
          </p:nvPr>
        </p:nvSpPr>
        <p:spPr>
          <a:xfrm>
            <a:off x="457200" y="1905000"/>
            <a:ext cx="8229600" cy="4270248"/>
          </a:xfrm>
          <a:prstGeom prst="rect">
            <a:avLst/>
          </a:prstGeom>
          <a:solidFill>
            <a:srgbClr val="BABABA"/>
          </a:solidFill>
          <a:ln>
            <a:noFill/>
          </a:ln>
        </p:spPr>
      </p:sp>
      <p:sp>
        <p:nvSpPr>
          <p:cNvPr id="79" name="Google Shape;79;p16"/>
          <p:cNvSpPr txBox="1"/>
          <p:nvPr>
            <p:ph idx="1" type="body"/>
          </p:nvPr>
        </p:nvSpPr>
        <p:spPr>
          <a:xfrm>
            <a:off x="457200" y="1219200"/>
            <a:ext cx="8229600" cy="533400"/>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600"/>
              </a:spcBef>
              <a:spcAft>
                <a:spcPts val="0"/>
              </a:spcAft>
              <a:buSzPts val="1064"/>
              <a:buFont typeface="Gill Sans"/>
              <a:buNone/>
              <a:defRPr sz="1400"/>
            </a:lvl1pPr>
            <a:lvl2pPr indent="-286512" lvl="1" marL="914400" algn="l">
              <a:lnSpc>
                <a:spcPct val="100000"/>
              </a:lnSpc>
              <a:spcBef>
                <a:spcPts val="500"/>
              </a:spcBef>
              <a:spcAft>
                <a:spcPts val="0"/>
              </a:spcAft>
              <a:buSzPts val="912"/>
              <a:buChar char="?"/>
              <a:defRPr sz="1200"/>
            </a:lvl2pPr>
            <a:lvl3pPr indent="-276860" lvl="2" marL="1371600" algn="l">
              <a:lnSpc>
                <a:spcPct val="100000"/>
              </a:lnSpc>
              <a:spcBef>
                <a:spcPts val="500"/>
              </a:spcBef>
              <a:spcAft>
                <a:spcPts val="0"/>
              </a:spcAft>
              <a:buSzPts val="760"/>
              <a:buChar char="?"/>
              <a:defRPr sz="1000"/>
            </a:lvl3pPr>
            <a:lvl4pPr indent="-268605" lvl="3" marL="1828800" algn="l">
              <a:lnSpc>
                <a:spcPct val="100000"/>
              </a:lnSpc>
              <a:spcBef>
                <a:spcPts val="400"/>
              </a:spcBef>
              <a:spcAft>
                <a:spcPts val="0"/>
              </a:spcAft>
              <a:buSzPts val="630"/>
              <a:buChar char="◻"/>
              <a:defRPr sz="900"/>
            </a:lvl4pPr>
            <a:lvl5pPr indent="-268604" lvl="4" marL="2286000" algn="l">
              <a:lnSpc>
                <a:spcPct val="100000"/>
              </a:lnSpc>
              <a:spcBef>
                <a:spcPts val="300"/>
              </a:spcBef>
              <a:spcAft>
                <a:spcPts val="0"/>
              </a:spcAft>
              <a:buSzPts val="630"/>
              <a:buChar char="◻"/>
              <a:defRPr sz="900"/>
            </a:lvl5pPr>
            <a:lvl6pPr indent="-314325" lvl="5" marL="2743200" algn="l">
              <a:lnSpc>
                <a:spcPct val="100000"/>
              </a:lnSpc>
              <a:spcBef>
                <a:spcPts val="300"/>
              </a:spcBef>
              <a:spcAft>
                <a:spcPts val="0"/>
              </a:spcAft>
              <a:buSzPts val="1350"/>
              <a:buChar char="?"/>
              <a:defRPr/>
            </a:lvl6pPr>
            <a:lvl7pPr indent="-314325" lvl="6" marL="3200400" algn="l">
              <a:lnSpc>
                <a:spcPct val="100000"/>
              </a:lnSpc>
              <a:spcBef>
                <a:spcPts val="300"/>
              </a:spcBef>
              <a:spcAft>
                <a:spcPts val="0"/>
              </a:spcAft>
              <a:buSzPts val="1350"/>
              <a:buChar char="?"/>
              <a:defRPr/>
            </a:lvl7pPr>
            <a:lvl8pPr indent="-314325" lvl="7" marL="3657600" algn="l">
              <a:lnSpc>
                <a:spcPct val="100000"/>
              </a:lnSpc>
              <a:spcBef>
                <a:spcPts val="300"/>
              </a:spcBef>
              <a:spcAft>
                <a:spcPts val="0"/>
              </a:spcAft>
              <a:buSzPts val="1350"/>
              <a:buChar char="?"/>
              <a:defRPr/>
            </a:lvl8pPr>
            <a:lvl9pPr indent="-314325" lvl="8" marL="4114800" algn="l">
              <a:lnSpc>
                <a:spcPct val="100000"/>
              </a:lnSpc>
              <a:spcBef>
                <a:spcPts val="300"/>
              </a:spcBef>
              <a:spcAft>
                <a:spcPts val="0"/>
              </a:spcAft>
              <a:buSzPts val="1350"/>
              <a:buChar char="?"/>
              <a:defRPr/>
            </a:lvl9pPr>
          </a:lstStyle>
          <a:p/>
        </p:txBody>
      </p:sp>
      <p:sp>
        <p:nvSpPr>
          <p:cNvPr id="80" name="Google Shape;80;p16"/>
          <p:cNvSpPr txBox="1"/>
          <p:nvPr>
            <p:ph idx="10" type="dt"/>
          </p:nvPr>
        </p:nvSpPr>
        <p:spPr>
          <a:xfrm>
            <a:off x="6400800" y="6356350"/>
            <a:ext cx="2289048" cy="36576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6"/>
          <p:cNvSpPr txBox="1"/>
          <p:nvPr>
            <p:ph idx="11" type="ftr"/>
          </p:nvPr>
        </p:nvSpPr>
        <p:spPr>
          <a:xfrm>
            <a:off x="2898648" y="6356350"/>
            <a:ext cx="3505200" cy="36576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6"/>
          <p:cNvSpPr txBox="1"/>
          <p:nvPr>
            <p:ph idx="12" type="sldNum"/>
          </p:nvPr>
        </p:nvSpPr>
        <p:spPr>
          <a:xfrm>
            <a:off x="612648" y="6356350"/>
            <a:ext cx="1981200" cy="36576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cxnSp>
        <p:nvCxnSpPr>
          <p:cNvPr id="83" name="Google Shape;83;p16"/>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sp>
        <p:nvSpPr>
          <p:cNvPr id="84" name="Google Shape;84;p16"/>
          <p:cNvSpPr/>
          <p:nvPr/>
        </p:nvSpPr>
        <p:spPr>
          <a:xfrm rot="5400000">
            <a:off x="419100" y="6467475"/>
            <a:ext cx="190849" cy="120314"/>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
        <p:nvSpPr>
          <p:cNvPr id="85" name="Google Shape;85;p16"/>
          <p:cNvSpPr/>
          <p:nvPr/>
        </p:nvSpPr>
        <p:spPr>
          <a:xfrm>
            <a:off x="457200" y="500856"/>
            <a:ext cx="182880" cy="6858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rmAutofit/>
          </a:bodyPr>
          <a:lstStyle>
            <a:lvl1pPr lvl="0" marR="0" rtl="0" algn="l">
              <a:lnSpc>
                <a:spcPct val="100000"/>
              </a:lnSpc>
              <a:spcBef>
                <a:spcPts val="0"/>
              </a:spcBef>
              <a:spcAft>
                <a:spcPts val="0"/>
              </a:spcAft>
              <a:buClr>
                <a:schemeClr val="dk2"/>
              </a:buClr>
              <a:buSzPts val="3200"/>
              <a:buFont typeface="Bookman Old Style"/>
              <a:buNone/>
              <a:defRPr b="0" i="0" sz="3200" u="none" cap="none" strike="noStrike">
                <a:solidFill>
                  <a:schemeClr val="dk2"/>
                </a:solidFill>
                <a:latin typeface="Bookman Old Style"/>
                <a:ea typeface="Bookman Old Style"/>
                <a:cs typeface="Bookman Old Style"/>
                <a:sym typeface="Bookman Old Style"/>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7"/>
          <p:cNvSpPr txBox="1"/>
          <p:nvPr>
            <p:ph idx="1" type="body"/>
          </p:nvPr>
        </p:nvSpPr>
        <p:spPr>
          <a:xfrm>
            <a:off x="457200" y="1219200"/>
            <a:ext cx="8229600" cy="4910328"/>
          </a:xfrm>
          <a:prstGeom prst="rect">
            <a:avLst/>
          </a:prstGeom>
          <a:noFill/>
          <a:ln>
            <a:noFill/>
          </a:ln>
        </p:spPr>
        <p:txBody>
          <a:bodyPr anchorCtr="0" anchor="t" bIns="45700" lIns="91425" spcFirstLastPara="1" rIns="91425" wrap="square" tIns="45700">
            <a:normAutofit/>
          </a:bodyPr>
          <a:lstStyle>
            <a:lvl1pPr indent="-354076" lvl="0" marL="457200" marR="0" rtl="0" algn="l">
              <a:lnSpc>
                <a:spcPct val="100000"/>
              </a:lnSpc>
              <a:spcBef>
                <a:spcPts val="600"/>
              </a:spcBef>
              <a:spcAft>
                <a:spcPts val="0"/>
              </a:spcAft>
              <a:buClr>
                <a:schemeClr val="accent1"/>
              </a:buClr>
              <a:buSzPts val="1976"/>
              <a:buFont typeface="Noto Sans Symbols"/>
              <a:buChar char="🞂"/>
              <a:defRPr b="0" i="0" sz="2600" u="none" cap="none" strike="noStrike">
                <a:solidFill>
                  <a:schemeClr val="dk1"/>
                </a:solidFill>
                <a:latin typeface="Gill Sans"/>
                <a:ea typeface="Gill Sans"/>
                <a:cs typeface="Gill Sans"/>
                <a:sym typeface="Gill Sans"/>
              </a:defRPr>
            </a:lvl1pPr>
            <a:lvl2pPr indent="-339597" lvl="1" marL="914400" marR="0" rtl="0" algn="l">
              <a:lnSpc>
                <a:spcPct val="100000"/>
              </a:lnSpc>
              <a:spcBef>
                <a:spcPts val="500"/>
              </a:spcBef>
              <a:spcAft>
                <a:spcPts val="0"/>
              </a:spcAft>
              <a:buClr>
                <a:schemeClr val="accent2"/>
              </a:buClr>
              <a:buSzPts val="1748"/>
              <a:buFont typeface="Noto Sans Symbols"/>
              <a:buChar char="🞂"/>
              <a:defRPr b="0" i="0" sz="2300" u="none" cap="none" strike="noStrike">
                <a:solidFill>
                  <a:schemeClr val="dk2"/>
                </a:solidFill>
                <a:latin typeface="Gill Sans"/>
                <a:ea typeface="Gill Sans"/>
                <a:cs typeface="Gill Sans"/>
                <a:sym typeface="Gill Sans"/>
              </a:defRPr>
            </a:lvl2pPr>
            <a:lvl3pPr indent="-325119" lvl="2" marL="1371600" marR="0" rtl="0" algn="l">
              <a:lnSpc>
                <a:spcPct val="100000"/>
              </a:lnSpc>
              <a:spcBef>
                <a:spcPts val="500"/>
              </a:spcBef>
              <a:spcAft>
                <a:spcPts val="0"/>
              </a:spcAft>
              <a:buClr>
                <a:srgbClr val="BABABA"/>
              </a:buClr>
              <a:buSzPts val="1520"/>
              <a:buFont typeface="Noto Sans Symbols"/>
              <a:buChar char="🞂"/>
              <a:defRPr b="0" i="0" sz="2000" u="none" cap="none" strike="noStrike">
                <a:solidFill>
                  <a:schemeClr val="dk1"/>
                </a:solidFill>
                <a:latin typeface="Gill Sans"/>
                <a:ea typeface="Gill Sans"/>
                <a:cs typeface="Gill Sans"/>
                <a:sym typeface="Gill Sans"/>
              </a:defRPr>
            </a:lvl3pPr>
            <a:lvl4pPr indent="-308610" lvl="3" marL="1828800" marR="0" rtl="0" algn="l">
              <a:lnSpc>
                <a:spcPct val="100000"/>
              </a:lnSpc>
              <a:spcBef>
                <a:spcPts val="400"/>
              </a:spcBef>
              <a:spcAft>
                <a:spcPts val="0"/>
              </a:spcAft>
              <a:buClr>
                <a:srgbClr val="8BA1B3"/>
              </a:buClr>
              <a:buSzPts val="1260"/>
              <a:buFont typeface="Noto Sans Symbols"/>
              <a:buChar char="◻"/>
              <a:defRPr b="0" i="0" sz="1800" u="none" cap="none" strike="noStrike">
                <a:solidFill>
                  <a:schemeClr val="dk1"/>
                </a:solidFill>
                <a:latin typeface="Gill Sans"/>
                <a:ea typeface="Gill Sans"/>
                <a:cs typeface="Gill Sans"/>
                <a:sym typeface="Gill Sans"/>
              </a:defRPr>
            </a:lvl4pPr>
            <a:lvl5pPr indent="-299720" lvl="4" marL="2286000" marR="0" rtl="0" algn="l">
              <a:lnSpc>
                <a:spcPct val="100000"/>
              </a:lnSpc>
              <a:spcBef>
                <a:spcPts val="300"/>
              </a:spcBef>
              <a:spcAft>
                <a:spcPts val="0"/>
              </a:spcAft>
              <a:buClr>
                <a:schemeClr val="accent2"/>
              </a:buClr>
              <a:buSzPts val="1120"/>
              <a:buFont typeface="Noto Sans Symbols"/>
              <a:buChar char="◻"/>
              <a:defRPr b="0" i="0" sz="1600" u="none" cap="none" strike="noStrike">
                <a:solidFill>
                  <a:schemeClr val="dk1"/>
                </a:solidFill>
                <a:latin typeface="Gill Sans"/>
                <a:ea typeface="Gill Sans"/>
                <a:cs typeface="Gill Sans"/>
                <a:sym typeface="Gill Sans"/>
              </a:defRPr>
            </a:lvl5pPr>
            <a:lvl6pPr indent="-304800" lvl="5" marL="2743200" marR="0" rtl="0" algn="l">
              <a:lnSpc>
                <a:spcPct val="100000"/>
              </a:lnSpc>
              <a:spcBef>
                <a:spcPts val="300"/>
              </a:spcBef>
              <a:spcAft>
                <a:spcPts val="0"/>
              </a:spcAft>
              <a:buClr>
                <a:srgbClr val="8BA1B3"/>
              </a:buClr>
              <a:buSzPts val="1200"/>
              <a:buFont typeface="Noto Sans Symbols"/>
              <a:buChar char="🞂"/>
              <a:defRPr b="0" i="0" sz="1600" u="none" cap="none" strike="noStrike">
                <a:solidFill>
                  <a:schemeClr val="dk1"/>
                </a:solidFill>
                <a:latin typeface="Gill Sans"/>
                <a:ea typeface="Gill Sans"/>
                <a:cs typeface="Gill Sans"/>
                <a:sym typeface="Gill Sans"/>
              </a:defRPr>
            </a:lvl6pPr>
            <a:lvl7pPr indent="-295275" lvl="6" marL="3200400" marR="0" rtl="0" algn="l">
              <a:lnSpc>
                <a:spcPct val="100000"/>
              </a:lnSpc>
              <a:spcBef>
                <a:spcPts val="300"/>
              </a:spcBef>
              <a:spcAft>
                <a:spcPts val="0"/>
              </a:spcAft>
              <a:buClr>
                <a:srgbClr val="646C8F"/>
              </a:buClr>
              <a:buSzPts val="1050"/>
              <a:buFont typeface="Noto Sans Symbols"/>
              <a:buChar char="🞂"/>
              <a:defRPr b="0" i="0" sz="1400" u="none" cap="none" strike="noStrike">
                <a:solidFill>
                  <a:schemeClr val="dk1"/>
                </a:solidFill>
                <a:latin typeface="Gill Sans"/>
                <a:ea typeface="Gill Sans"/>
                <a:cs typeface="Gill Sans"/>
                <a:sym typeface="Gill Sans"/>
              </a:defRPr>
            </a:lvl7pPr>
            <a:lvl8pPr indent="-295275" lvl="7" marL="3657600" marR="0" rtl="0" algn="l">
              <a:lnSpc>
                <a:spcPct val="100000"/>
              </a:lnSpc>
              <a:spcBef>
                <a:spcPts val="300"/>
              </a:spcBef>
              <a:spcAft>
                <a:spcPts val="0"/>
              </a:spcAft>
              <a:buClr>
                <a:srgbClr val="BABABA"/>
              </a:buClr>
              <a:buSzPts val="1050"/>
              <a:buFont typeface="Noto Sans Symbols"/>
              <a:buChar char="🞂"/>
              <a:defRPr b="0" i="0" sz="1400" u="none" cap="none" strike="noStrike">
                <a:solidFill>
                  <a:schemeClr val="dk1"/>
                </a:solidFill>
                <a:latin typeface="Gill Sans"/>
                <a:ea typeface="Gill Sans"/>
                <a:cs typeface="Gill Sans"/>
                <a:sym typeface="Gill Sans"/>
              </a:defRPr>
            </a:lvl8pPr>
            <a:lvl9pPr indent="-285750" lvl="8" marL="4114800" marR="0" rtl="0" algn="l">
              <a:lnSpc>
                <a:spcPct val="100000"/>
              </a:lnSpc>
              <a:spcBef>
                <a:spcPts val="300"/>
              </a:spcBef>
              <a:spcAft>
                <a:spcPts val="0"/>
              </a:spcAft>
              <a:buClr>
                <a:srgbClr val="9FB8CD"/>
              </a:buClr>
              <a:buSzPts val="900"/>
              <a:buFont typeface="Noto Sans Symbols"/>
              <a:buChar char="🞂"/>
              <a:defRPr b="0" i="0" sz="1200" u="none" cap="none" strike="noStrike">
                <a:solidFill>
                  <a:schemeClr val="dk1"/>
                </a:solidFill>
                <a:latin typeface="Gill Sans"/>
                <a:ea typeface="Gill Sans"/>
                <a:cs typeface="Gill Sans"/>
                <a:sym typeface="Gill Sans"/>
              </a:defRPr>
            </a:lvl9pPr>
          </a:lstStyle>
          <a:p/>
        </p:txBody>
      </p:sp>
      <p:sp>
        <p:nvSpPr>
          <p:cNvPr id="8" name="Google Shape;8;p7"/>
          <p:cNvSpPr txBox="1"/>
          <p:nvPr>
            <p:ph idx="10" type="dt"/>
          </p:nvPr>
        </p:nvSpPr>
        <p:spPr>
          <a:xfrm>
            <a:off x="6400800" y="6356350"/>
            <a:ext cx="2289048" cy="36576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9pPr>
          </a:lstStyle>
          <a:p/>
        </p:txBody>
      </p:sp>
      <p:sp>
        <p:nvSpPr>
          <p:cNvPr id="9" name="Google Shape;9;p7"/>
          <p:cNvSpPr txBox="1"/>
          <p:nvPr>
            <p:ph idx="11" type="ftr"/>
          </p:nvPr>
        </p:nvSpPr>
        <p:spPr>
          <a:xfrm>
            <a:off x="2898648" y="6356350"/>
            <a:ext cx="3505200" cy="36576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9pPr>
          </a:lstStyle>
          <a:p/>
        </p:txBody>
      </p:sp>
      <p:sp>
        <p:nvSpPr>
          <p:cNvPr id="10" name="Google Shape;10;p7"/>
          <p:cNvSpPr txBox="1"/>
          <p:nvPr>
            <p:ph idx="12" type="sldNum"/>
          </p:nvPr>
        </p:nvSpPr>
        <p:spPr>
          <a:xfrm>
            <a:off x="612648" y="6356350"/>
            <a:ext cx="1981200" cy="36576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chemeClr val="dk2"/>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GB"/>
              <a:t>‹#›</a:t>
            </a:fld>
            <a:endParaRPr/>
          </a:p>
        </p:txBody>
      </p:sp>
      <p:cxnSp>
        <p:nvCxnSpPr>
          <p:cNvPr id="11" name="Google Shape;11;p7"/>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cxnSp>
        <p:nvCxnSpPr>
          <p:cNvPr id="12" name="Google Shape;12;p7"/>
          <p:cNvCxnSpPr/>
          <p:nvPr/>
        </p:nvCxnSpPr>
        <p:spPr>
          <a:xfrm>
            <a:off x="457200" y="1143000"/>
            <a:ext cx="8229600" cy="0"/>
          </a:xfrm>
          <a:prstGeom prst="straightConnector1">
            <a:avLst/>
          </a:prstGeom>
          <a:noFill/>
          <a:ln cap="flat" cmpd="sng" w="9525">
            <a:solidFill>
              <a:schemeClr val="accent2"/>
            </a:solidFill>
            <a:prstDash val="dash"/>
            <a:round/>
            <a:headEnd len="sm" w="sm" type="none"/>
            <a:tailEnd len="sm" w="sm" type="none"/>
          </a:ln>
        </p:spPr>
      </p:cxnSp>
      <p:sp>
        <p:nvSpPr>
          <p:cNvPr id="13" name="Google Shape;13;p7"/>
          <p:cNvSpPr/>
          <p:nvPr/>
        </p:nvSpPr>
        <p:spPr>
          <a:xfrm rot="5400000">
            <a:off x="419100" y="6467475"/>
            <a:ext cx="190849" cy="120314"/>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Gill Sans"/>
              <a:ea typeface="Gill Sans"/>
              <a:cs typeface="Gill Sans"/>
              <a:sym typeface="Gill Sans"/>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5"/>
          <p:cNvSpPr txBox="1"/>
          <p:nvPr/>
        </p:nvSpPr>
        <p:spPr>
          <a:xfrm>
            <a:off x="457200" y="304800"/>
            <a:ext cx="8229600" cy="5105400"/>
          </a:xfrm>
          <a:prstGeom prst="rect">
            <a:avLst/>
          </a:prstGeom>
          <a:solidFill>
            <a:schemeClr val="lt1"/>
          </a:solidFill>
          <a:ln cap="flat" cmpd="sng" w="19050">
            <a:solidFill>
              <a:schemeClr val="accent1"/>
            </a:solidFill>
            <a:prstDash val="solid"/>
            <a:round/>
            <a:headEnd len="sm" w="sm" type="none"/>
            <a:tailEnd len="sm" w="sm" type="none"/>
          </a:ln>
        </p:spPr>
        <p:txBody>
          <a:bodyPr anchorCtr="0" anchor="t" bIns="45700" lIns="91425" spcFirstLastPara="1" rIns="91425" wrap="square" tIns="45700">
            <a:normAutofit lnSpcReduction="10000"/>
          </a:bodyPr>
          <a:lstStyle/>
          <a:p>
            <a:pPr indent="-274320" lvl="0" marL="274320" marR="0" rtl="0" algn="l">
              <a:lnSpc>
                <a:spcPct val="100000"/>
              </a:lnSpc>
              <a:spcBef>
                <a:spcPts val="0"/>
              </a:spcBef>
              <a:spcAft>
                <a:spcPts val="0"/>
              </a:spcAft>
              <a:buClr>
                <a:srgbClr val="000000"/>
              </a:buClr>
              <a:buSzPts val="9600"/>
              <a:buFont typeface="Arial"/>
              <a:buNone/>
            </a:pPr>
            <a:r>
              <a:t/>
            </a:r>
            <a:endParaRPr b="0" i="0" sz="9600" u="none" cap="none" strike="noStrike">
              <a:solidFill>
                <a:schemeClr val="dk1"/>
              </a:solidFill>
              <a:latin typeface="Gill Sans"/>
              <a:ea typeface="Gill Sans"/>
              <a:cs typeface="Gill Sans"/>
              <a:sym typeface="Gill Sans"/>
            </a:endParaRPr>
          </a:p>
          <a:p>
            <a:pPr indent="-274320" lvl="0" marL="274320" marR="0" rtl="0" algn="l">
              <a:lnSpc>
                <a:spcPct val="100000"/>
              </a:lnSpc>
              <a:spcBef>
                <a:spcPts val="600"/>
              </a:spcBef>
              <a:spcAft>
                <a:spcPts val="0"/>
              </a:spcAft>
              <a:buClr>
                <a:srgbClr val="000000"/>
              </a:buClr>
              <a:buSzPts val="9600"/>
              <a:buFont typeface="Arial"/>
              <a:buNone/>
            </a:pPr>
            <a:r>
              <a:t/>
            </a:r>
            <a:endParaRPr b="0" i="0" sz="9600" u="none" cap="none" strike="noStrike">
              <a:solidFill>
                <a:schemeClr val="dk1"/>
              </a:solidFill>
              <a:latin typeface="Gill Sans"/>
              <a:ea typeface="Gill Sans"/>
              <a:cs typeface="Gill Sans"/>
              <a:sym typeface="Gill Sans"/>
            </a:endParaRPr>
          </a:p>
          <a:p>
            <a:pPr indent="-148844" lvl="0" marL="274320" marR="0" rtl="0" algn="l">
              <a:lnSpc>
                <a:spcPct val="100000"/>
              </a:lnSpc>
              <a:spcBef>
                <a:spcPts val="600"/>
              </a:spcBef>
              <a:spcAft>
                <a:spcPts val="0"/>
              </a:spcAft>
              <a:buClr>
                <a:schemeClr val="accent1"/>
              </a:buClr>
              <a:buSzPts val="1976"/>
              <a:buFont typeface="Noto Sans Symbols"/>
              <a:buNone/>
            </a:pPr>
            <a:r>
              <a:t/>
            </a:r>
            <a:endParaRPr b="1" i="0" sz="2600" u="none" cap="none" strike="noStrike">
              <a:solidFill>
                <a:schemeClr val="dk1"/>
              </a:solidFill>
              <a:latin typeface="Gill Sans"/>
              <a:ea typeface="Gill Sans"/>
              <a:cs typeface="Gill Sans"/>
              <a:sym typeface="Gill Sans"/>
            </a:endParaRPr>
          </a:p>
          <a:p>
            <a:pPr indent="-148844" lvl="0" marL="274320" marR="0" rtl="0" algn="l">
              <a:lnSpc>
                <a:spcPct val="100000"/>
              </a:lnSpc>
              <a:spcBef>
                <a:spcPts val="600"/>
              </a:spcBef>
              <a:spcAft>
                <a:spcPts val="0"/>
              </a:spcAft>
              <a:buClr>
                <a:schemeClr val="accent1"/>
              </a:buClr>
              <a:buSzPts val="1976"/>
              <a:buFont typeface="Noto Sans Symbols"/>
              <a:buNone/>
            </a:pPr>
            <a:r>
              <a:t/>
            </a:r>
            <a:endParaRPr b="1" i="0" sz="2600" u="none" cap="none" strike="noStrike">
              <a:solidFill>
                <a:schemeClr val="dk1"/>
              </a:solidFill>
              <a:latin typeface="Gill Sans"/>
              <a:ea typeface="Gill Sans"/>
              <a:cs typeface="Gill Sans"/>
              <a:sym typeface="Gill Sans"/>
            </a:endParaRPr>
          </a:p>
          <a:p>
            <a:pPr indent="-148844" lvl="0" marL="274320" marR="0" rtl="0" algn="l">
              <a:lnSpc>
                <a:spcPct val="100000"/>
              </a:lnSpc>
              <a:spcBef>
                <a:spcPts val="600"/>
              </a:spcBef>
              <a:spcAft>
                <a:spcPts val="0"/>
              </a:spcAft>
              <a:buClr>
                <a:schemeClr val="accent1"/>
              </a:buClr>
              <a:buSzPts val="1976"/>
              <a:buFont typeface="Noto Sans Symbols"/>
              <a:buNone/>
            </a:pPr>
            <a:r>
              <a:t/>
            </a:r>
            <a:endParaRPr b="1" i="0" sz="2600" u="none" cap="none" strike="noStrike">
              <a:solidFill>
                <a:schemeClr val="dk1"/>
              </a:solidFill>
              <a:latin typeface="Gill Sans"/>
              <a:ea typeface="Gill Sans"/>
              <a:cs typeface="Gill Sans"/>
              <a:sym typeface="Gill Sans"/>
            </a:endParaRPr>
          </a:p>
          <a:p>
            <a:pPr indent="-274320" lvl="0" marL="274320" marR="0" rtl="0" algn="l">
              <a:lnSpc>
                <a:spcPct val="100000"/>
              </a:lnSpc>
              <a:spcBef>
                <a:spcPts val="600"/>
              </a:spcBef>
              <a:spcAft>
                <a:spcPts val="0"/>
              </a:spcAft>
              <a:buClr>
                <a:schemeClr val="accent1"/>
              </a:buClr>
              <a:buSzPts val="1976"/>
              <a:buFont typeface="Noto Sans Symbols"/>
              <a:buNone/>
            </a:pPr>
            <a:br>
              <a:rPr b="0" i="0" lang="en-GB" sz="2600" u="none" cap="none" strike="noStrike">
                <a:solidFill>
                  <a:schemeClr val="dk1"/>
                </a:solidFill>
                <a:latin typeface="Gill Sans"/>
                <a:ea typeface="Gill Sans"/>
                <a:cs typeface="Gill Sans"/>
                <a:sym typeface="Gill Sans"/>
              </a:rPr>
            </a:br>
            <a:endParaRPr b="0" i="0" sz="2600" u="none" cap="none" strike="noStrike">
              <a:solidFill>
                <a:schemeClr val="dk1"/>
              </a:solidFill>
              <a:latin typeface="Gill Sans"/>
              <a:ea typeface="Gill Sans"/>
              <a:cs typeface="Gill Sans"/>
              <a:sym typeface="Gill Sans"/>
            </a:endParaRPr>
          </a:p>
        </p:txBody>
      </p:sp>
      <p:sp>
        <p:nvSpPr>
          <p:cNvPr id="106" name="Google Shape;106;p5"/>
          <p:cNvSpPr txBox="1"/>
          <p:nvPr>
            <p:ph type="title"/>
          </p:nvPr>
        </p:nvSpPr>
        <p:spPr>
          <a:xfrm>
            <a:off x="609600" y="228600"/>
            <a:ext cx="8077200" cy="1600200"/>
          </a:xfrm>
          <a:prstGeom prst="rect">
            <a:avLst/>
          </a:prstGeom>
          <a:noFill/>
          <a:ln>
            <a:noFill/>
          </a:ln>
        </p:spPr>
        <p:txBody>
          <a:bodyPr anchorCtr="0" anchor="b" bIns="45700" lIns="91425" spcFirstLastPara="1" rIns="91425" wrap="square" tIns="45700">
            <a:normAutofit fontScale="90000"/>
          </a:bodyPr>
          <a:lstStyle/>
          <a:p>
            <a:pPr indent="0" lvl="0" marL="0" rtl="0" algn="l">
              <a:lnSpc>
                <a:spcPct val="100000"/>
              </a:lnSpc>
              <a:spcBef>
                <a:spcPts val="0"/>
              </a:spcBef>
              <a:spcAft>
                <a:spcPts val="0"/>
              </a:spcAft>
              <a:buClr>
                <a:schemeClr val="dk2"/>
              </a:buClr>
              <a:buSzPct val="100000"/>
              <a:buFont typeface="Gill Sans"/>
              <a:buNone/>
            </a:pPr>
            <a:br>
              <a:rPr lang="en-GB">
                <a:latin typeface="Gill Sans"/>
                <a:ea typeface="Gill Sans"/>
                <a:cs typeface="Gill Sans"/>
                <a:sym typeface="Gill Sans"/>
              </a:rPr>
            </a:br>
            <a:br>
              <a:rPr lang="en-GB">
                <a:latin typeface="Gill Sans"/>
                <a:ea typeface="Gill Sans"/>
                <a:cs typeface="Gill Sans"/>
                <a:sym typeface="Gill Sans"/>
              </a:rPr>
            </a:br>
            <a:br>
              <a:rPr lang="en-GB">
                <a:latin typeface="Gill Sans"/>
                <a:ea typeface="Gill Sans"/>
                <a:cs typeface="Gill Sans"/>
                <a:sym typeface="Gill Sans"/>
              </a:rPr>
            </a:br>
            <a:endParaRPr/>
          </a:p>
        </p:txBody>
      </p:sp>
      <p:sp>
        <p:nvSpPr>
          <p:cNvPr id="107" name="Google Shape;107;p5"/>
          <p:cNvSpPr txBox="1"/>
          <p:nvPr/>
        </p:nvSpPr>
        <p:spPr>
          <a:xfrm>
            <a:off x="1752600" y="533400"/>
            <a:ext cx="6324600" cy="440120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GB" sz="2000" u="none" cap="none" strike="noStrike">
                <a:solidFill>
                  <a:schemeClr val="dk1"/>
                </a:solidFill>
                <a:latin typeface="Gill Sans"/>
                <a:ea typeface="Gill Sans"/>
                <a:cs typeface="Gill Sans"/>
                <a:sym typeface="Gill Sans"/>
              </a:rPr>
              <a:t>“He was an old man who fished alone in a skiff in the Gulf Stream and he had gone eighty-four days now without taking a fish. In the first forty days a boy had been with him. But after forty days without a fish the boy’s parents had told him that the old man was now definitely and finally salao, which is the worst form of unlucky.”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000"/>
              <a:buFont typeface="Arial"/>
              <a:buNone/>
            </a:pPr>
            <a:r>
              <a:rPr b="0" i="0" lang="en-GB" sz="2000" u="none" cap="none" strike="noStrike">
                <a:solidFill>
                  <a:schemeClr val="dk1"/>
                </a:solidFill>
                <a:latin typeface="Gill Sans"/>
                <a:ea typeface="Gill Sans"/>
                <a:cs typeface="Gill Sans"/>
                <a:sym typeface="Gill Sans"/>
              </a:rPr>
              <a:t>“Up the road, in his shack, the old man was sleeping again. He was still sleeping on his face and the boy was sitting by him watching him. The old man was dreaming about the lions.”</a:t>
            </a:r>
            <a:endParaRPr b="0" i="0" sz="2000" u="none" cap="none" strike="noStrike">
              <a:solidFill>
                <a:schemeClr val="dk1"/>
              </a:solidFill>
              <a:latin typeface="Gill Sans"/>
              <a:ea typeface="Gill Sans"/>
              <a:cs typeface="Gill Sans"/>
              <a:sym typeface="Gill Sans"/>
            </a:endParaRPr>
          </a:p>
        </p:txBody>
      </p:sp>
      <p:sp>
        <p:nvSpPr>
          <p:cNvPr id="108" name="Google Shape;108;p5"/>
          <p:cNvSpPr txBox="1"/>
          <p:nvPr/>
        </p:nvSpPr>
        <p:spPr>
          <a:xfrm>
            <a:off x="228600" y="5791200"/>
            <a:ext cx="8686800" cy="830997"/>
          </a:xfrm>
          <a:prstGeom prst="rect">
            <a:avLst/>
          </a:prstGeom>
          <a:solidFill>
            <a:schemeClr val="accent1"/>
          </a:solidFill>
          <a:ln cap="flat" cmpd="sng" w="25400">
            <a:solidFill>
              <a:schemeClr val="lt1"/>
            </a:solidFill>
            <a:prstDash val="solid"/>
            <a:round/>
            <a:headEnd len="sm" w="sm" type="none"/>
            <a:tailEnd len="sm" w="sm" type="none"/>
          </a:ln>
          <a:effectLst>
            <a:outerShdw blurRad="38100" rotWithShape="0" dir="5400000" dist="25400">
              <a:srgbClr val="000000">
                <a:alpha val="40000"/>
              </a:srgbClr>
            </a:outerShdw>
          </a:effectLst>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Gill Sans"/>
                <a:ea typeface="Gill Sans"/>
                <a:cs typeface="Gill Sans"/>
                <a:sym typeface="Gill Sans"/>
              </a:rPr>
              <a:t>Here’s the beginning and the ending of a story by Ernest Hemingway called ‘The Old Man and the Sea’.</a:t>
            </a:r>
            <a:endParaRPr b="0" i="0" sz="2400" u="none" cap="none" strike="noStrike">
              <a:solidFill>
                <a:schemeClr val="lt1"/>
              </a:solidFill>
              <a:latin typeface="Gill Sans"/>
              <a:ea typeface="Gill Sans"/>
              <a:cs typeface="Gill Sans"/>
              <a:sym typeface="Gill Sans"/>
            </a:endParaRPr>
          </a:p>
        </p:txBody>
      </p:sp>
      <p:pic>
        <p:nvPicPr>
          <p:cNvPr descr="MC900432584[1]" id="109" name="Google Shape;109;p5"/>
          <p:cNvPicPr preferRelativeResize="0"/>
          <p:nvPr/>
        </p:nvPicPr>
        <p:blipFill rotWithShape="1">
          <a:blip r:embed="rId3">
            <a:alphaModFix/>
          </a:blip>
          <a:srcRect b="0" l="0" r="0" t="0"/>
          <a:stretch/>
        </p:blipFill>
        <p:spPr>
          <a:xfrm>
            <a:off x="7315200" y="4038600"/>
            <a:ext cx="1828800" cy="1828800"/>
          </a:xfrm>
          <a:prstGeom prst="rect">
            <a:avLst/>
          </a:prstGeom>
          <a:noFill/>
          <a:ln>
            <a:noFill/>
          </a:ln>
        </p:spPr>
      </p:pic>
      <p:pic>
        <p:nvPicPr>
          <p:cNvPr descr="http://26.media.tumblr.com/QtyE6FlyNp753rela3qHIi37o1_400.jpg" id="110" name="Google Shape;110;p5"/>
          <p:cNvPicPr preferRelativeResize="0"/>
          <p:nvPr/>
        </p:nvPicPr>
        <p:blipFill rotWithShape="1">
          <a:blip r:embed="rId4">
            <a:alphaModFix/>
          </a:blip>
          <a:srcRect b="0" l="0" r="0" t="0"/>
          <a:stretch/>
        </p:blipFill>
        <p:spPr>
          <a:xfrm>
            <a:off x="0" y="1981200"/>
            <a:ext cx="1368171" cy="21717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6"/>
          <p:cNvSpPr txBox="1"/>
          <p:nvPr/>
        </p:nvSpPr>
        <p:spPr>
          <a:xfrm>
            <a:off x="457200" y="304800"/>
            <a:ext cx="8229600" cy="5105400"/>
          </a:xfrm>
          <a:prstGeom prst="rect">
            <a:avLst/>
          </a:prstGeom>
          <a:solidFill>
            <a:schemeClr val="lt1"/>
          </a:solidFill>
          <a:ln cap="flat" cmpd="sng" w="19050">
            <a:solidFill>
              <a:schemeClr val="accent1"/>
            </a:solidFill>
            <a:prstDash val="solid"/>
            <a:round/>
            <a:headEnd len="sm" w="sm" type="none"/>
            <a:tailEnd len="sm" w="sm" type="none"/>
          </a:ln>
        </p:spPr>
        <p:txBody>
          <a:bodyPr anchorCtr="0" anchor="t" bIns="45700" lIns="91425" spcFirstLastPara="1" rIns="91425" wrap="square" tIns="45700">
            <a:normAutofit lnSpcReduction="10000"/>
          </a:bodyPr>
          <a:lstStyle/>
          <a:p>
            <a:pPr indent="-274320" lvl="0" marL="274320" marR="0" rtl="0" algn="l">
              <a:lnSpc>
                <a:spcPct val="100000"/>
              </a:lnSpc>
              <a:spcBef>
                <a:spcPts val="0"/>
              </a:spcBef>
              <a:spcAft>
                <a:spcPts val="0"/>
              </a:spcAft>
              <a:buClr>
                <a:srgbClr val="000000"/>
              </a:buClr>
              <a:buSzPts val="9600"/>
              <a:buFont typeface="Arial"/>
              <a:buNone/>
            </a:pPr>
            <a:r>
              <a:t/>
            </a:r>
            <a:endParaRPr b="0" i="0" sz="9600" u="none" cap="none" strike="noStrike">
              <a:solidFill>
                <a:schemeClr val="dk1"/>
              </a:solidFill>
              <a:latin typeface="Gill Sans"/>
              <a:ea typeface="Gill Sans"/>
              <a:cs typeface="Gill Sans"/>
              <a:sym typeface="Gill Sans"/>
            </a:endParaRPr>
          </a:p>
          <a:p>
            <a:pPr indent="-274320" lvl="0" marL="274320" marR="0" rtl="0" algn="l">
              <a:lnSpc>
                <a:spcPct val="100000"/>
              </a:lnSpc>
              <a:spcBef>
                <a:spcPts val="600"/>
              </a:spcBef>
              <a:spcAft>
                <a:spcPts val="0"/>
              </a:spcAft>
              <a:buClr>
                <a:srgbClr val="000000"/>
              </a:buClr>
              <a:buSzPts val="9600"/>
              <a:buFont typeface="Arial"/>
              <a:buNone/>
            </a:pPr>
            <a:r>
              <a:t/>
            </a:r>
            <a:endParaRPr b="0" i="0" sz="9600" u="none" cap="none" strike="noStrike">
              <a:solidFill>
                <a:schemeClr val="dk1"/>
              </a:solidFill>
              <a:latin typeface="Gill Sans"/>
              <a:ea typeface="Gill Sans"/>
              <a:cs typeface="Gill Sans"/>
              <a:sym typeface="Gill Sans"/>
            </a:endParaRPr>
          </a:p>
          <a:p>
            <a:pPr indent="-148844" lvl="0" marL="274320" marR="0" rtl="0" algn="l">
              <a:lnSpc>
                <a:spcPct val="100000"/>
              </a:lnSpc>
              <a:spcBef>
                <a:spcPts val="600"/>
              </a:spcBef>
              <a:spcAft>
                <a:spcPts val="0"/>
              </a:spcAft>
              <a:buClr>
                <a:schemeClr val="accent1"/>
              </a:buClr>
              <a:buSzPts val="1976"/>
              <a:buFont typeface="Noto Sans Symbols"/>
              <a:buNone/>
            </a:pPr>
            <a:r>
              <a:t/>
            </a:r>
            <a:endParaRPr b="1" i="0" sz="2600" u="none" cap="none" strike="noStrike">
              <a:solidFill>
                <a:schemeClr val="dk1"/>
              </a:solidFill>
              <a:latin typeface="Gill Sans"/>
              <a:ea typeface="Gill Sans"/>
              <a:cs typeface="Gill Sans"/>
              <a:sym typeface="Gill Sans"/>
            </a:endParaRPr>
          </a:p>
          <a:p>
            <a:pPr indent="-148844" lvl="0" marL="274320" marR="0" rtl="0" algn="l">
              <a:lnSpc>
                <a:spcPct val="100000"/>
              </a:lnSpc>
              <a:spcBef>
                <a:spcPts val="600"/>
              </a:spcBef>
              <a:spcAft>
                <a:spcPts val="0"/>
              </a:spcAft>
              <a:buClr>
                <a:schemeClr val="accent1"/>
              </a:buClr>
              <a:buSzPts val="1976"/>
              <a:buFont typeface="Noto Sans Symbols"/>
              <a:buNone/>
            </a:pPr>
            <a:r>
              <a:t/>
            </a:r>
            <a:endParaRPr b="1" i="0" sz="2600" u="none" cap="none" strike="noStrike">
              <a:solidFill>
                <a:schemeClr val="dk1"/>
              </a:solidFill>
              <a:latin typeface="Gill Sans"/>
              <a:ea typeface="Gill Sans"/>
              <a:cs typeface="Gill Sans"/>
              <a:sym typeface="Gill Sans"/>
            </a:endParaRPr>
          </a:p>
          <a:p>
            <a:pPr indent="-148844" lvl="0" marL="274320" marR="0" rtl="0" algn="l">
              <a:lnSpc>
                <a:spcPct val="100000"/>
              </a:lnSpc>
              <a:spcBef>
                <a:spcPts val="600"/>
              </a:spcBef>
              <a:spcAft>
                <a:spcPts val="0"/>
              </a:spcAft>
              <a:buClr>
                <a:schemeClr val="accent1"/>
              </a:buClr>
              <a:buSzPts val="1976"/>
              <a:buFont typeface="Noto Sans Symbols"/>
              <a:buNone/>
            </a:pPr>
            <a:r>
              <a:t/>
            </a:r>
            <a:endParaRPr b="1" i="0" sz="2600" u="none" cap="none" strike="noStrike">
              <a:solidFill>
                <a:schemeClr val="dk1"/>
              </a:solidFill>
              <a:latin typeface="Gill Sans"/>
              <a:ea typeface="Gill Sans"/>
              <a:cs typeface="Gill Sans"/>
              <a:sym typeface="Gill Sans"/>
            </a:endParaRPr>
          </a:p>
          <a:p>
            <a:pPr indent="-274320" lvl="0" marL="274320" marR="0" rtl="0" algn="l">
              <a:lnSpc>
                <a:spcPct val="100000"/>
              </a:lnSpc>
              <a:spcBef>
                <a:spcPts val="600"/>
              </a:spcBef>
              <a:spcAft>
                <a:spcPts val="0"/>
              </a:spcAft>
              <a:buClr>
                <a:schemeClr val="accent1"/>
              </a:buClr>
              <a:buSzPts val="1976"/>
              <a:buFont typeface="Noto Sans Symbols"/>
              <a:buNone/>
            </a:pPr>
            <a:br>
              <a:rPr b="0" i="0" lang="en-GB" sz="2600" u="none" cap="none" strike="noStrike">
                <a:solidFill>
                  <a:schemeClr val="dk1"/>
                </a:solidFill>
                <a:latin typeface="Gill Sans"/>
                <a:ea typeface="Gill Sans"/>
                <a:cs typeface="Gill Sans"/>
                <a:sym typeface="Gill Sans"/>
              </a:rPr>
            </a:br>
            <a:endParaRPr b="0" i="0" sz="2600" u="none" cap="none" strike="noStrike">
              <a:solidFill>
                <a:schemeClr val="dk1"/>
              </a:solidFill>
              <a:latin typeface="Gill Sans"/>
              <a:ea typeface="Gill Sans"/>
              <a:cs typeface="Gill Sans"/>
              <a:sym typeface="Gill Sans"/>
            </a:endParaRPr>
          </a:p>
        </p:txBody>
      </p:sp>
      <p:sp>
        <p:nvSpPr>
          <p:cNvPr id="116" name="Google Shape;116;p6"/>
          <p:cNvSpPr txBox="1"/>
          <p:nvPr>
            <p:ph type="title"/>
          </p:nvPr>
        </p:nvSpPr>
        <p:spPr>
          <a:xfrm>
            <a:off x="609600" y="228600"/>
            <a:ext cx="8077200" cy="1600200"/>
          </a:xfrm>
          <a:prstGeom prst="rect">
            <a:avLst/>
          </a:prstGeom>
          <a:noFill/>
          <a:ln>
            <a:noFill/>
          </a:ln>
        </p:spPr>
        <p:txBody>
          <a:bodyPr anchorCtr="0" anchor="b" bIns="45700" lIns="91425" spcFirstLastPara="1" rIns="91425" wrap="square" tIns="45700">
            <a:normAutofit fontScale="90000"/>
          </a:bodyPr>
          <a:lstStyle/>
          <a:p>
            <a:pPr indent="0" lvl="0" marL="0" rtl="0" algn="l">
              <a:lnSpc>
                <a:spcPct val="100000"/>
              </a:lnSpc>
              <a:spcBef>
                <a:spcPts val="0"/>
              </a:spcBef>
              <a:spcAft>
                <a:spcPts val="0"/>
              </a:spcAft>
              <a:buClr>
                <a:schemeClr val="dk2"/>
              </a:buClr>
              <a:buSzPct val="100000"/>
              <a:buFont typeface="Gill Sans"/>
              <a:buNone/>
            </a:pPr>
            <a:br>
              <a:rPr lang="en-GB">
                <a:latin typeface="Gill Sans"/>
                <a:ea typeface="Gill Sans"/>
                <a:cs typeface="Gill Sans"/>
                <a:sym typeface="Gill Sans"/>
              </a:rPr>
            </a:br>
            <a:br>
              <a:rPr lang="en-GB">
                <a:latin typeface="Gill Sans"/>
                <a:ea typeface="Gill Sans"/>
                <a:cs typeface="Gill Sans"/>
                <a:sym typeface="Gill Sans"/>
              </a:rPr>
            </a:br>
            <a:br>
              <a:rPr lang="en-GB">
                <a:latin typeface="Gill Sans"/>
                <a:ea typeface="Gill Sans"/>
                <a:cs typeface="Gill Sans"/>
                <a:sym typeface="Gill Sans"/>
              </a:rPr>
            </a:br>
            <a:endParaRPr/>
          </a:p>
        </p:txBody>
      </p:sp>
      <p:sp>
        <p:nvSpPr>
          <p:cNvPr id="117" name="Google Shape;117;p6"/>
          <p:cNvSpPr txBox="1"/>
          <p:nvPr/>
        </p:nvSpPr>
        <p:spPr>
          <a:xfrm>
            <a:off x="1752600" y="533400"/>
            <a:ext cx="6324600" cy="132343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GB" sz="2000" u="none" cap="none" strike="noStrike">
                <a:solidFill>
                  <a:schemeClr val="dk1"/>
                </a:solidFill>
                <a:latin typeface="Gill Sans"/>
                <a:ea typeface="Gill Sans"/>
                <a:cs typeface="Gill Sans"/>
                <a:sym typeface="Gill Sans"/>
              </a:rPr>
              <a:t>“Up the road, in his shack, the old man was sleeping again. He was still sleeping on his face and the boy was sitting by him watching him. The old man was dreaming about the lions.”</a:t>
            </a:r>
            <a:endParaRPr b="0" i="0" sz="2000" u="none" cap="none" strike="noStrike">
              <a:solidFill>
                <a:schemeClr val="dk1"/>
              </a:solidFill>
              <a:latin typeface="Gill Sans"/>
              <a:ea typeface="Gill Sans"/>
              <a:cs typeface="Gill Sans"/>
              <a:sym typeface="Gill Sans"/>
            </a:endParaRPr>
          </a:p>
        </p:txBody>
      </p:sp>
      <p:sp>
        <p:nvSpPr>
          <p:cNvPr id="118" name="Google Shape;118;p6"/>
          <p:cNvSpPr txBox="1"/>
          <p:nvPr/>
        </p:nvSpPr>
        <p:spPr>
          <a:xfrm>
            <a:off x="228600" y="5638800"/>
            <a:ext cx="8686800" cy="923330"/>
          </a:xfrm>
          <a:prstGeom prst="rect">
            <a:avLst/>
          </a:prstGeom>
          <a:solidFill>
            <a:schemeClr val="accent1"/>
          </a:solidFill>
          <a:ln cap="flat" cmpd="sng" w="25400">
            <a:solidFill>
              <a:schemeClr val="lt1"/>
            </a:solidFill>
            <a:prstDash val="solid"/>
            <a:round/>
            <a:headEnd len="sm" w="sm" type="none"/>
            <a:tailEnd len="sm" w="sm" type="none"/>
          </a:ln>
          <a:effectLst>
            <a:outerShdw blurRad="38100" rotWithShape="0" dir="5400000" dist="25400">
              <a:srgbClr val="000000">
                <a:alpha val="40000"/>
              </a:srgbClr>
            </a:outerShdw>
          </a:effectLst>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Gill Sans"/>
                <a:ea typeface="Gill Sans"/>
                <a:cs typeface="Gill Sans"/>
                <a:sym typeface="Gill Sans"/>
              </a:rPr>
              <a:t>Answer these questions using your knowledge of the opening of the story.  Use full sentences and the present tense to discuss the text above. When might you need to use the past tense? </a:t>
            </a:r>
            <a:endParaRPr b="0" i="0" sz="1800" u="none" cap="none" strike="noStrike">
              <a:solidFill>
                <a:schemeClr val="lt1"/>
              </a:solidFill>
              <a:latin typeface="Gill Sans"/>
              <a:ea typeface="Gill Sans"/>
              <a:cs typeface="Gill Sans"/>
              <a:sym typeface="Gill Sans"/>
            </a:endParaRPr>
          </a:p>
        </p:txBody>
      </p:sp>
      <p:pic>
        <p:nvPicPr>
          <p:cNvPr descr="MC900432584[1]" id="119" name="Google Shape;119;p6"/>
          <p:cNvPicPr preferRelativeResize="0"/>
          <p:nvPr/>
        </p:nvPicPr>
        <p:blipFill rotWithShape="1">
          <a:blip r:embed="rId3">
            <a:alphaModFix/>
          </a:blip>
          <a:srcRect b="0" l="0" r="0" t="0"/>
          <a:stretch/>
        </p:blipFill>
        <p:spPr>
          <a:xfrm>
            <a:off x="7315200" y="4038600"/>
            <a:ext cx="1828800" cy="1828800"/>
          </a:xfrm>
          <a:prstGeom prst="rect">
            <a:avLst/>
          </a:prstGeom>
          <a:noFill/>
          <a:ln>
            <a:noFill/>
          </a:ln>
        </p:spPr>
      </p:pic>
      <p:pic>
        <p:nvPicPr>
          <p:cNvPr descr="http://26.media.tumblr.com/QtyE6FlyNp753rela3qHIi37o1_400.jpg" id="120" name="Google Shape;120;p6"/>
          <p:cNvPicPr preferRelativeResize="0"/>
          <p:nvPr/>
        </p:nvPicPr>
        <p:blipFill rotWithShape="1">
          <a:blip r:embed="rId4">
            <a:alphaModFix/>
          </a:blip>
          <a:srcRect b="0" l="0" r="0" t="0"/>
          <a:stretch/>
        </p:blipFill>
        <p:spPr>
          <a:xfrm>
            <a:off x="0" y="1981200"/>
            <a:ext cx="1368171" cy="2171700"/>
          </a:xfrm>
          <a:prstGeom prst="rect">
            <a:avLst/>
          </a:prstGeom>
          <a:noFill/>
          <a:ln>
            <a:noFill/>
          </a:ln>
        </p:spPr>
      </p:pic>
      <p:sp>
        <p:nvSpPr>
          <p:cNvPr id="121" name="Google Shape;121;p6"/>
          <p:cNvSpPr txBox="1"/>
          <p:nvPr/>
        </p:nvSpPr>
        <p:spPr>
          <a:xfrm>
            <a:off x="1752600" y="2057400"/>
            <a:ext cx="6172200" cy="2585323"/>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2060"/>
              </a:buClr>
              <a:buSzPts val="1800"/>
              <a:buFont typeface="Bookman Old Style"/>
              <a:buAutoNum type="arabicPeriod"/>
            </a:pPr>
            <a:r>
              <a:rPr b="0" i="0" lang="en-GB" sz="1800" u="none" cap="none" strike="noStrike">
                <a:solidFill>
                  <a:srgbClr val="002060"/>
                </a:solidFill>
                <a:latin typeface="Gill Sans"/>
                <a:ea typeface="Gill Sans"/>
                <a:cs typeface="Gill Sans"/>
                <a:sym typeface="Gill Sans"/>
              </a:rPr>
              <a:t>The boy is with the old man at the end of the story. Why do you think this is important?</a:t>
            </a:r>
            <a:endParaRPr b="0" i="0" sz="1400" u="none" cap="none" strike="noStrike">
              <a:solidFill>
                <a:srgbClr val="000000"/>
              </a:solidFill>
              <a:latin typeface="Arial"/>
              <a:ea typeface="Arial"/>
              <a:cs typeface="Arial"/>
              <a:sym typeface="Arial"/>
            </a:endParaRPr>
          </a:p>
          <a:p>
            <a:pPr indent="-228600" lvl="0" marL="342900" marR="0" rtl="0" algn="l">
              <a:lnSpc>
                <a:spcPct val="100000"/>
              </a:lnSpc>
              <a:spcBef>
                <a:spcPts val="0"/>
              </a:spcBef>
              <a:spcAft>
                <a:spcPts val="0"/>
              </a:spcAft>
              <a:buClr>
                <a:schemeClr val="dk1"/>
              </a:buClr>
              <a:buSzPts val="1800"/>
              <a:buFont typeface="Bookman Old Style"/>
              <a:buNone/>
            </a:pPr>
            <a:r>
              <a:t/>
            </a:r>
            <a:endParaRPr b="0" i="0" sz="1800" u="none" cap="none" strike="noStrike">
              <a:solidFill>
                <a:srgbClr val="002060"/>
              </a:solidFill>
              <a:latin typeface="Gill Sans"/>
              <a:ea typeface="Gill Sans"/>
              <a:cs typeface="Gill Sans"/>
              <a:sym typeface="Gill Sans"/>
            </a:endParaRPr>
          </a:p>
          <a:p>
            <a:pPr indent="-228600" lvl="0" marL="342900" marR="0" rtl="0" algn="l">
              <a:lnSpc>
                <a:spcPct val="100000"/>
              </a:lnSpc>
              <a:spcBef>
                <a:spcPts val="0"/>
              </a:spcBef>
              <a:spcAft>
                <a:spcPts val="0"/>
              </a:spcAft>
              <a:buClr>
                <a:schemeClr val="dk1"/>
              </a:buClr>
              <a:buSzPts val="1800"/>
              <a:buFont typeface="Bookman Old Style"/>
              <a:buNone/>
            </a:pPr>
            <a:r>
              <a:t/>
            </a:r>
            <a:endParaRPr b="0" i="0" sz="1800" u="none" cap="none" strike="noStrike">
              <a:solidFill>
                <a:srgbClr val="002060"/>
              </a:solidFill>
              <a:latin typeface="Gill Sans"/>
              <a:ea typeface="Gill Sans"/>
              <a:cs typeface="Gill Sans"/>
              <a:sym typeface="Gill Sans"/>
            </a:endParaRPr>
          </a:p>
          <a:p>
            <a:pPr indent="-342900" lvl="0" marL="342900" marR="0" rtl="0" algn="l">
              <a:lnSpc>
                <a:spcPct val="100000"/>
              </a:lnSpc>
              <a:spcBef>
                <a:spcPts val="0"/>
              </a:spcBef>
              <a:spcAft>
                <a:spcPts val="0"/>
              </a:spcAft>
              <a:buClr>
                <a:srgbClr val="002060"/>
              </a:buClr>
              <a:buSzPts val="1800"/>
              <a:buFont typeface="Bookman Old Style"/>
              <a:buAutoNum type="arabicPeriod"/>
            </a:pPr>
            <a:r>
              <a:rPr b="0" i="0" lang="en-GB" sz="1800" u="none" cap="none" strike="noStrike">
                <a:solidFill>
                  <a:srgbClr val="002060"/>
                </a:solidFill>
                <a:latin typeface="Gill Sans"/>
                <a:ea typeface="Gill Sans"/>
                <a:cs typeface="Gill Sans"/>
                <a:sym typeface="Gill Sans"/>
              </a:rPr>
              <a:t>How do you think the old man is feeling? Why?</a:t>
            </a:r>
            <a:endParaRPr b="0" i="0" sz="1400" u="none" cap="none" strike="noStrike">
              <a:solidFill>
                <a:srgbClr val="000000"/>
              </a:solidFill>
              <a:latin typeface="Arial"/>
              <a:ea typeface="Arial"/>
              <a:cs typeface="Arial"/>
              <a:sym typeface="Arial"/>
            </a:endParaRPr>
          </a:p>
          <a:p>
            <a:pPr indent="-228600" lvl="0" marL="342900" marR="0" rtl="0" algn="l">
              <a:lnSpc>
                <a:spcPct val="100000"/>
              </a:lnSpc>
              <a:spcBef>
                <a:spcPts val="0"/>
              </a:spcBef>
              <a:spcAft>
                <a:spcPts val="0"/>
              </a:spcAft>
              <a:buClr>
                <a:schemeClr val="dk1"/>
              </a:buClr>
              <a:buSzPts val="1800"/>
              <a:buFont typeface="Bookman Old Style"/>
              <a:buNone/>
            </a:pPr>
            <a:r>
              <a:t/>
            </a:r>
            <a:endParaRPr b="0" i="0" sz="1800" u="none" cap="none" strike="noStrike">
              <a:solidFill>
                <a:srgbClr val="002060"/>
              </a:solidFill>
              <a:latin typeface="Gill Sans"/>
              <a:ea typeface="Gill Sans"/>
              <a:cs typeface="Gill Sans"/>
              <a:sym typeface="Gill Sans"/>
            </a:endParaRPr>
          </a:p>
          <a:p>
            <a:pPr indent="-228600" lvl="0" marL="342900" marR="0" rtl="0" algn="l">
              <a:lnSpc>
                <a:spcPct val="100000"/>
              </a:lnSpc>
              <a:spcBef>
                <a:spcPts val="0"/>
              </a:spcBef>
              <a:spcAft>
                <a:spcPts val="0"/>
              </a:spcAft>
              <a:buClr>
                <a:schemeClr val="dk1"/>
              </a:buClr>
              <a:buSzPts val="1800"/>
              <a:buFont typeface="Bookman Old Style"/>
              <a:buNone/>
            </a:pPr>
            <a:r>
              <a:t/>
            </a:r>
            <a:endParaRPr b="0" i="0" sz="1800" u="none" cap="none" strike="noStrike">
              <a:solidFill>
                <a:srgbClr val="002060"/>
              </a:solidFill>
              <a:latin typeface="Gill Sans"/>
              <a:ea typeface="Gill Sans"/>
              <a:cs typeface="Gill Sans"/>
              <a:sym typeface="Gill Sans"/>
            </a:endParaRPr>
          </a:p>
          <a:p>
            <a:pPr indent="-342900" lvl="0" marL="342900" marR="0" rtl="0" algn="l">
              <a:lnSpc>
                <a:spcPct val="100000"/>
              </a:lnSpc>
              <a:spcBef>
                <a:spcPts val="0"/>
              </a:spcBef>
              <a:spcAft>
                <a:spcPts val="0"/>
              </a:spcAft>
              <a:buClr>
                <a:srgbClr val="002060"/>
              </a:buClr>
              <a:buSzPts val="1800"/>
              <a:buFont typeface="Bookman Old Style"/>
              <a:buAutoNum type="arabicPeriod"/>
            </a:pPr>
            <a:r>
              <a:rPr b="0" i="0" lang="en-GB" sz="1800" u="none" cap="none" strike="noStrike">
                <a:solidFill>
                  <a:srgbClr val="002060"/>
                </a:solidFill>
                <a:latin typeface="Gill Sans"/>
                <a:ea typeface="Gill Sans"/>
                <a:cs typeface="Gill Sans"/>
                <a:sym typeface="Gill Sans"/>
              </a:rPr>
              <a:t>Has the old man’s luck changed since the beginning of the novel? If so, why do you think this is?</a:t>
            </a:r>
            <a:endParaRPr b="0" i="0" sz="1800" u="none" cap="none" strike="noStrike">
              <a:solidFill>
                <a:srgbClr val="002060"/>
              </a:solidFill>
              <a:latin typeface="Gill Sans"/>
              <a:ea typeface="Gill Sans"/>
              <a:cs typeface="Gill Sans"/>
              <a:sym typeface="Gill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rigin">
  <a:themeElements>
    <a:clrScheme name="Origin">
      <a:dk1>
        <a:srgbClr val="000000"/>
      </a:dk1>
      <a:lt1>
        <a:srgbClr val="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cp:coreProperties>
</file>