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vvZpVW7OU81w5sNLzSUtKLzw8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Plenary</a:t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dafbd310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dafbd310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2dafbd310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Use these to add more notes to diagrams</a:t>
            </a:r>
            <a:endParaRPr/>
          </a:p>
        </p:txBody>
      </p:sp>
      <p:sp>
        <p:nvSpPr>
          <p:cNvPr id="148" name="Google Shape;14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8qnnoePeHlk" TargetMode="External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ideo.link/w/z0GGb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pv2P_xtW2EE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433136" y="5091762"/>
            <a:ext cx="7834193" cy="1264588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b="1" lang="en-NZ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– Where do Volcanoes Come From?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8499107" y="5091763"/>
            <a:ext cx="2974207" cy="126458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NZ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</a:t>
            </a: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Earth’s age and history and explain the structure of the Earth.</a:t>
            </a:r>
            <a:endParaRPr/>
          </a:p>
        </p:txBody>
      </p:sp>
      <p:pic>
        <p:nvPicPr>
          <p:cNvPr descr="Image result for volcanoes" id="108" name="Google Shape;108;p1"/>
          <p:cNvPicPr preferRelativeResize="0"/>
          <p:nvPr/>
        </p:nvPicPr>
        <p:blipFill rotWithShape="1">
          <a:blip r:embed="rId3">
            <a:alphaModFix/>
          </a:blip>
          <a:srcRect b="1029" l="0" r="0" t="35679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 b="26048" l="27917" r="30335" t="24651"/>
          <a:stretch/>
        </p:blipFill>
        <p:spPr>
          <a:xfrm>
            <a:off x="838200" y="282690"/>
            <a:ext cx="10633873" cy="589427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26048" l="27917" r="30335" t="24651"/>
          <a:stretch/>
        </p:blipFill>
        <p:spPr>
          <a:xfrm>
            <a:off x="1222357" y="282690"/>
            <a:ext cx="8873750" cy="589427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5868140" y="79720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8353887" y="797202"/>
            <a:ext cx="143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lightest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5575177" y="1278384"/>
            <a:ext cx="1225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thin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8753383" y="1647716"/>
            <a:ext cx="10386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4101483" y="2112885"/>
            <a:ext cx="1376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7483876" y="2201662"/>
            <a:ext cx="1091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thick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3524435" y="3429000"/>
            <a:ext cx="1287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Outer core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7892249" y="3429000"/>
            <a:ext cx="1287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iron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5282214" y="3798332"/>
            <a:ext cx="1287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5477522" y="4314548"/>
            <a:ext cx="11629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Inner core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491449" y="4683880"/>
            <a:ext cx="166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dafbd310d_1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Instructions</a:t>
            </a:r>
            <a:endParaRPr/>
          </a:p>
        </p:txBody>
      </p:sp>
      <p:sp>
        <p:nvSpPr>
          <p:cNvPr id="116" name="Google Shape;116;g12dafbd310d_1_0"/>
          <p:cNvSpPr txBox="1"/>
          <p:nvPr>
            <p:ph idx="1" type="subTitle"/>
          </p:nvPr>
        </p:nvSpPr>
        <p:spPr>
          <a:xfrm>
            <a:off x="1524000" y="3602049"/>
            <a:ext cx="9144000" cy="261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NZ"/>
              <a:t>Slide 4 - </a:t>
            </a:r>
            <a:r>
              <a:rPr lang="en-NZ"/>
              <a:t>Click title and watch video and make notes about the history of Earth.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NZ"/>
              <a:t>Slide 5 - click title and watch video, make notes and follow instructions on slide.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NZ"/>
              <a:t>Slide 6 - click title and watch video, make a sketch in your book using colours.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NZ"/>
              <a:t>Slide 10 - </a:t>
            </a:r>
            <a:r>
              <a:rPr lang="en-NZ"/>
              <a:t>rewrite</a:t>
            </a:r>
            <a:r>
              <a:rPr lang="en-NZ"/>
              <a:t> passage and insert correct words in spaces.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801098" y="1396289"/>
            <a:ext cx="5277333" cy="1325563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b="1" lang="en-NZ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know about Earth and volcanoes?</a:t>
            </a:r>
            <a:endParaRPr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805543" y="2871982"/>
            <a:ext cx="5272888" cy="3181684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n-NZ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Task: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NZ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 map what your table knows about the Earth and volcanoes – do this on the A3 paper provided.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NZ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a different table in the room and each take note of something different on that groups mind map.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NZ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back to your table and add what you have found out.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NZ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prepared to share your mind map with the rest of the class.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 flipH="1">
            <a:off x="6713914" y="581159"/>
            <a:ext cx="5478085" cy="6276841"/>
          </a:xfrm>
          <a:custGeom>
            <a:rect b="b" l="l" r="r" t="t"/>
            <a:pathLst>
              <a:path extrusionOk="0" h="6276841" w="5478085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volcanoes" id="124" name="Google Shape;124;p2"/>
          <p:cNvPicPr preferRelativeResize="0"/>
          <p:nvPr/>
        </p:nvPicPr>
        <p:blipFill rotWithShape="1">
          <a:blip r:embed="rId3">
            <a:alphaModFix/>
          </a:blip>
          <a:srcRect b="1" l="17504" r="17321" t="0"/>
          <a:stretch/>
        </p:blipFill>
        <p:spPr>
          <a:xfrm>
            <a:off x="6893317" y="760562"/>
            <a:ext cx="5298683" cy="6097438"/>
          </a:xfrm>
          <a:custGeom>
            <a:rect b="b" l="l" r="r" t="t"/>
            <a:pathLst>
              <a:path extrusionOk="0" h="6097438" w="5298683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3"/>
            </a:srgbClr>
          </a:solidFill>
          <a:ln cap="sq" cmpd="thinThick" w="127000">
            <a:solidFill>
              <a:srgbClr val="595959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>
            <p:ph type="title"/>
          </p:nvPr>
        </p:nvSpPr>
        <p:spPr>
          <a:xfrm>
            <a:off x="674237" y="914401"/>
            <a:ext cx="3657600" cy="149886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NZ" sz="4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History of the Earth…</a:t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3"/>
          <p:cNvCxnSpPr/>
          <p:nvPr/>
        </p:nvCxnSpPr>
        <p:spPr>
          <a:xfrm>
            <a:off x="1191126" y="3910267"/>
            <a:ext cx="258679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mage result for history of the earth" id="133" name="Google Shape;133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5759" y="492573"/>
            <a:ext cx="5689670" cy="5880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55721" y="2836794"/>
            <a:ext cx="3657600" cy="28623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N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4.5billion years ago – Earth was formed (The Big Bang)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N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 million years ago – dinosaurs disappeared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N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million years ago – apes appeared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N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100,000 years ago to present day – Homo Sapiens (modern human)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N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10,000 years ago – starting point of modern recorded History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>
            <p:ph type="title"/>
          </p:nvPr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NZ" sz="2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Structure of the Earth…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643468" y="2638044"/>
            <a:ext cx="3363974" cy="34156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NZ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full page make a sketch of the diagram on the board.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watch the video clip and add some notes to each section of the earth.</a:t>
            </a:r>
            <a:endParaRPr/>
          </a:p>
        </p:txBody>
      </p:sp>
      <p:pic>
        <p:nvPicPr>
          <p:cNvPr descr="Image result for layers of the earth"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6755" y="643467"/>
            <a:ext cx="5912785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>
            <p:ph type="title"/>
          </p:nvPr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NZ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Earth’s Four Layers…</a:t>
            </a:r>
            <a:endParaRPr/>
          </a:p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643468" y="2638044"/>
            <a:ext cx="3363974" cy="3415622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NZ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Inner Core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N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N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5,150-6,360km below the Earths surface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N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 and some nickel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NZ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Outer Core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N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N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2,890-5,150km below the Earths surface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N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 and nickel</a:t>
            </a:r>
            <a:endParaRPr/>
          </a:p>
          <a:p>
            <a:pPr indent="-14636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descr="Image result for inner and outer core" id="153" name="Google Shape;1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348" y="643467"/>
            <a:ext cx="7085699" cy="531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>
            <p:ph type="title"/>
          </p:nvPr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NZ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Mantle…</a:t>
            </a:r>
            <a:endParaRPr/>
          </a:p>
        </p:txBody>
      </p:sp>
      <p:sp>
        <p:nvSpPr>
          <p:cNvPr id="161" name="Google Shape;161;p6"/>
          <p:cNvSpPr txBox="1"/>
          <p:nvPr>
            <p:ph idx="1" type="body"/>
          </p:nvPr>
        </p:nvSpPr>
        <p:spPr>
          <a:xfrm>
            <a:off x="643468" y="2638044"/>
            <a:ext cx="3363974" cy="34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NZ" sz="2000">
                <a:solidFill>
                  <a:schemeClr val="lt1"/>
                </a:solidFill>
              </a:rPr>
              <a:t>Thickest layer of earth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NZ" sz="2000">
                <a:solidFill>
                  <a:schemeClr val="lt1"/>
                </a:solidFill>
              </a:rPr>
              <a:t>35-2,890km below the surface of the Earth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NZ" sz="2000">
                <a:solidFill>
                  <a:schemeClr val="lt1"/>
                </a:solidFill>
              </a:rPr>
              <a:t>Solid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NZ" sz="2000">
                <a:solidFill>
                  <a:schemeClr val="lt1"/>
                </a:solidFill>
              </a:rPr>
              <a:t>Molten hot rock known as magma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NZ" sz="2000">
                <a:solidFill>
                  <a:schemeClr val="lt1"/>
                </a:solidFill>
              </a:rPr>
              <a:t>Tectonic plate movement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descr="Image result for mantle layer plate tectonics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763" y="808567"/>
            <a:ext cx="6250769" cy="50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NZ" sz="2800">
                <a:solidFill>
                  <a:schemeClr val="lt1"/>
                </a:solidFill>
              </a:rPr>
              <a:t>The Crust…</a:t>
            </a:r>
            <a:endParaRPr/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643468" y="2638044"/>
            <a:ext cx="3363974" cy="34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Thinnest layer of the Earth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Two types of crust: oceanic and continental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0-35km thick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Solid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lang="en-NZ" sz="1400" u="sng">
                <a:solidFill>
                  <a:schemeClr val="lt1"/>
                </a:solidFill>
              </a:rPr>
              <a:t>Oceanic: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Basalt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Under the sea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Young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Thinner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NZ" sz="1400">
                <a:solidFill>
                  <a:schemeClr val="lt1"/>
                </a:solidFill>
              </a:rPr>
              <a:t>denser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descr="Image result for the earths crust"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763" y="949834"/>
            <a:ext cx="6250769" cy="479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2650752" y="4055747"/>
            <a:ext cx="2325278" cy="199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NZ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Continental: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NZ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Granite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NZ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 the continents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NZ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NZ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Thicker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NZ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 dense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1214" y="1916114"/>
            <a:ext cx="3506787" cy="35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139" y="115889"/>
            <a:ext cx="3095625" cy="21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895" y="457201"/>
            <a:ext cx="2894013" cy="19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493" y="3614736"/>
            <a:ext cx="2894013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00116" y="4478649"/>
            <a:ext cx="2849563" cy="190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8"/>
          <p:cNvCxnSpPr>
            <a:endCxn id="179" idx="3"/>
          </p:cNvCxnSpPr>
          <p:nvPr/>
        </p:nvCxnSpPr>
        <p:spPr>
          <a:xfrm rot="10800000">
            <a:off x="7751764" y="1174752"/>
            <a:ext cx="865200" cy="741300"/>
          </a:xfrm>
          <a:prstGeom prst="straightConnector1">
            <a:avLst/>
          </a:prstGeom>
          <a:noFill/>
          <a:ln cap="flat" cmpd="sng" w="38100">
            <a:solidFill>
              <a:srgbClr val="0000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8"/>
          <p:cNvCxnSpPr/>
          <p:nvPr/>
        </p:nvCxnSpPr>
        <p:spPr>
          <a:xfrm rot="10800000">
            <a:off x="3186908" y="2051923"/>
            <a:ext cx="4572792" cy="1191342"/>
          </a:xfrm>
          <a:prstGeom prst="straightConnector1">
            <a:avLst/>
          </a:prstGeom>
          <a:noFill/>
          <a:ln cap="flat" cmpd="sng" w="38100">
            <a:solidFill>
              <a:srgbClr val="0000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8"/>
          <p:cNvCxnSpPr/>
          <p:nvPr/>
        </p:nvCxnSpPr>
        <p:spPr>
          <a:xfrm flipH="1">
            <a:off x="3683506" y="3946525"/>
            <a:ext cx="4795334" cy="98425"/>
          </a:xfrm>
          <a:prstGeom prst="straightConnector1">
            <a:avLst/>
          </a:prstGeom>
          <a:noFill/>
          <a:ln cap="flat" cmpd="sng" w="38100">
            <a:solidFill>
              <a:srgbClr val="0000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8"/>
          <p:cNvCxnSpPr/>
          <p:nvPr/>
        </p:nvCxnSpPr>
        <p:spPr>
          <a:xfrm flipH="1">
            <a:off x="7309177" y="3974384"/>
            <a:ext cx="1365572" cy="1812054"/>
          </a:xfrm>
          <a:prstGeom prst="straightConnector1">
            <a:avLst/>
          </a:prstGeom>
          <a:noFill/>
          <a:ln cap="flat" cmpd="sng" w="38100">
            <a:solidFill>
              <a:srgbClr val="0000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8"/>
          <p:cNvSpPr txBox="1"/>
          <p:nvPr/>
        </p:nvSpPr>
        <p:spPr>
          <a:xfrm rot="2573970">
            <a:off x="7878764" y="1209676"/>
            <a:ext cx="928687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24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Crust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 rot="815397">
            <a:off x="5854701" y="2505076"/>
            <a:ext cx="12096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24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Mantle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5108575" y="3582988"/>
            <a:ext cx="1708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24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Outer Core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 rot="-3236124">
            <a:off x="7228717" y="4863798"/>
            <a:ext cx="17065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24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Inner Core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1" y="6440537"/>
            <a:ext cx="12191999" cy="4174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NZ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Aim: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TBAT describe Earth’s age and history and explain the structure of the Earth.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2019-02-03T04:39:42Z</dcterms:created>
  <dc:creator>Louise Wroblewska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0x010100FA1EDE10C6EEE44D9FE22C86138A4889</vt:lpwstr>
  </property>
</Properties>
</file>