
<file path=[Content_Types].xml><?xml version="1.0" encoding="utf-8"?>
<Types xmlns="http://schemas.openxmlformats.org/package/2006/content-types">
  <Default ContentType="image/jpeg" Extension="jpg"/>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2.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1.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autoCompressPictures="0" embedTrueTypeFonts="1" strictFirstAndLastChars="0" saveSubsetFonts="1">
  <p:sldMasterIdLst>
    <p:sldMasterId id="2147483659" r:id="rId4"/>
  </p:sldMasterIdLst>
  <p:notesMasterIdLst>
    <p:notesMasterId r:id="rId5"/>
  </p:notesMasterIdLst>
  <p:sldIdLst>
    <p:sldId id="256" r:id="rId6"/>
    <p:sldId id="257" r:id="rId7"/>
    <p:sldId id="258" r:id="rId8"/>
  </p:sldIdLst>
  <p:sldSz cy="5143500" cx="9144000"/>
  <p:notesSz cx="6858000" cy="9144000"/>
  <p:embeddedFontLst>
    <p:embeddedFont>
      <p:font typeface="Vidaloka"/>
      <p:regular r:id="rId9"/>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1" Type="http://schemas.openxmlformats.org/officeDocument/2006/relationships/theme" Target="theme/theme1.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font" Target="fonts/Vidaloka-regular.fntdata"/><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0" name="Shape 50"/>
        <p:cNvGrpSpPr/>
        <p:nvPr/>
      </p:nvGrpSpPr>
      <p:grpSpPr>
        <a:xfrm>
          <a:off x="0" y="0"/>
          <a:ext cx="0" cy="0"/>
          <a:chOff x="0" y="0"/>
          <a:chExt cx="0" cy="0"/>
        </a:xfrm>
      </p:grpSpPr>
      <p:sp>
        <p:nvSpPr>
          <p:cNvPr id="51" name="Google Shape;51;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52" name="Google Shape;52;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58" name="Shape 58"/>
        <p:cNvGrpSpPr/>
        <p:nvPr/>
      </p:nvGrpSpPr>
      <p:grpSpPr>
        <a:xfrm>
          <a:off x="0" y="0"/>
          <a:ext cx="0" cy="0"/>
          <a:chOff x="0" y="0"/>
          <a:chExt cx="0" cy="0"/>
        </a:xfrm>
      </p:grpSpPr>
      <p:sp>
        <p:nvSpPr>
          <p:cNvPr id="59" name="Google Shape;59;g8dc2f75b99_0_2: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0" name="Google Shape;60;g8dc2f75b99_0_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showMasterPhAnim="0" showMasterSp="0">
  <p:cSld>
    <p:spTree>
      <p:nvGrpSpPr>
        <p:cNvPr id="65" name="Shape 65"/>
        <p:cNvGrpSpPr/>
        <p:nvPr/>
      </p:nvGrpSpPr>
      <p:grpSpPr>
        <a:xfrm>
          <a:off x="0" y="0"/>
          <a:ext cx="0" cy="0"/>
          <a:chOff x="0" y="0"/>
          <a:chExt cx="0" cy="0"/>
        </a:xfrm>
      </p:grpSpPr>
      <p:sp>
        <p:nvSpPr>
          <p:cNvPr id="66" name="Google Shape;66;g8dc2f75b99_0_8: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67" name="Google Shape;67;g8dc2f75b99_0_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slide" type="title">
  <p:cSld name="TITLE">
    <p:spTree>
      <p:nvGrpSpPr>
        <p:cNvPr id="9" name="Shape 9"/>
        <p:cNvGrpSpPr/>
        <p:nvPr/>
      </p:nvGrpSpPr>
      <p:grpSpPr>
        <a:xfrm>
          <a:off x="0" y="0"/>
          <a:ext cx="0" cy="0"/>
          <a:chOff x="0" y="0"/>
          <a:chExt cx="0" cy="0"/>
        </a:xfrm>
      </p:grpSpPr>
      <p:sp>
        <p:nvSpPr>
          <p:cNvPr id="10" name="Google Shape;10;p2"/>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lvl1pPr lvl="0" algn="ctr">
              <a:spcBef>
                <a:spcPts val="0"/>
              </a:spcBef>
              <a:spcAft>
                <a:spcPts val="0"/>
              </a:spcAft>
              <a:buSzPts val="5200"/>
              <a:buNone/>
              <a:defRPr sz="5200"/>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p:txBody>
      </p:sp>
      <p:sp>
        <p:nvSpPr>
          <p:cNvPr id="11" name="Google Shape;11;p2"/>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800"/>
              <a:buNone/>
              <a:defRPr sz="2800"/>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p:txBody>
      </p:sp>
      <p:sp>
        <p:nvSpPr>
          <p:cNvPr id="12" name="Google Shape;12;p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ig number">
  <p:cSld name="BIG_NUMBER">
    <p:spTree>
      <p:nvGrpSpPr>
        <p:cNvPr id="44" name="Shape 44"/>
        <p:cNvGrpSpPr/>
        <p:nvPr/>
      </p:nvGrpSpPr>
      <p:grpSpPr>
        <a:xfrm>
          <a:off x="0" y="0"/>
          <a:ext cx="0" cy="0"/>
          <a:chOff x="0" y="0"/>
          <a:chExt cx="0" cy="0"/>
        </a:xfrm>
      </p:grpSpPr>
      <p:sp>
        <p:nvSpPr>
          <p:cNvPr id="45" name="Google Shape;45;p11"/>
          <p:cNvSpPr txBox="1"/>
          <p:nvPr>
            <p:ph hasCustomPrompt="1" type="title"/>
          </p:nvPr>
        </p:nvSpPr>
        <p:spPr>
          <a:xfrm>
            <a:off x="311700" y="1106125"/>
            <a:ext cx="8520600" cy="1963500"/>
          </a:xfrm>
          <a:prstGeom prst="rect">
            <a:avLst/>
          </a:prstGeom>
        </p:spPr>
        <p:txBody>
          <a:bodyPr anchorCtr="0" anchor="b" bIns="91425" lIns="91425" spcFirstLastPara="1" rIns="91425" wrap="square" tIns="91425">
            <a:noAutofit/>
          </a:bodyPr>
          <a:lstStyle>
            <a:lvl1pPr lvl="0" algn="ctr">
              <a:spcBef>
                <a:spcPts val="0"/>
              </a:spcBef>
              <a:spcAft>
                <a:spcPts val="0"/>
              </a:spcAft>
              <a:buSzPts val="12000"/>
              <a:buNone/>
              <a:defRPr sz="12000"/>
            </a:lvl1pPr>
            <a:lvl2pPr lvl="1" algn="ctr">
              <a:spcBef>
                <a:spcPts val="0"/>
              </a:spcBef>
              <a:spcAft>
                <a:spcPts val="0"/>
              </a:spcAft>
              <a:buSzPts val="12000"/>
              <a:buNone/>
              <a:defRPr sz="12000"/>
            </a:lvl2pPr>
            <a:lvl3pPr lvl="2" algn="ctr">
              <a:spcBef>
                <a:spcPts val="0"/>
              </a:spcBef>
              <a:spcAft>
                <a:spcPts val="0"/>
              </a:spcAft>
              <a:buSzPts val="12000"/>
              <a:buNone/>
              <a:defRPr sz="12000"/>
            </a:lvl3pPr>
            <a:lvl4pPr lvl="3" algn="ctr">
              <a:spcBef>
                <a:spcPts val="0"/>
              </a:spcBef>
              <a:spcAft>
                <a:spcPts val="0"/>
              </a:spcAft>
              <a:buSzPts val="12000"/>
              <a:buNone/>
              <a:defRPr sz="12000"/>
            </a:lvl4pPr>
            <a:lvl5pPr lvl="4" algn="ctr">
              <a:spcBef>
                <a:spcPts val="0"/>
              </a:spcBef>
              <a:spcAft>
                <a:spcPts val="0"/>
              </a:spcAft>
              <a:buSzPts val="12000"/>
              <a:buNone/>
              <a:defRPr sz="12000"/>
            </a:lvl5pPr>
            <a:lvl6pPr lvl="5" algn="ctr">
              <a:spcBef>
                <a:spcPts val="0"/>
              </a:spcBef>
              <a:spcAft>
                <a:spcPts val="0"/>
              </a:spcAft>
              <a:buSzPts val="12000"/>
              <a:buNone/>
              <a:defRPr sz="12000"/>
            </a:lvl6pPr>
            <a:lvl7pPr lvl="6" algn="ctr">
              <a:spcBef>
                <a:spcPts val="0"/>
              </a:spcBef>
              <a:spcAft>
                <a:spcPts val="0"/>
              </a:spcAft>
              <a:buSzPts val="12000"/>
              <a:buNone/>
              <a:defRPr sz="12000"/>
            </a:lvl7pPr>
            <a:lvl8pPr lvl="7" algn="ctr">
              <a:spcBef>
                <a:spcPts val="0"/>
              </a:spcBef>
              <a:spcAft>
                <a:spcPts val="0"/>
              </a:spcAft>
              <a:buSzPts val="12000"/>
              <a:buNone/>
              <a:defRPr sz="12000"/>
            </a:lvl8pPr>
            <a:lvl9pPr lvl="8" algn="ctr">
              <a:spcBef>
                <a:spcPts val="0"/>
              </a:spcBef>
              <a:spcAft>
                <a:spcPts val="0"/>
              </a:spcAft>
              <a:buSzPts val="12000"/>
              <a:buNone/>
              <a:defRPr sz="12000"/>
            </a:lvl9pPr>
          </a:lstStyle>
          <a:p>
            <a:r>
              <a:t>xx%</a:t>
            </a:r>
          </a:p>
        </p:txBody>
      </p:sp>
      <p:sp>
        <p:nvSpPr>
          <p:cNvPr id="46" name="Google Shape;46;p11"/>
          <p:cNvSpPr txBox="1"/>
          <p:nvPr>
            <p:ph idx="1" type="body"/>
          </p:nvPr>
        </p:nvSpPr>
        <p:spPr>
          <a:xfrm>
            <a:off x="311700" y="3152225"/>
            <a:ext cx="8520600" cy="1300800"/>
          </a:xfrm>
          <a:prstGeom prst="rect">
            <a:avLst/>
          </a:prstGeom>
        </p:spPr>
        <p:txBody>
          <a:bodyPr anchorCtr="0" anchor="t" bIns="91425" lIns="91425" spcFirstLastPara="1" rIns="91425" wrap="square" tIns="91425">
            <a:noAutofit/>
          </a:bodyPr>
          <a:lstStyle>
            <a:lvl1pPr indent="-342900" lvl="0" marL="457200" algn="ctr">
              <a:spcBef>
                <a:spcPts val="0"/>
              </a:spcBef>
              <a:spcAft>
                <a:spcPts val="0"/>
              </a:spcAft>
              <a:buSzPts val="1800"/>
              <a:buChar char="●"/>
              <a:defRPr/>
            </a:lvl1pPr>
            <a:lvl2pPr indent="-317500" lvl="1" marL="914400" algn="ctr">
              <a:spcBef>
                <a:spcPts val="1600"/>
              </a:spcBef>
              <a:spcAft>
                <a:spcPts val="0"/>
              </a:spcAft>
              <a:buSzPts val="1400"/>
              <a:buChar char="○"/>
              <a:defRPr/>
            </a:lvl2pPr>
            <a:lvl3pPr indent="-317500" lvl="2" marL="1371600" algn="ctr">
              <a:spcBef>
                <a:spcPts val="1600"/>
              </a:spcBef>
              <a:spcAft>
                <a:spcPts val="0"/>
              </a:spcAft>
              <a:buSzPts val="1400"/>
              <a:buChar char="■"/>
              <a:defRPr/>
            </a:lvl3pPr>
            <a:lvl4pPr indent="-317500" lvl="3" marL="1828800" algn="ctr">
              <a:spcBef>
                <a:spcPts val="1600"/>
              </a:spcBef>
              <a:spcAft>
                <a:spcPts val="0"/>
              </a:spcAft>
              <a:buSzPts val="1400"/>
              <a:buChar char="●"/>
              <a:defRPr/>
            </a:lvl4pPr>
            <a:lvl5pPr indent="-317500" lvl="4" marL="2286000" algn="ctr">
              <a:spcBef>
                <a:spcPts val="1600"/>
              </a:spcBef>
              <a:spcAft>
                <a:spcPts val="0"/>
              </a:spcAft>
              <a:buSzPts val="1400"/>
              <a:buChar char="○"/>
              <a:defRPr/>
            </a:lvl5pPr>
            <a:lvl6pPr indent="-317500" lvl="5" marL="2743200" algn="ctr">
              <a:spcBef>
                <a:spcPts val="1600"/>
              </a:spcBef>
              <a:spcAft>
                <a:spcPts val="0"/>
              </a:spcAft>
              <a:buSzPts val="1400"/>
              <a:buChar char="■"/>
              <a:defRPr/>
            </a:lvl6pPr>
            <a:lvl7pPr indent="-317500" lvl="6" marL="3200400" algn="ctr">
              <a:spcBef>
                <a:spcPts val="1600"/>
              </a:spcBef>
              <a:spcAft>
                <a:spcPts val="0"/>
              </a:spcAft>
              <a:buSzPts val="1400"/>
              <a:buChar char="●"/>
              <a:defRPr/>
            </a:lvl7pPr>
            <a:lvl8pPr indent="-317500" lvl="7" marL="3657600" algn="ctr">
              <a:spcBef>
                <a:spcPts val="1600"/>
              </a:spcBef>
              <a:spcAft>
                <a:spcPts val="0"/>
              </a:spcAft>
              <a:buSzPts val="1400"/>
              <a:buChar char="○"/>
              <a:defRPr/>
            </a:lvl8pPr>
            <a:lvl9pPr indent="-317500" lvl="8" marL="4114800" algn="ctr">
              <a:spcBef>
                <a:spcPts val="1600"/>
              </a:spcBef>
              <a:spcAft>
                <a:spcPts val="1600"/>
              </a:spcAft>
              <a:buSzPts val="1400"/>
              <a:buChar char="■"/>
              <a:defRPr/>
            </a:lvl9pPr>
          </a:lstStyle>
          <a:p/>
        </p:txBody>
      </p:sp>
      <p:sp>
        <p:nvSpPr>
          <p:cNvPr id="47" name="Google Shape;47;p11"/>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Blank" type="blank">
  <p:cSld name="BLANK">
    <p:spTree>
      <p:nvGrpSpPr>
        <p:cNvPr id="48" name="Shape 48"/>
        <p:cNvGrpSpPr/>
        <p:nvPr/>
      </p:nvGrpSpPr>
      <p:grpSpPr>
        <a:xfrm>
          <a:off x="0" y="0"/>
          <a:ext cx="0" cy="0"/>
          <a:chOff x="0" y="0"/>
          <a:chExt cx="0" cy="0"/>
        </a:xfrm>
      </p:grpSpPr>
      <p:sp>
        <p:nvSpPr>
          <p:cNvPr id="49" name="Google Shape;49;p12"/>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header" type="secHead">
  <p:cSld name="SECTION_HEADER">
    <p:spTree>
      <p:nvGrpSpPr>
        <p:cNvPr id="13" name="Shape 13"/>
        <p:cNvGrpSpPr/>
        <p:nvPr/>
      </p:nvGrpSpPr>
      <p:grpSpPr>
        <a:xfrm>
          <a:off x="0" y="0"/>
          <a:ext cx="0" cy="0"/>
          <a:chOff x="0" y="0"/>
          <a:chExt cx="0" cy="0"/>
        </a:xfrm>
      </p:grpSpPr>
      <p:sp>
        <p:nvSpPr>
          <p:cNvPr id="14" name="Google Shape;14;p3"/>
          <p:cNvSpPr txBox="1"/>
          <p:nvPr>
            <p:ph type="title"/>
          </p:nvPr>
        </p:nvSpPr>
        <p:spPr>
          <a:xfrm>
            <a:off x="311700" y="2150850"/>
            <a:ext cx="8520600" cy="841800"/>
          </a:xfrm>
          <a:prstGeom prst="rect">
            <a:avLst/>
          </a:prstGeom>
        </p:spPr>
        <p:txBody>
          <a:bodyPr anchorCtr="0" anchor="ctr" bIns="91425" lIns="91425" spcFirstLastPara="1" rIns="91425" wrap="square" tIns="91425">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p:txBody>
      </p:sp>
      <p:sp>
        <p:nvSpPr>
          <p:cNvPr id="15" name="Google Shape;15;p3"/>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body" type="tx">
  <p:cSld name="TITLE_AND_BODY">
    <p:spTree>
      <p:nvGrpSpPr>
        <p:cNvPr id="16" name="Shape 16"/>
        <p:cNvGrpSpPr/>
        <p:nvPr/>
      </p:nvGrpSpPr>
      <p:grpSpPr>
        <a:xfrm>
          <a:off x="0" y="0"/>
          <a:ext cx="0" cy="0"/>
          <a:chOff x="0" y="0"/>
          <a:chExt cx="0" cy="0"/>
        </a:xfrm>
      </p:grpSpPr>
      <p:sp>
        <p:nvSpPr>
          <p:cNvPr id="17" name="Google Shape;17;p4"/>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18" name="Google Shape;18;p4"/>
          <p:cNvSpPr txBox="1"/>
          <p:nvPr>
            <p:ph idx="1" type="body"/>
          </p:nvPr>
        </p:nvSpPr>
        <p:spPr>
          <a:xfrm>
            <a:off x="311700" y="1152475"/>
            <a:ext cx="8520600" cy="3416400"/>
          </a:xfrm>
          <a:prstGeom prst="rect">
            <a:avLst/>
          </a:prstGeom>
        </p:spPr>
        <p:txBody>
          <a:bodyPr anchorCtr="0" anchor="t"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19" name="Google Shape;19;p4"/>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and two columns" type="twoColTx">
  <p:cSld name="TITLE_AND_TWO_COLUMNS">
    <p:spTree>
      <p:nvGrpSpPr>
        <p:cNvPr id="20" name="Shape 20"/>
        <p:cNvGrpSpPr/>
        <p:nvPr/>
      </p:nvGrpSpPr>
      <p:grpSpPr>
        <a:xfrm>
          <a:off x="0" y="0"/>
          <a:ext cx="0" cy="0"/>
          <a:chOff x="0" y="0"/>
          <a:chExt cx="0" cy="0"/>
        </a:xfrm>
      </p:grpSpPr>
      <p:sp>
        <p:nvSpPr>
          <p:cNvPr id="21" name="Google Shape;21;p5"/>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2" name="Google Shape;22;p5"/>
          <p:cNvSpPr txBox="1"/>
          <p:nvPr>
            <p:ph idx="1" type="body"/>
          </p:nvPr>
        </p:nvSpPr>
        <p:spPr>
          <a:xfrm>
            <a:off x="3117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3" name="Google Shape;23;p5"/>
          <p:cNvSpPr txBox="1"/>
          <p:nvPr>
            <p:ph idx="2" type="body"/>
          </p:nvPr>
        </p:nvSpPr>
        <p:spPr>
          <a:xfrm>
            <a:off x="4832400" y="1152475"/>
            <a:ext cx="3999900" cy="3416400"/>
          </a:xfrm>
          <a:prstGeom prst="rect">
            <a:avLst/>
          </a:prstGeom>
        </p:spPr>
        <p:txBody>
          <a:bodyPr anchorCtr="0" anchor="t" bIns="91425" lIns="91425" spcFirstLastPara="1" rIns="91425" wrap="square" tIns="91425">
            <a:noAutofit/>
          </a:bodyPr>
          <a:lstStyle>
            <a:lvl1pPr indent="-317500" lvl="0" marL="457200">
              <a:spcBef>
                <a:spcPts val="0"/>
              </a:spcBef>
              <a:spcAft>
                <a:spcPts val="0"/>
              </a:spcAft>
              <a:buSzPts val="1400"/>
              <a:buChar char="●"/>
              <a:defRPr sz="14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24" name="Google Shape;24;p5"/>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Title only" type="titleOnly">
  <p:cSld name="TITLE_ONLY">
    <p:spTree>
      <p:nvGrpSpPr>
        <p:cNvPr id="25" name="Shape 25"/>
        <p:cNvGrpSpPr/>
        <p:nvPr/>
      </p:nvGrpSpPr>
      <p:grpSpPr>
        <a:xfrm>
          <a:off x="0" y="0"/>
          <a:ext cx="0" cy="0"/>
          <a:chOff x="0" y="0"/>
          <a:chExt cx="0" cy="0"/>
        </a:xfrm>
      </p:grpSpPr>
      <p:sp>
        <p:nvSpPr>
          <p:cNvPr id="26" name="Google Shape;26;p6"/>
          <p:cNvSpPr txBox="1"/>
          <p:nvPr>
            <p:ph type="title"/>
          </p:nvPr>
        </p:nvSpPr>
        <p:spPr>
          <a:xfrm>
            <a:off x="311700" y="445025"/>
            <a:ext cx="8520600" cy="572700"/>
          </a:xfrm>
          <a:prstGeom prst="rect">
            <a:avLst/>
          </a:prstGeom>
        </p:spPr>
        <p:txBody>
          <a:bodyPr anchorCtr="0" anchor="t" bIns="91425" lIns="91425" spcFirstLastPara="1" rIns="91425" wrap="square" tIns="91425">
            <a:noAutofit/>
          </a:bodyPr>
          <a:lstStyle>
            <a:lvl1pPr lvl="0">
              <a:spcBef>
                <a:spcPts val="0"/>
              </a:spcBef>
              <a:spcAft>
                <a:spcPts val="0"/>
              </a:spcAft>
              <a:buSzPts val="2800"/>
              <a:buNone/>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p:txBody>
      </p:sp>
      <p:sp>
        <p:nvSpPr>
          <p:cNvPr id="27" name="Google Shape;27;p6"/>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One column text">
  <p:cSld name="ONE_COLUMN_TEXT">
    <p:spTree>
      <p:nvGrpSpPr>
        <p:cNvPr id="28" name="Shape 28"/>
        <p:cNvGrpSpPr/>
        <p:nvPr/>
      </p:nvGrpSpPr>
      <p:grpSpPr>
        <a:xfrm>
          <a:off x="0" y="0"/>
          <a:ext cx="0" cy="0"/>
          <a:chOff x="0" y="0"/>
          <a:chExt cx="0" cy="0"/>
        </a:xfrm>
      </p:grpSpPr>
      <p:sp>
        <p:nvSpPr>
          <p:cNvPr id="29" name="Google Shape;29;p7"/>
          <p:cNvSpPr txBox="1"/>
          <p:nvPr>
            <p:ph type="title"/>
          </p:nvPr>
        </p:nvSpPr>
        <p:spPr>
          <a:xfrm>
            <a:off x="311700" y="555600"/>
            <a:ext cx="2808000" cy="755700"/>
          </a:xfrm>
          <a:prstGeom prst="rect">
            <a:avLst/>
          </a:prstGeom>
        </p:spPr>
        <p:txBody>
          <a:bodyPr anchorCtr="0" anchor="b" bIns="91425" lIns="91425" spcFirstLastPara="1" rIns="91425" wrap="square" tIns="91425">
            <a:noAutofit/>
          </a:bodyPr>
          <a:lstStyle>
            <a:lvl1pPr lvl="0">
              <a:spcBef>
                <a:spcPts val="0"/>
              </a:spcBef>
              <a:spcAft>
                <a:spcPts val="0"/>
              </a:spcAft>
              <a:buSzPts val="2400"/>
              <a:buNone/>
              <a:defRPr sz="2400"/>
            </a:lvl1pPr>
            <a:lvl2pPr lvl="1">
              <a:spcBef>
                <a:spcPts val="0"/>
              </a:spcBef>
              <a:spcAft>
                <a:spcPts val="0"/>
              </a:spcAft>
              <a:buSzPts val="2400"/>
              <a:buNone/>
              <a:defRPr sz="2400"/>
            </a:lvl2pPr>
            <a:lvl3pPr lvl="2">
              <a:spcBef>
                <a:spcPts val="0"/>
              </a:spcBef>
              <a:spcAft>
                <a:spcPts val="0"/>
              </a:spcAft>
              <a:buSzPts val="2400"/>
              <a:buNone/>
              <a:defRPr sz="2400"/>
            </a:lvl3pPr>
            <a:lvl4pPr lvl="3">
              <a:spcBef>
                <a:spcPts val="0"/>
              </a:spcBef>
              <a:spcAft>
                <a:spcPts val="0"/>
              </a:spcAft>
              <a:buSzPts val="2400"/>
              <a:buNone/>
              <a:defRPr sz="2400"/>
            </a:lvl4pPr>
            <a:lvl5pPr lvl="4">
              <a:spcBef>
                <a:spcPts val="0"/>
              </a:spcBef>
              <a:spcAft>
                <a:spcPts val="0"/>
              </a:spcAft>
              <a:buSzPts val="2400"/>
              <a:buNone/>
              <a:defRPr sz="2400"/>
            </a:lvl5pPr>
            <a:lvl6pPr lvl="5">
              <a:spcBef>
                <a:spcPts val="0"/>
              </a:spcBef>
              <a:spcAft>
                <a:spcPts val="0"/>
              </a:spcAft>
              <a:buSzPts val="2400"/>
              <a:buNone/>
              <a:defRPr sz="2400"/>
            </a:lvl6pPr>
            <a:lvl7pPr lvl="6">
              <a:spcBef>
                <a:spcPts val="0"/>
              </a:spcBef>
              <a:spcAft>
                <a:spcPts val="0"/>
              </a:spcAft>
              <a:buSzPts val="2400"/>
              <a:buNone/>
              <a:defRPr sz="2400"/>
            </a:lvl7pPr>
            <a:lvl8pPr lvl="7">
              <a:spcBef>
                <a:spcPts val="0"/>
              </a:spcBef>
              <a:spcAft>
                <a:spcPts val="0"/>
              </a:spcAft>
              <a:buSzPts val="2400"/>
              <a:buNone/>
              <a:defRPr sz="2400"/>
            </a:lvl8pPr>
            <a:lvl9pPr lvl="8">
              <a:spcBef>
                <a:spcPts val="0"/>
              </a:spcBef>
              <a:spcAft>
                <a:spcPts val="0"/>
              </a:spcAft>
              <a:buSzPts val="2400"/>
              <a:buNone/>
              <a:defRPr sz="2400"/>
            </a:lvl9pPr>
          </a:lstStyle>
          <a:p/>
        </p:txBody>
      </p:sp>
      <p:sp>
        <p:nvSpPr>
          <p:cNvPr id="30" name="Google Shape;30;p7"/>
          <p:cNvSpPr txBox="1"/>
          <p:nvPr>
            <p:ph idx="1" type="body"/>
          </p:nvPr>
        </p:nvSpPr>
        <p:spPr>
          <a:xfrm>
            <a:off x="311700" y="1389600"/>
            <a:ext cx="2808000" cy="3179400"/>
          </a:xfrm>
          <a:prstGeom prst="rect">
            <a:avLst/>
          </a:prstGeom>
        </p:spPr>
        <p:txBody>
          <a:bodyPr anchorCtr="0" anchor="t" bIns="91425" lIns="91425" spcFirstLastPara="1" rIns="91425" wrap="square" tIns="91425">
            <a:noAutofit/>
          </a:bodyPr>
          <a:lstStyle>
            <a:lvl1pPr indent="-304800" lvl="0" marL="457200">
              <a:spcBef>
                <a:spcPts val="0"/>
              </a:spcBef>
              <a:spcAft>
                <a:spcPts val="0"/>
              </a:spcAft>
              <a:buSzPts val="1200"/>
              <a:buChar char="●"/>
              <a:defRPr sz="1200"/>
            </a:lvl1pPr>
            <a:lvl2pPr indent="-304800" lvl="1" marL="914400">
              <a:spcBef>
                <a:spcPts val="1600"/>
              </a:spcBef>
              <a:spcAft>
                <a:spcPts val="0"/>
              </a:spcAft>
              <a:buSzPts val="1200"/>
              <a:buChar char="○"/>
              <a:defRPr sz="1200"/>
            </a:lvl2pPr>
            <a:lvl3pPr indent="-304800" lvl="2" marL="1371600">
              <a:spcBef>
                <a:spcPts val="1600"/>
              </a:spcBef>
              <a:spcAft>
                <a:spcPts val="0"/>
              </a:spcAft>
              <a:buSzPts val="1200"/>
              <a:buChar char="■"/>
              <a:defRPr sz="1200"/>
            </a:lvl3pPr>
            <a:lvl4pPr indent="-304800" lvl="3" marL="1828800">
              <a:spcBef>
                <a:spcPts val="1600"/>
              </a:spcBef>
              <a:spcAft>
                <a:spcPts val="0"/>
              </a:spcAft>
              <a:buSzPts val="1200"/>
              <a:buChar char="●"/>
              <a:defRPr sz="1200"/>
            </a:lvl4pPr>
            <a:lvl5pPr indent="-304800" lvl="4" marL="2286000">
              <a:spcBef>
                <a:spcPts val="1600"/>
              </a:spcBef>
              <a:spcAft>
                <a:spcPts val="0"/>
              </a:spcAft>
              <a:buSzPts val="1200"/>
              <a:buChar char="○"/>
              <a:defRPr sz="1200"/>
            </a:lvl5pPr>
            <a:lvl6pPr indent="-304800" lvl="5" marL="2743200">
              <a:spcBef>
                <a:spcPts val="1600"/>
              </a:spcBef>
              <a:spcAft>
                <a:spcPts val="0"/>
              </a:spcAft>
              <a:buSzPts val="1200"/>
              <a:buChar char="■"/>
              <a:defRPr sz="1200"/>
            </a:lvl6pPr>
            <a:lvl7pPr indent="-304800" lvl="6" marL="3200400">
              <a:spcBef>
                <a:spcPts val="1600"/>
              </a:spcBef>
              <a:spcAft>
                <a:spcPts val="0"/>
              </a:spcAft>
              <a:buSzPts val="1200"/>
              <a:buChar char="●"/>
              <a:defRPr sz="1200"/>
            </a:lvl7pPr>
            <a:lvl8pPr indent="-304800" lvl="7" marL="3657600">
              <a:spcBef>
                <a:spcPts val="1600"/>
              </a:spcBef>
              <a:spcAft>
                <a:spcPts val="0"/>
              </a:spcAft>
              <a:buSzPts val="1200"/>
              <a:buChar char="○"/>
              <a:defRPr sz="1200"/>
            </a:lvl8pPr>
            <a:lvl9pPr indent="-304800" lvl="8" marL="4114800">
              <a:spcBef>
                <a:spcPts val="1600"/>
              </a:spcBef>
              <a:spcAft>
                <a:spcPts val="1600"/>
              </a:spcAft>
              <a:buSzPts val="1200"/>
              <a:buChar char="■"/>
              <a:defRPr sz="1200"/>
            </a:lvl9pPr>
          </a:lstStyle>
          <a:p/>
        </p:txBody>
      </p:sp>
      <p:sp>
        <p:nvSpPr>
          <p:cNvPr id="31" name="Google Shape;31;p7"/>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Main point">
  <p:cSld name="MAIN_POINT">
    <p:spTree>
      <p:nvGrpSpPr>
        <p:cNvPr id="32" name="Shape 32"/>
        <p:cNvGrpSpPr/>
        <p:nvPr/>
      </p:nvGrpSpPr>
      <p:grpSpPr>
        <a:xfrm>
          <a:off x="0" y="0"/>
          <a:ext cx="0" cy="0"/>
          <a:chOff x="0" y="0"/>
          <a:chExt cx="0" cy="0"/>
        </a:xfrm>
      </p:grpSpPr>
      <p:sp>
        <p:nvSpPr>
          <p:cNvPr id="33" name="Google Shape;33;p8"/>
          <p:cNvSpPr txBox="1"/>
          <p:nvPr>
            <p:ph type="title"/>
          </p:nvPr>
        </p:nvSpPr>
        <p:spPr>
          <a:xfrm>
            <a:off x="490250" y="450150"/>
            <a:ext cx="6367800" cy="4090800"/>
          </a:xfrm>
          <a:prstGeom prst="rect">
            <a:avLst/>
          </a:prstGeom>
        </p:spPr>
        <p:txBody>
          <a:bodyPr anchorCtr="0" anchor="ctr" bIns="91425" lIns="91425" spcFirstLastPara="1" rIns="91425" wrap="square" tIns="91425">
            <a:noAutofit/>
          </a:bodyPr>
          <a:lstStyle>
            <a:lvl1pPr lvl="0">
              <a:spcBef>
                <a:spcPts val="0"/>
              </a:spcBef>
              <a:spcAft>
                <a:spcPts val="0"/>
              </a:spcAft>
              <a:buSzPts val="4800"/>
              <a:buNone/>
              <a:defRPr sz="48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p:txBody>
      </p:sp>
      <p:sp>
        <p:nvSpPr>
          <p:cNvPr id="34" name="Google Shape;34;p8"/>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Section title and description">
  <p:cSld name="SECTION_TITLE_AND_DESCRIPTION">
    <p:spTree>
      <p:nvGrpSpPr>
        <p:cNvPr id="35" name="Shape 35"/>
        <p:cNvGrpSpPr/>
        <p:nvPr/>
      </p:nvGrpSpPr>
      <p:grpSpPr>
        <a:xfrm>
          <a:off x="0" y="0"/>
          <a:ext cx="0" cy="0"/>
          <a:chOff x="0" y="0"/>
          <a:chExt cx="0" cy="0"/>
        </a:xfrm>
      </p:grpSpPr>
      <p:sp>
        <p:nvSpPr>
          <p:cNvPr id="36" name="Google Shape;36;p9"/>
          <p:cNvSpPr/>
          <p:nvPr/>
        </p:nvSpPr>
        <p:spPr>
          <a:xfrm>
            <a:off x="4572000" y="-125"/>
            <a:ext cx="4572000" cy="5143500"/>
          </a:xfrm>
          <a:prstGeom prst="rect">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7" name="Google Shape;37;p9"/>
          <p:cNvSpPr txBox="1"/>
          <p:nvPr>
            <p:ph type="title"/>
          </p:nvPr>
        </p:nvSpPr>
        <p:spPr>
          <a:xfrm>
            <a:off x="265500" y="1233175"/>
            <a:ext cx="4045200" cy="1482300"/>
          </a:xfrm>
          <a:prstGeom prst="rect">
            <a:avLst/>
          </a:prstGeom>
        </p:spPr>
        <p:txBody>
          <a:bodyPr anchorCtr="0" anchor="b" bIns="91425" lIns="91425" spcFirstLastPara="1" rIns="91425" wrap="square" tIns="91425">
            <a:noAutofit/>
          </a:bodyPr>
          <a:lstStyle>
            <a:lvl1pPr lvl="0" algn="ctr">
              <a:spcBef>
                <a:spcPts val="0"/>
              </a:spcBef>
              <a:spcAft>
                <a:spcPts val="0"/>
              </a:spcAft>
              <a:buSzPts val="4200"/>
              <a:buNone/>
              <a:defRPr sz="4200"/>
            </a:lvl1pPr>
            <a:lvl2pPr lvl="1" algn="ctr">
              <a:spcBef>
                <a:spcPts val="0"/>
              </a:spcBef>
              <a:spcAft>
                <a:spcPts val="0"/>
              </a:spcAft>
              <a:buSzPts val="4200"/>
              <a:buNone/>
              <a:defRPr sz="4200"/>
            </a:lvl2pPr>
            <a:lvl3pPr lvl="2" algn="ctr">
              <a:spcBef>
                <a:spcPts val="0"/>
              </a:spcBef>
              <a:spcAft>
                <a:spcPts val="0"/>
              </a:spcAft>
              <a:buSzPts val="4200"/>
              <a:buNone/>
              <a:defRPr sz="4200"/>
            </a:lvl3pPr>
            <a:lvl4pPr lvl="3" algn="ctr">
              <a:spcBef>
                <a:spcPts val="0"/>
              </a:spcBef>
              <a:spcAft>
                <a:spcPts val="0"/>
              </a:spcAft>
              <a:buSzPts val="4200"/>
              <a:buNone/>
              <a:defRPr sz="4200"/>
            </a:lvl4pPr>
            <a:lvl5pPr lvl="4" algn="ctr">
              <a:spcBef>
                <a:spcPts val="0"/>
              </a:spcBef>
              <a:spcAft>
                <a:spcPts val="0"/>
              </a:spcAft>
              <a:buSzPts val="4200"/>
              <a:buNone/>
              <a:defRPr sz="4200"/>
            </a:lvl5pPr>
            <a:lvl6pPr lvl="5" algn="ctr">
              <a:spcBef>
                <a:spcPts val="0"/>
              </a:spcBef>
              <a:spcAft>
                <a:spcPts val="0"/>
              </a:spcAft>
              <a:buSzPts val="4200"/>
              <a:buNone/>
              <a:defRPr sz="4200"/>
            </a:lvl6pPr>
            <a:lvl7pPr lvl="6" algn="ctr">
              <a:spcBef>
                <a:spcPts val="0"/>
              </a:spcBef>
              <a:spcAft>
                <a:spcPts val="0"/>
              </a:spcAft>
              <a:buSzPts val="4200"/>
              <a:buNone/>
              <a:defRPr sz="4200"/>
            </a:lvl7pPr>
            <a:lvl8pPr lvl="7" algn="ctr">
              <a:spcBef>
                <a:spcPts val="0"/>
              </a:spcBef>
              <a:spcAft>
                <a:spcPts val="0"/>
              </a:spcAft>
              <a:buSzPts val="4200"/>
              <a:buNone/>
              <a:defRPr sz="4200"/>
            </a:lvl8pPr>
            <a:lvl9pPr lvl="8" algn="ctr">
              <a:spcBef>
                <a:spcPts val="0"/>
              </a:spcBef>
              <a:spcAft>
                <a:spcPts val="0"/>
              </a:spcAft>
              <a:buSzPts val="4200"/>
              <a:buNone/>
              <a:defRPr sz="4200"/>
            </a:lvl9pPr>
          </a:lstStyle>
          <a:p/>
        </p:txBody>
      </p:sp>
      <p:sp>
        <p:nvSpPr>
          <p:cNvPr id="38" name="Google Shape;38;p9"/>
          <p:cNvSpPr txBox="1"/>
          <p:nvPr>
            <p:ph idx="1" type="subTitle"/>
          </p:nvPr>
        </p:nvSpPr>
        <p:spPr>
          <a:xfrm>
            <a:off x="265500" y="2803075"/>
            <a:ext cx="4045200" cy="1235100"/>
          </a:xfrm>
          <a:prstGeom prst="rect">
            <a:avLst/>
          </a:prstGeom>
        </p:spPr>
        <p:txBody>
          <a:bodyPr anchorCtr="0" anchor="t" bIns="91425" lIns="91425" spcFirstLastPara="1" rIns="91425" wrap="square" tIns="91425">
            <a:noAutofit/>
          </a:bodyPr>
          <a:lstStyle>
            <a:lvl1pPr lvl="0" algn="ctr">
              <a:lnSpc>
                <a:spcPct val="100000"/>
              </a:lnSpc>
              <a:spcBef>
                <a:spcPts val="0"/>
              </a:spcBef>
              <a:spcAft>
                <a:spcPts val="0"/>
              </a:spcAft>
              <a:buSzPts val="2100"/>
              <a:buNone/>
              <a:defRPr sz="2100"/>
            </a:lvl1pPr>
            <a:lvl2pPr lvl="1" algn="ctr">
              <a:lnSpc>
                <a:spcPct val="100000"/>
              </a:lnSpc>
              <a:spcBef>
                <a:spcPts val="0"/>
              </a:spcBef>
              <a:spcAft>
                <a:spcPts val="0"/>
              </a:spcAft>
              <a:buSzPts val="2100"/>
              <a:buNone/>
              <a:defRPr sz="2100"/>
            </a:lvl2pPr>
            <a:lvl3pPr lvl="2" algn="ctr">
              <a:lnSpc>
                <a:spcPct val="100000"/>
              </a:lnSpc>
              <a:spcBef>
                <a:spcPts val="0"/>
              </a:spcBef>
              <a:spcAft>
                <a:spcPts val="0"/>
              </a:spcAft>
              <a:buSzPts val="2100"/>
              <a:buNone/>
              <a:defRPr sz="2100"/>
            </a:lvl3pPr>
            <a:lvl4pPr lvl="3" algn="ctr">
              <a:lnSpc>
                <a:spcPct val="100000"/>
              </a:lnSpc>
              <a:spcBef>
                <a:spcPts val="0"/>
              </a:spcBef>
              <a:spcAft>
                <a:spcPts val="0"/>
              </a:spcAft>
              <a:buSzPts val="2100"/>
              <a:buNone/>
              <a:defRPr sz="2100"/>
            </a:lvl4pPr>
            <a:lvl5pPr lvl="4" algn="ctr">
              <a:lnSpc>
                <a:spcPct val="100000"/>
              </a:lnSpc>
              <a:spcBef>
                <a:spcPts val="0"/>
              </a:spcBef>
              <a:spcAft>
                <a:spcPts val="0"/>
              </a:spcAft>
              <a:buSzPts val="2100"/>
              <a:buNone/>
              <a:defRPr sz="2100"/>
            </a:lvl5pPr>
            <a:lvl6pPr lvl="5" algn="ctr">
              <a:lnSpc>
                <a:spcPct val="100000"/>
              </a:lnSpc>
              <a:spcBef>
                <a:spcPts val="0"/>
              </a:spcBef>
              <a:spcAft>
                <a:spcPts val="0"/>
              </a:spcAft>
              <a:buSzPts val="2100"/>
              <a:buNone/>
              <a:defRPr sz="2100"/>
            </a:lvl6pPr>
            <a:lvl7pPr lvl="6" algn="ctr">
              <a:lnSpc>
                <a:spcPct val="100000"/>
              </a:lnSpc>
              <a:spcBef>
                <a:spcPts val="0"/>
              </a:spcBef>
              <a:spcAft>
                <a:spcPts val="0"/>
              </a:spcAft>
              <a:buSzPts val="2100"/>
              <a:buNone/>
              <a:defRPr sz="2100"/>
            </a:lvl7pPr>
            <a:lvl8pPr lvl="7" algn="ctr">
              <a:lnSpc>
                <a:spcPct val="100000"/>
              </a:lnSpc>
              <a:spcBef>
                <a:spcPts val="0"/>
              </a:spcBef>
              <a:spcAft>
                <a:spcPts val="0"/>
              </a:spcAft>
              <a:buSzPts val="2100"/>
              <a:buNone/>
              <a:defRPr sz="2100"/>
            </a:lvl8pPr>
            <a:lvl9pPr lvl="8" algn="ctr">
              <a:lnSpc>
                <a:spcPct val="100000"/>
              </a:lnSpc>
              <a:spcBef>
                <a:spcPts val="0"/>
              </a:spcBef>
              <a:spcAft>
                <a:spcPts val="0"/>
              </a:spcAft>
              <a:buSzPts val="2100"/>
              <a:buNone/>
              <a:defRPr sz="2100"/>
            </a:lvl9pPr>
          </a:lstStyle>
          <a:p/>
        </p:txBody>
      </p:sp>
      <p:sp>
        <p:nvSpPr>
          <p:cNvPr id="39" name="Google Shape;39;p9"/>
          <p:cNvSpPr txBox="1"/>
          <p:nvPr>
            <p:ph idx="2" type="body"/>
          </p:nvPr>
        </p:nvSpPr>
        <p:spPr>
          <a:xfrm>
            <a:off x="4939500" y="724075"/>
            <a:ext cx="3837000" cy="3695100"/>
          </a:xfrm>
          <a:prstGeom prst="rect">
            <a:avLst/>
          </a:prstGeom>
        </p:spPr>
        <p:txBody>
          <a:bodyPr anchorCtr="0" anchor="ctr" bIns="91425" lIns="91425" spcFirstLastPara="1" rIns="91425" wrap="square" tIns="91425">
            <a:noAutofit/>
          </a:bodyPr>
          <a:lstStyle>
            <a:lvl1pPr indent="-342900" lvl="0" marL="457200">
              <a:spcBef>
                <a:spcPts val="0"/>
              </a:spcBef>
              <a:spcAft>
                <a:spcPts val="0"/>
              </a:spcAft>
              <a:buSzPts val="1800"/>
              <a:buChar char="●"/>
              <a:defRPr/>
            </a:lvl1pPr>
            <a:lvl2pPr indent="-317500" lvl="1" marL="914400">
              <a:spcBef>
                <a:spcPts val="1600"/>
              </a:spcBef>
              <a:spcAft>
                <a:spcPts val="0"/>
              </a:spcAft>
              <a:buSzPts val="1400"/>
              <a:buChar char="○"/>
              <a:defRPr/>
            </a:lvl2pPr>
            <a:lvl3pPr indent="-317500" lvl="2" marL="1371600">
              <a:spcBef>
                <a:spcPts val="1600"/>
              </a:spcBef>
              <a:spcAft>
                <a:spcPts val="0"/>
              </a:spcAft>
              <a:buSzPts val="1400"/>
              <a:buChar char="■"/>
              <a:defRPr/>
            </a:lvl3pPr>
            <a:lvl4pPr indent="-317500" lvl="3" marL="1828800">
              <a:spcBef>
                <a:spcPts val="1600"/>
              </a:spcBef>
              <a:spcAft>
                <a:spcPts val="0"/>
              </a:spcAft>
              <a:buSzPts val="1400"/>
              <a:buChar char="●"/>
              <a:defRPr/>
            </a:lvl4pPr>
            <a:lvl5pPr indent="-317500" lvl="4" marL="2286000">
              <a:spcBef>
                <a:spcPts val="1600"/>
              </a:spcBef>
              <a:spcAft>
                <a:spcPts val="0"/>
              </a:spcAft>
              <a:buSzPts val="1400"/>
              <a:buChar char="○"/>
              <a:defRPr/>
            </a:lvl5pPr>
            <a:lvl6pPr indent="-317500" lvl="5" marL="2743200">
              <a:spcBef>
                <a:spcPts val="1600"/>
              </a:spcBef>
              <a:spcAft>
                <a:spcPts val="0"/>
              </a:spcAft>
              <a:buSzPts val="1400"/>
              <a:buChar char="■"/>
              <a:defRPr/>
            </a:lvl6pPr>
            <a:lvl7pPr indent="-317500" lvl="6" marL="3200400">
              <a:spcBef>
                <a:spcPts val="1600"/>
              </a:spcBef>
              <a:spcAft>
                <a:spcPts val="0"/>
              </a:spcAft>
              <a:buSzPts val="1400"/>
              <a:buChar char="●"/>
              <a:defRPr/>
            </a:lvl7pPr>
            <a:lvl8pPr indent="-317500" lvl="7" marL="3657600">
              <a:spcBef>
                <a:spcPts val="1600"/>
              </a:spcBef>
              <a:spcAft>
                <a:spcPts val="0"/>
              </a:spcAft>
              <a:buSzPts val="1400"/>
              <a:buChar char="○"/>
              <a:defRPr/>
            </a:lvl8pPr>
            <a:lvl9pPr indent="-317500" lvl="8" marL="4114800">
              <a:spcBef>
                <a:spcPts val="1600"/>
              </a:spcBef>
              <a:spcAft>
                <a:spcPts val="1600"/>
              </a:spcAft>
              <a:buSzPts val="1400"/>
              <a:buChar char="■"/>
              <a:defRPr/>
            </a:lvl9pPr>
          </a:lstStyle>
          <a:p/>
        </p:txBody>
      </p:sp>
      <p:sp>
        <p:nvSpPr>
          <p:cNvPr id="40" name="Google Shape;40;p9"/>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matchingName="Caption">
  <p:cSld name="CAPTION_ONLY">
    <p:spTree>
      <p:nvGrpSpPr>
        <p:cNvPr id="41" name="Shape 41"/>
        <p:cNvGrpSpPr/>
        <p:nvPr/>
      </p:nvGrpSpPr>
      <p:grpSpPr>
        <a:xfrm>
          <a:off x="0" y="0"/>
          <a:ext cx="0" cy="0"/>
          <a:chOff x="0" y="0"/>
          <a:chExt cx="0" cy="0"/>
        </a:xfrm>
      </p:grpSpPr>
      <p:sp>
        <p:nvSpPr>
          <p:cNvPr id="42" name="Google Shape;42;p10"/>
          <p:cNvSpPr txBox="1"/>
          <p:nvPr>
            <p:ph idx="1" type="body"/>
          </p:nvPr>
        </p:nvSpPr>
        <p:spPr>
          <a:xfrm>
            <a:off x="311700" y="4230575"/>
            <a:ext cx="5998800" cy="605100"/>
          </a:xfrm>
          <a:prstGeom prst="rect">
            <a:avLst/>
          </a:prstGeom>
        </p:spPr>
        <p:txBody>
          <a:bodyPr anchorCtr="0" anchor="ctr" bIns="91425" lIns="91425" spcFirstLastPara="1" rIns="91425" wrap="square" tIns="91425">
            <a:noAutofit/>
          </a:bodyPr>
          <a:lstStyle>
            <a:lvl1pPr indent="-228600" lvl="0" marL="457200">
              <a:lnSpc>
                <a:spcPct val="100000"/>
              </a:lnSpc>
              <a:spcBef>
                <a:spcPts val="0"/>
              </a:spcBef>
              <a:spcAft>
                <a:spcPts val="0"/>
              </a:spcAft>
              <a:buSzPts val="1800"/>
              <a:buNone/>
              <a:defRPr/>
            </a:lvl1pPr>
          </a:lstStyle>
          <a:p/>
        </p:txBody>
      </p:sp>
      <p:sp>
        <p:nvSpPr>
          <p:cNvPr id="43" name="Google Shape;43;p10"/>
          <p:cNvSpPr txBox="1"/>
          <p:nvPr>
            <p:ph idx="12" type="sldNum"/>
          </p:nvPr>
        </p:nvSpPr>
        <p:spPr>
          <a:xfrm>
            <a:off x="8472458" y="4663217"/>
            <a:ext cx="548700" cy="393600"/>
          </a:xfrm>
          <a:prstGeom prst="rect">
            <a:avLst/>
          </a:prstGeom>
        </p:spPr>
        <p:txBody>
          <a:bodyPr anchorCtr="0" anchor="ctr" bIns="91425" lIns="91425" spcFirstLastPara="1" rIns="91425" wrap="square" tIns="91425">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1.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name="simple-light-2">
    <p:bg>
      <p:bgPr>
        <a:solidFill>
          <a:schemeClr val="lt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Autofit/>
          </a:bodyPr>
          <a:lstStyle>
            <a:lvl1pPr lvl="0">
              <a:spcBef>
                <a:spcPts val="0"/>
              </a:spcBef>
              <a:spcAft>
                <a:spcPts val="0"/>
              </a:spcAft>
              <a:buClr>
                <a:schemeClr val="dk1"/>
              </a:buClr>
              <a:buSzPts val="2800"/>
              <a:buNone/>
              <a:defRPr sz="2800">
                <a:solidFill>
                  <a:schemeClr val="dk1"/>
                </a:solidFill>
              </a:defRPr>
            </a:lvl1pPr>
            <a:lvl2pPr lvl="1">
              <a:spcBef>
                <a:spcPts val="0"/>
              </a:spcBef>
              <a:spcAft>
                <a:spcPts val="0"/>
              </a:spcAft>
              <a:buClr>
                <a:schemeClr val="dk1"/>
              </a:buClr>
              <a:buSzPts val="2800"/>
              <a:buNone/>
              <a:defRPr sz="2800">
                <a:solidFill>
                  <a:schemeClr val="dk1"/>
                </a:solidFill>
              </a:defRPr>
            </a:lvl2pPr>
            <a:lvl3pPr lvl="2">
              <a:spcBef>
                <a:spcPts val="0"/>
              </a:spcBef>
              <a:spcAft>
                <a:spcPts val="0"/>
              </a:spcAft>
              <a:buClr>
                <a:schemeClr val="dk1"/>
              </a:buClr>
              <a:buSzPts val="2800"/>
              <a:buNone/>
              <a:defRPr sz="2800">
                <a:solidFill>
                  <a:schemeClr val="dk1"/>
                </a:solidFill>
              </a:defRPr>
            </a:lvl3pPr>
            <a:lvl4pPr lvl="3">
              <a:spcBef>
                <a:spcPts val="0"/>
              </a:spcBef>
              <a:spcAft>
                <a:spcPts val="0"/>
              </a:spcAft>
              <a:buClr>
                <a:schemeClr val="dk1"/>
              </a:buClr>
              <a:buSzPts val="2800"/>
              <a:buNone/>
              <a:defRPr sz="2800">
                <a:solidFill>
                  <a:schemeClr val="dk1"/>
                </a:solidFill>
              </a:defRPr>
            </a:lvl4pPr>
            <a:lvl5pPr lvl="4">
              <a:spcBef>
                <a:spcPts val="0"/>
              </a:spcBef>
              <a:spcAft>
                <a:spcPts val="0"/>
              </a:spcAft>
              <a:buClr>
                <a:schemeClr val="dk1"/>
              </a:buClr>
              <a:buSzPts val="2800"/>
              <a:buNone/>
              <a:defRPr sz="2800">
                <a:solidFill>
                  <a:schemeClr val="dk1"/>
                </a:solidFill>
              </a:defRPr>
            </a:lvl5pPr>
            <a:lvl6pPr lvl="5">
              <a:spcBef>
                <a:spcPts val="0"/>
              </a:spcBef>
              <a:spcAft>
                <a:spcPts val="0"/>
              </a:spcAft>
              <a:buClr>
                <a:schemeClr val="dk1"/>
              </a:buClr>
              <a:buSzPts val="2800"/>
              <a:buNone/>
              <a:defRPr sz="2800">
                <a:solidFill>
                  <a:schemeClr val="dk1"/>
                </a:solidFill>
              </a:defRPr>
            </a:lvl6pPr>
            <a:lvl7pPr lvl="6">
              <a:spcBef>
                <a:spcPts val="0"/>
              </a:spcBef>
              <a:spcAft>
                <a:spcPts val="0"/>
              </a:spcAft>
              <a:buClr>
                <a:schemeClr val="dk1"/>
              </a:buClr>
              <a:buSzPts val="2800"/>
              <a:buNone/>
              <a:defRPr sz="2800">
                <a:solidFill>
                  <a:schemeClr val="dk1"/>
                </a:solidFill>
              </a:defRPr>
            </a:lvl7pPr>
            <a:lvl8pPr lvl="7">
              <a:spcBef>
                <a:spcPts val="0"/>
              </a:spcBef>
              <a:spcAft>
                <a:spcPts val="0"/>
              </a:spcAft>
              <a:buClr>
                <a:schemeClr val="dk1"/>
              </a:buClr>
              <a:buSzPts val="2800"/>
              <a:buNone/>
              <a:defRPr sz="2800">
                <a:solidFill>
                  <a:schemeClr val="dk1"/>
                </a:solidFill>
              </a:defRPr>
            </a:lvl8pPr>
            <a:lvl9pPr lvl="8">
              <a:spcBef>
                <a:spcPts val="0"/>
              </a:spcBef>
              <a:spcAft>
                <a:spcPts val="0"/>
              </a:spcAft>
              <a:buClr>
                <a:schemeClr val="dk1"/>
              </a:buClr>
              <a:buSzPts val="2800"/>
              <a:buNone/>
              <a:defRPr sz="2800">
                <a:solidFill>
                  <a:schemeClr val="dk1"/>
                </a:solidFill>
              </a:defRPr>
            </a:lvl9pPr>
          </a:lstStyle>
          <a:p/>
        </p:txBody>
      </p:sp>
      <p:sp>
        <p:nvSpPr>
          <p:cNvPr id="7" name="Google Shape;7;p1"/>
          <p:cNvSpPr txBox="1"/>
          <p:nvPr>
            <p:ph idx="1" type="body"/>
          </p:nvPr>
        </p:nvSpPr>
        <p:spPr>
          <a:xfrm>
            <a:off x="311700" y="1152475"/>
            <a:ext cx="8520600" cy="3416400"/>
          </a:xfrm>
          <a:prstGeom prst="rect">
            <a:avLst/>
          </a:prstGeom>
          <a:noFill/>
          <a:ln>
            <a:noFill/>
          </a:ln>
        </p:spPr>
        <p:txBody>
          <a:bodyPr anchorCtr="0" anchor="t" bIns="91425" lIns="91425" spcFirstLastPara="1" rIns="91425" wrap="square" tIns="91425">
            <a:noAutofit/>
          </a:bodyPr>
          <a:lstStyle>
            <a:lvl1pPr indent="-342900" lvl="0" marL="457200">
              <a:lnSpc>
                <a:spcPct val="115000"/>
              </a:lnSpc>
              <a:spcBef>
                <a:spcPts val="0"/>
              </a:spcBef>
              <a:spcAft>
                <a:spcPts val="0"/>
              </a:spcAft>
              <a:buClr>
                <a:schemeClr val="dk2"/>
              </a:buClr>
              <a:buSzPts val="1800"/>
              <a:buChar char="●"/>
              <a:defRPr sz="1800">
                <a:solidFill>
                  <a:schemeClr val="dk2"/>
                </a:solidFill>
              </a:defRPr>
            </a:lvl1pPr>
            <a:lvl2pPr indent="-317500" lvl="1" marL="914400">
              <a:lnSpc>
                <a:spcPct val="115000"/>
              </a:lnSpc>
              <a:spcBef>
                <a:spcPts val="1600"/>
              </a:spcBef>
              <a:spcAft>
                <a:spcPts val="0"/>
              </a:spcAft>
              <a:buClr>
                <a:schemeClr val="dk2"/>
              </a:buClr>
              <a:buSzPts val="1400"/>
              <a:buChar char="○"/>
              <a:defRPr>
                <a:solidFill>
                  <a:schemeClr val="dk2"/>
                </a:solidFill>
              </a:defRPr>
            </a:lvl2pPr>
            <a:lvl3pPr indent="-317500" lvl="2" marL="1371600">
              <a:lnSpc>
                <a:spcPct val="115000"/>
              </a:lnSpc>
              <a:spcBef>
                <a:spcPts val="1600"/>
              </a:spcBef>
              <a:spcAft>
                <a:spcPts val="0"/>
              </a:spcAft>
              <a:buClr>
                <a:schemeClr val="dk2"/>
              </a:buClr>
              <a:buSzPts val="1400"/>
              <a:buChar char="■"/>
              <a:defRPr>
                <a:solidFill>
                  <a:schemeClr val="dk2"/>
                </a:solidFill>
              </a:defRPr>
            </a:lvl3pPr>
            <a:lvl4pPr indent="-317500" lvl="3" marL="1828800">
              <a:lnSpc>
                <a:spcPct val="115000"/>
              </a:lnSpc>
              <a:spcBef>
                <a:spcPts val="1600"/>
              </a:spcBef>
              <a:spcAft>
                <a:spcPts val="0"/>
              </a:spcAft>
              <a:buClr>
                <a:schemeClr val="dk2"/>
              </a:buClr>
              <a:buSzPts val="1400"/>
              <a:buChar char="●"/>
              <a:defRPr>
                <a:solidFill>
                  <a:schemeClr val="dk2"/>
                </a:solidFill>
              </a:defRPr>
            </a:lvl4pPr>
            <a:lvl5pPr indent="-317500" lvl="4" marL="2286000">
              <a:lnSpc>
                <a:spcPct val="115000"/>
              </a:lnSpc>
              <a:spcBef>
                <a:spcPts val="1600"/>
              </a:spcBef>
              <a:spcAft>
                <a:spcPts val="0"/>
              </a:spcAft>
              <a:buClr>
                <a:schemeClr val="dk2"/>
              </a:buClr>
              <a:buSzPts val="1400"/>
              <a:buChar char="○"/>
              <a:defRPr>
                <a:solidFill>
                  <a:schemeClr val="dk2"/>
                </a:solidFill>
              </a:defRPr>
            </a:lvl5pPr>
            <a:lvl6pPr indent="-317500" lvl="5" marL="2743200">
              <a:lnSpc>
                <a:spcPct val="115000"/>
              </a:lnSpc>
              <a:spcBef>
                <a:spcPts val="1600"/>
              </a:spcBef>
              <a:spcAft>
                <a:spcPts val="0"/>
              </a:spcAft>
              <a:buClr>
                <a:schemeClr val="dk2"/>
              </a:buClr>
              <a:buSzPts val="1400"/>
              <a:buChar char="■"/>
              <a:defRPr>
                <a:solidFill>
                  <a:schemeClr val="dk2"/>
                </a:solidFill>
              </a:defRPr>
            </a:lvl6pPr>
            <a:lvl7pPr indent="-317500" lvl="6" marL="3200400">
              <a:lnSpc>
                <a:spcPct val="115000"/>
              </a:lnSpc>
              <a:spcBef>
                <a:spcPts val="1600"/>
              </a:spcBef>
              <a:spcAft>
                <a:spcPts val="0"/>
              </a:spcAft>
              <a:buClr>
                <a:schemeClr val="dk2"/>
              </a:buClr>
              <a:buSzPts val="1400"/>
              <a:buChar char="●"/>
              <a:defRPr>
                <a:solidFill>
                  <a:schemeClr val="dk2"/>
                </a:solidFill>
              </a:defRPr>
            </a:lvl7pPr>
            <a:lvl8pPr indent="-317500" lvl="7" marL="3657600">
              <a:lnSpc>
                <a:spcPct val="115000"/>
              </a:lnSpc>
              <a:spcBef>
                <a:spcPts val="1600"/>
              </a:spcBef>
              <a:spcAft>
                <a:spcPts val="0"/>
              </a:spcAft>
              <a:buClr>
                <a:schemeClr val="dk2"/>
              </a:buClr>
              <a:buSzPts val="1400"/>
              <a:buChar char="○"/>
              <a:defRPr>
                <a:solidFill>
                  <a:schemeClr val="dk2"/>
                </a:solidFill>
              </a:defRPr>
            </a:lvl8pPr>
            <a:lvl9pPr indent="-317500" lvl="8" marL="4114800">
              <a:lnSpc>
                <a:spcPct val="115000"/>
              </a:lnSpc>
              <a:spcBef>
                <a:spcPts val="1600"/>
              </a:spcBef>
              <a:spcAft>
                <a:spcPts val="1600"/>
              </a:spcAft>
              <a:buClr>
                <a:schemeClr val="dk2"/>
              </a:buClr>
              <a:buSzPts val="1400"/>
              <a:buChar char="■"/>
              <a:defRPr>
                <a:solidFill>
                  <a:schemeClr val="dk2"/>
                </a:solidFill>
              </a:defRPr>
            </a:lvl9pPr>
          </a:lstStyle>
          <a:p/>
        </p:txBody>
      </p:sp>
      <p:sp>
        <p:nvSpPr>
          <p:cNvPr id="8" name="Google Shape;8;p1"/>
          <p:cNvSpPr txBox="1"/>
          <p:nvPr>
            <p:ph idx="12" type="sldNum"/>
          </p:nvPr>
        </p:nvSpPr>
        <p:spPr>
          <a:xfrm>
            <a:off x="8472458" y="4663217"/>
            <a:ext cx="548700" cy="393600"/>
          </a:xfrm>
          <a:prstGeom prst="rect">
            <a:avLst/>
          </a:prstGeom>
          <a:noFill/>
          <a:ln>
            <a:noFill/>
          </a:ln>
        </p:spPr>
        <p:txBody>
          <a:bodyPr anchorCtr="0" anchor="ctr" bIns="91425" lIns="91425" spcFirstLastPara="1" rIns="91425" wrap="square" tIns="91425">
            <a:noAutofit/>
          </a:bodyPr>
          <a:lstStyle>
            <a:lvl1pPr lvl="0" algn="r">
              <a:buNone/>
              <a:defRPr sz="1000">
                <a:solidFill>
                  <a:schemeClr val="dk2"/>
                </a:solidFill>
              </a:defRPr>
            </a:lvl1pPr>
            <a:lvl2pPr lvl="1" algn="r">
              <a:buNone/>
              <a:defRPr sz="1000">
                <a:solidFill>
                  <a:schemeClr val="dk2"/>
                </a:solidFill>
              </a:defRPr>
            </a:lvl2pPr>
            <a:lvl3pPr lvl="2" algn="r">
              <a:buNone/>
              <a:defRPr sz="1000">
                <a:solidFill>
                  <a:schemeClr val="dk2"/>
                </a:solidFill>
              </a:defRPr>
            </a:lvl3pPr>
            <a:lvl4pPr lvl="3" algn="r">
              <a:buNone/>
              <a:defRPr sz="1000">
                <a:solidFill>
                  <a:schemeClr val="dk2"/>
                </a:solidFill>
              </a:defRPr>
            </a:lvl4pPr>
            <a:lvl5pPr lvl="4" algn="r">
              <a:buNone/>
              <a:defRPr sz="1000">
                <a:solidFill>
                  <a:schemeClr val="dk2"/>
                </a:solidFill>
              </a:defRPr>
            </a:lvl5pPr>
            <a:lvl6pPr lvl="5" algn="r">
              <a:buNone/>
              <a:defRPr sz="1000">
                <a:solidFill>
                  <a:schemeClr val="dk2"/>
                </a:solidFill>
              </a:defRPr>
            </a:lvl6pPr>
            <a:lvl7pPr lvl="6" algn="r">
              <a:buNone/>
              <a:defRPr sz="1000">
                <a:solidFill>
                  <a:schemeClr val="dk2"/>
                </a:solidFill>
              </a:defRPr>
            </a:lvl7pPr>
            <a:lvl8pPr lvl="7" algn="r">
              <a:buNone/>
              <a:defRPr sz="1000">
                <a:solidFill>
                  <a:schemeClr val="dk2"/>
                </a:solidFill>
              </a:defRPr>
            </a:lvl8pPr>
            <a:lvl9pPr lvl="8" algn="r">
              <a:buNone/>
              <a:defRPr sz="1000">
                <a:solidFill>
                  <a:schemeClr val="dk2"/>
                </a:solidFill>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4.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2.xml"/><Relationship Id="rId3" Type="http://schemas.openxmlformats.org/officeDocument/2006/relationships/image" Target="../media/image5.png"/><Relationship Id="rId4" Type="http://schemas.openxmlformats.org/officeDocument/2006/relationships/hyperlink" Target="https://nzhistory.govt.nz/culture/encounters/european-exploration" TargetMode="Externa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3.xml"/><Relationship Id="rId3" Type="http://schemas.openxmlformats.org/officeDocument/2006/relationships/hyperlink" Target="https://nzhistory.govt.nz/culture/encounters/european-exploration" TargetMode="External"/><Relationship Id="rId4" Type="http://schemas.openxmlformats.org/officeDocument/2006/relationships/image" Target="../media/image2.png"/><Relationship Id="rId5" Type="http://schemas.openxmlformats.org/officeDocument/2006/relationships/image" Target="../media/image1.jpg"/><Relationship Id="rId6" Type="http://schemas.openxmlformats.org/officeDocument/2006/relationships/image" Target="../media/image3.jp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53" name="Shape 53"/>
        <p:cNvGrpSpPr/>
        <p:nvPr/>
      </p:nvGrpSpPr>
      <p:grpSpPr>
        <a:xfrm>
          <a:off x="0" y="0"/>
          <a:ext cx="0" cy="0"/>
          <a:chOff x="0" y="0"/>
          <a:chExt cx="0" cy="0"/>
        </a:xfrm>
      </p:grpSpPr>
      <p:sp>
        <p:nvSpPr>
          <p:cNvPr id="54" name="Google Shape;54;p13"/>
          <p:cNvSpPr txBox="1"/>
          <p:nvPr>
            <p:ph type="ctrTitle"/>
          </p:nvPr>
        </p:nvSpPr>
        <p:spPr>
          <a:xfrm>
            <a:off x="311708" y="744575"/>
            <a:ext cx="8520600" cy="2052600"/>
          </a:xfrm>
          <a:prstGeom prst="rect">
            <a:avLst/>
          </a:prstGeom>
        </p:spPr>
        <p:txBody>
          <a:bodyPr anchorCtr="0" anchor="b" bIns="91425" lIns="91425" spcFirstLastPara="1" rIns="91425" wrap="square" tIns="91425">
            <a:noAutofit/>
          </a:bodyPr>
          <a:lstStyle/>
          <a:p>
            <a:pPr indent="0" lvl="0" marL="0" rtl="0" algn="ctr">
              <a:spcBef>
                <a:spcPts val="0"/>
              </a:spcBef>
              <a:spcAft>
                <a:spcPts val="0"/>
              </a:spcAft>
              <a:buNone/>
            </a:pPr>
            <a:r>
              <a:t/>
            </a:r>
            <a:endParaRPr/>
          </a:p>
        </p:txBody>
      </p:sp>
      <p:sp>
        <p:nvSpPr>
          <p:cNvPr id="55" name="Google Shape;55;p13"/>
          <p:cNvSpPr txBox="1"/>
          <p:nvPr>
            <p:ph idx="1" type="subTitle"/>
          </p:nvPr>
        </p:nvSpPr>
        <p:spPr>
          <a:xfrm>
            <a:off x="311700" y="2834125"/>
            <a:ext cx="8520600" cy="792600"/>
          </a:xfrm>
          <a:prstGeom prst="rect">
            <a:avLst/>
          </a:prstGeom>
        </p:spPr>
        <p:txBody>
          <a:bodyPr anchorCtr="0" anchor="t" bIns="91425" lIns="91425" spcFirstLastPara="1" rIns="91425" wrap="square" tIns="91425">
            <a:noAutofit/>
          </a:bodyPr>
          <a:lstStyle/>
          <a:p>
            <a:pPr indent="0" lvl="0" marL="0" rtl="0" algn="ctr">
              <a:spcBef>
                <a:spcPts val="0"/>
              </a:spcBef>
              <a:spcAft>
                <a:spcPts val="0"/>
              </a:spcAft>
              <a:buNone/>
            </a:pPr>
            <a:r>
              <a:t/>
            </a:r>
            <a:endParaRPr/>
          </a:p>
        </p:txBody>
      </p:sp>
      <p:pic>
        <p:nvPicPr>
          <p:cNvPr id="56" name="Google Shape;56;p13"/>
          <p:cNvPicPr preferRelativeResize="0"/>
          <p:nvPr/>
        </p:nvPicPr>
        <p:blipFill>
          <a:blip r:embed="rId3">
            <a:alphaModFix/>
          </a:blip>
          <a:stretch>
            <a:fillRect/>
          </a:stretch>
        </p:blipFill>
        <p:spPr>
          <a:xfrm>
            <a:off x="-3" y="0"/>
            <a:ext cx="9018126" cy="5143500"/>
          </a:xfrm>
          <a:prstGeom prst="rect">
            <a:avLst/>
          </a:prstGeom>
          <a:noFill/>
          <a:ln>
            <a:noFill/>
          </a:ln>
        </p:spPr>
      </p:pic>
      <p:sp>
        <p:nvSpPr>
          <p:cNvPr id="57" name="Google Shape;57;p13"/>
          <p:cNvSpPr txBox="1"/>
          <p:nvPr/>
        </p:nvSpPr>
        <p:spPr>
          <a:xfrm>
            <a:off x="311700" y="3716025"/>
            <a:ext cx="7806000" cy="1212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b="1" lang="en" sz="3400">
                <a:solidFill>
                  <a:srgbClr val="FF0000"/>
                </a:solidFill>
                <a:latin typeface="Vidaloka"/>
                <a:ea typeface="Vidaloka"/>
                <a:cs typeface="Vidaloka"/>
                <a:sym typeface="Vidaloka"/>
              </a:rPr>
              <a:t>Captain James Cook</a:t>
            </a:r>
            <a:endParaRPr b="1" sz="3400">
              <a:solidFill>
                <a:srgbClr val="FF0000"/>
              </a:solidFill>
              <a:latin typeface="Vidaloka"/>
              <a:ea typeface="Vidaloka"/>
              <a:cs typeface="Vidaloka"/>
              <a:sym typeface="Vidaloka"/>
            </a:endParaRPr>
          </a:p>
          <a:p>
            <a:pPr indent="0" lvl="0" marL="0" rtl="0" algn="l">
              <a:spcBef>
                <a:spcPts val="0"/>
              </a:spcBef>
              <a:spcAft>
                <a:spcPts val="0"/>
              </a:spcAft>
              <a:buNone/>
            </a:pPr>
            <a:r>
              <a:rPr b="1" lang="en" sz="3400">
                <a:solidFill>
                  <a:srgbClr val="FF0000"/>
                </a:solidFill>
                <a:latin typeface="Vidaloka"/>
                <a:ea typeface="Vidaloka"/>
                <a:cs typeface="Vidaloka"/>
                <a:sym typeface="Vidaloka"/>
              </a:rPr>
              <a:t>Explorer to NZ</a:t>
            </a:r>
            <a:endParaRPr b="1" sz="3400">
              <a:solidFill>
                <a:srgbClr val="FF0000"/>
              </a:solidFill>
              <a:latin typeface="Vidaloka"/>
              <a:ea typeface="Vidaloka"/>
              <a:cs typeface="Vidaloka"/>
              <a:sym typeface="Vidaloka"/>
            </a:endParaRPr>
          </a:p>
          <a:p>
            <a:pPr indent="0" lvl="0" marL="0" rtl="0" algn="l">
              <a:spcBef>
                <a:spcPts val="0"/>
              </a:spcBef>
              <a:spcAft>
                <a:spcPts val="0"/>
              </a:spcAft>
              <a:buNone/>
            </a:pPr>
            <a:r>
              <a:t/>
            </a:r>
            <a:endParaRPr b="1" sz="2500">
              <a:solidFill>
                <a:srgbClr val="FF0000"/>
              </a:solidFill>
              <a:latin typeface="Vidaloka"/>
              <a:ea typeface="Vidaloka"/>
              <a:cs typeface="Vidaloka"/>
              <a:sym typeface="Vidaloka"/>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1" name="Shape 61"/>
        <p:cNvGrpSpPr/>
        <p:nvPr/>
      </p:nvGrpSpPr>
      <p:grpSpPr>
        <a:xfrm>
          <a:off x="0" y="0"/>
          <a:ext cx="0" cy="0"/>
          <a:chOff x="0" y="0"/>
          <a:chExt cx="0" cy="0"/>
        </a:xfrm>
      </p:grpSpPr>
      <p:pic>
        <p:nvPicPr>
          <p:cNvPr id="62" name="Google Shape;62;p14"/>
          <p:cNvPicPr preferRelativeResize="0"/>
          <p:nvPr/>
        </p:nvPicPr>
        <p:blipFill>
          <a:blip r:embed="rId3">
            <a:alphaModFix/>
          </a:blip>
          <a:stretch>
            <a:fillRect/>
          </a:stretch>
        </p:blipFill>
        <p:spPr>
          <a:xfrm>
            <a:off x="0" y="1108225"/>
            <a:ext cx="4159601" cy="3382349"/>
          </a:xfrm>
          <a:prstGeom prst="rect">
            <a:avLst/>
          </a:prstGeom>
          <a:noFill/>
          <a:ln>
            <a:noFill/>
          </a:ln>
        </p:spPr>
      </p:pic>
      <p:sp>
        <p:nvSpPr>
          <p:cNvPr id="63" name="Google Shape;63;p14"/>
          <p:cNvSpPr txBox="1"/>
          <p:nvPr/>
        </p:nvSpPr>
        <p:spPr>
          <a:xfrm>
            <a:off x="3851950" y="203925"/>
            <a:ext cx="5189100" cy="47811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t/>
            </a:r>
            <a:endParaRPr/>
          </a:p>
          <a:p>
            <a:pPr indent="0" lvl="0" marL="0" rtl="0" algn="l">
              <a:spcBef>
                <a:spcPts val="0"/>
              </a:spcBef>
              <a:spcAft>
                <a:spcPts val="0"/>
              </a:spcAft>
              <a:buNone/>
            </a:pPr>
            <a:r>
              <a:rPr lang="en"/>
              <a:t>Open the following link and read through the information and looking at the videos to help find the answers.</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Where did Captain Cook live and leave on his first voyage from?</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was the original intent of Cook’s first voyage to the Pacific?</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What was the name of the ship he sailed to NZ?</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Where did he land first in NZ?</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How much of NZ did he sail around during his first voyage?</a:t>
            </a:r>
            <a:endParaRPr/>
          </a:p>
          <a:p>
            <a:pPr indent="0" lvl="0" marL="0" rtl="0" algn="l">
              <a:spcBef>
                <a:spcPts val="0"/>
              </a:spcBef>
              <a:spcAft>
                <a:spcPts val="0"/>
              </a:spcAft>
              <a:buNone/>
            </a:pPr>
            <a:r>
              <a:t/>
            </a:r>
            <a:endParaRPr/>
          </a:p>
          <a:p>
            <a:pPr indent="0" lvl="0" marL="0" rtl="0" algn="l">
              <a:spcBef>
                <a:spcPts val="0"/>
              </a:spcBef>
              <a:spcAft>
                <a:spcPts val="0"/>
              </a:spcAft>
              <a:buNone/>
            </a:pPr>
            <a:r>
              <a:rPr lang="en"/>
              <a:t>Who was Tupaia and why was he so important to Captain Cook?</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p:txBody>
      </p:sp>
      <p:sp>
        <p:nvSpPr>
          <p:cNvPr id="64" name="Google Shape;64;p14"/>
          <p:cNvSpPr txBox="1"/>
          <p:nvPr/>
        </p:nvSpPr>
        <p:spPr>
          <a:xfrm>
            <a:off x="3727450" y="1108225"/>
            <a:ext cx="5313600" cy="457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u="sng">
                <a:solidFill>
                  <a:schemeClr val="hlink"/>
                </a:solidFill>
                <a:hlinkClick r:id="rId4"/>
              </a:rPr>
              <a:t>https://nzhistory.govt.nz/culture/encounters/european-exploration</a:t>
            </a:r>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p:cSld>
    <p:spTree>
      <p:nvGrpSpPr>
        <p:cNvPr id="68" name="Shape 68"/>
        <p:cNvGrpSpPr/>
        <p:nvPr/>
      </p:nvGrpSpPr>
      <p:grpSpPr>
        <a:xfrm>
          <a:off x="0" y="0"/>
          <a:ext cx="0" cy="0"/>
          <a:chOff x="0" y="0"/>
          <a:chExt cx="0" cy="0"/>
        </a:xfrm>
      </p:grpSpPr>
      <p:sp>
        <p:nvSpPr>
          <p:cNvPr id="69" name="Google Shape;69;p15"/>
          <p:cNvSpPr txBox="1"/>
          <p:nvPr/>
        </p:nvSpPr>
        <p:spPr>
          <a:xfrm>
            <a:off x="124625" y="67975"/>
            <a:ext cx="8836800" cy="49170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a:t>Navigate your way around the website link below and find the answers to the following questions.</a:t>
            </a:r>
            <a:endParaRPr/>
          </a:p>
          <a:p>
            <a:pPr indent="0" lvl="0" marL="0" rtl="0" algn="l">
              <a:spcBef>
                <a:spcPts val="0"/>
              </a:spcBef>
              <a:spcAft>
                <a:spcPts val="0"/>
              </a:spcAft>
              <a:buNone/>
            </a:pPr>
            <a:r>
              <a:t/>
            </a:r>
            <a:endParaRPr/>
          </a:p>
          <a:p>
            <a:pPr indent="0" lvl="0" marL="0" rtl="0" algn="l">
              <a:spcBef>
                <a:spcPts val="0"/>
              </a:spcBef>
              <a:spcAft>
                <a:spcPts val="0"/>
              </a:spcAft>
              <a:buNone/>
            </a:pPr>
            <a:r>
              <a:rPr lang="en" sz="2000" u="sng">
                <a:solidFill>
                  <a:schemeClr val="hlink"/>
                </a:solidFill>
                <a:hlinkClick r:id="rId3"/>
              </a:rPr>
              <a:t>European voyaging and discovery - Encounters</a:t>
            </a:r>
            <a:endParaRPr sz="2300"/>
          </a:p>
          <a:p>
            <a:pPr indent="0" lvl="0" marL="0" rtl="0" algn="l">
              <a:spcBef>
                <a:spcPts val="0"/>
              </a:spcBef>
              <a:spcAft>
                <a:spcPts val="0"/>
              </a:spcAft>
              <a:buNone/>
            </a:pPr>
            <a:r>
              <a:t/>
            </a:r>
            <a:endParaRPr sz="2300"/>
          </a:p>
          <a:p>
            <a:pPr indent="0" lvl="0" marL="457200" rtl="0" algn="l">
              <a:spcBef>
                <a:spcPts val="0"/>
              </a:spcBef>
              <a:spcAft>
                <a:spcPts val="0"/>
              </a:spcAft>
              <a:buNone/>
            </a:pPr>
            <a:r>
              <a:rPr lang="en" sz="1200"/>
              <a:t>How old was James Cook when he was given the mission for his first voyage to the Pacific?</a:t>
            </a:r>
            <a:endParaRPr sz="1200"/>
          </a:p>
          <a:p>
            <a:pPr indent="0" lvl="0" marL="457200" rtl="0" algn="l">
              <a:spcBef>
                <a:spcPts val="0"/>
              </a:spcBef>
              <a:spcAft>
                <a:spcPts val="0"/>
              </a:spcAft>
              <a:buNone/>
            </a:pPr>
            <a:r>
              <a:t/>
            </a:r>
            <a:endParaRPr sz="1200"/>
          </a:p>
          <a:p>
            <a:pPr indent="0" lvl="0" marL="457200" rtl="0" algn="l">
              <a:spcBef>
                <a:spcPts val="0"/>
              </a:spcBef>
              <a:spcAft>
                <a:spcPts val="0"/>
              </a:spcAft>
              <a:buNone/>
            </a:pPr>
            <a:r>
              <a:rPr lang="en" sz="1200"/>
              <a:t>What were the names of the other important people he took on the voyage and what was their intention?</a:t>
            </a:r>
            <a:endParaRPr sz="1200"/>
          </a:p>
          <a:p>
            <a:pPr indent="0" lvl="0" marL="457200" rtl="0" algn="l">
              <a:spcBef>
                <a:spcPts val="0"/>
              </a:spcBef>
              <a:spcAft>
                <a:spcPts val="0"/>
              </a:spcAft>
              <a:buNone/>
            </a:pPr>
            <a:r>
              <a:t/>
            </a:r>
            <a:endParaRPr sz="1200"/>
          </a:p>
          <a:p>
            <a:pPr indent="0" lvl="0" marL="457200" rtl="0" algn="l">
              <a:spcBef>
                <a:spcPts val="0"/>
              </a:spcBef>
              <a:spcAft>
                <a:spcPts val="0"/>
              </a:spcAft>
              <a:buNone/>
            </a:pPr>
            <a:r>
              <a:rPr lang="en" sz="1200"/>
              <a:t>What was the other reason the British liked the idea of Captain Cook exploring the Pacific?</a:t>
            </a:r>
            <a:endParaRPr sz="1200"/>
          </a:p>
          <a:p>
            <a:pPr indent="0" lvl="0" marL="457200" rtl="0" algn="l">
              <a:spcBef>
                <a:spcPts val="0"/>
              </a:spcBef>
              <a:spcAft>
                <a:spcPts val="0"/>
              </a:spcAft>
              <a:buNone/>
            </a:pPr>
            <a:r>
              <a:t/>
            </a:r>
            <a:endParaRPr sz="1200"/>
          </a:p>
          <a:p>
            <a:pPr indent="0" lvl="0" marL="457200" rtl="0" algn="l">
              <a:spcBef>
                <a:spcPts val="0"/>
              </a:spcBef>
              <a:spcAft>
                <a:spcPts val="0"/>
              </a:spcAft>
              <a:buNone/>
            </a:pPr>
            <a:r>
              <a:rPr lang="en" sz="1200"/>
              <a:t>Watch the video about the voyage and describe the conditions the seamen had to face.  What were the challenges they had?  (Think about their health, the environment and meeting the Maori when you answer this) </a:t>
            </a:r>
            <a:endParaRPr sz="1200"/>
          </a:p>
          <a:p>
            <a:pPr indent="0" lvl="0" marL="457200" rtl="0" algn="l">
              <a:spcBef>
                <a:spcPts val="0"/>
              </a:spcBef>
              <a:spcAft>
                <a:spcPts val="0"/>
              </a:spcAft>
              <a:buNone/>
            </a:pPr>
            <a:r>
              <a:t/>
            </a:r>
            <a:endParaRPr sz="1200"/>
          </a:p>
          <a:p>
            <a:pPr indent="0" lvl="0" marL="457200" rtl="0" algn="l">
              <a:spcBef>
                <a:spcPts val="0"/>
              </a:spcBef>
              <a:spcAft>
                <a:spcPts val="0"/>
              </a:spcAft>
              <a:buNone/>
            </a:pPr>
            <a:r>
              <a:t/>
            </a:r>
            <a:endParaRPr sz="1200"/>
          </a:p>
          <a:p>
            <a:pPr indent="0" lvl="0" marL="457200" rtl="0" algn="l">
              <a:spcBef>
                <a:spcPts val="0"/>
              </a:spcBef>
              <a:spcAft>
                <a:spcPts val="0"/>
              </a:spcAft>
              <a:buNone/>
            </a:pPr>
            <a:r>
              <a:t/>
            </a:r>
            <a:endParaRPr sz="1200"/>
          </a:p>
        </p:txBody>
      </p:sp>
      <p:pic>
        <p:nvPicPr>
          <p:cNvPr id="70" name="Google Shape;70;p15"/>
          <p:cNvPicPr preferRelativeResize="0"/>
          <p:nvPr/>
        </p:nvPicPr>
        <p:blipFill>
          <a:blip r:embed="rId4">
            <a:alphaModFix/>
          </a:blip>
          <a:stretch>
            <a:fillRect/>
          </a:stretch>
        </p:blipFill>
        <p:spPr>
          <a:xfrm>
            <a:off x="3172825" y="2920825"/>
            <a:ext cx="2571750" cy="1771650"/>
          </a:xfrm>
          <a:prstGeom prst="rect">
            <a:avLst/>
          </a:prstGeom>
          <a:noFill/>
          <a:ln>
            <a:noFill/>
          </a:ln>
        </p:spPr>
      </p:pic>
      <p:pic>
        <p:nvPicPr>
          <p:cNvPr id="71" name="Google Shape;71;p15"/>
          <p:cNvPicPr preferRelativeResize="0"/>
          <p:nvPr/>
        </p:nvPicPr>
        <p:blipFill rotWithShape="1">
          <a:blip r:embed="rId5">
            <a:alphaModFix/>
          </a:blip>
          <a:srcRect b="0" l="2170" r="-2170" t="0"/>
          <a:stretch/>
        </p:blipFill>
        <p:spPr>
          <a:xfrm>
            <a:off x="5926088" y="2930350"/>
            <a:ext cx="2609850" cy="1752600"/>
          </a:xfrm>
          <a:prstGeom prst="rect">
            <a:avLst/>
          </a:prstGeom>
          <a:noFill/>
          <a:ln>
            <a:noFill/>
          </a:ln>
        </p:spPr>
      </p:pic>
      <p:pic>
        <p:nvPicPr>
          <p:cNvPr id="72" name="Google Shape;72;p15"/>
          <p:cNvPicPr preferRelativeResize="0"/>
          <p:nvPr/>
        </p:nvPicPr>
        <p:blipFill>
          <a:blip r:embed="rId6">
            <a:alphaModFix/>
          </a:blip>
          <a:stretch>
            <a:fillRect/>
          </a:stretch>
        </p:blipFill>
        <p:spPr>
          <a:xfrm>
            <a:off x="668270" y="2920825"/>
            <a:ext cx="2323031" cy="177165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name="Simple Light">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