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Lst>
  <p:sldSz cy="5143500" cx="9144000"/>
  <p:notesSz cx="6858000" cy="9144000"/>
  <p:embeddedFontLst>
    <p:embeddedFont>
      <p:font typeface="Raleway"/>
      <p:regular r:id="rId18"/>
      <p:bold r:id="rId19"/>
      <p:italic r:id="rId20"/>
      <p:boldItalic r:id="rId21"/>
    </p:embeddedFont>
    <p:embeddedFont>
      <p:font typeface="Roboto"/>
      <p:regular r:id="rId22"/>
      <p:bold r:id="rId23"/>
      <p:italic r:id="rId24"/>
      <p:boldItalic r:id="rId25"/>
    </p:embeddedFont>
    <p:embeddedFont>
      <p:font typeface="Lato"/>
      <p:regular r:id="rId26"/>
      <p:bold r:id="rId27"/>
      <p:italic r:id="rId28"/>
      <p:boldItalic r:id="rId2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B0071004-0F6B-4A3D-BB24-3F610EEC036E}">
  <a:tblStyle styleId="{B0071004-0F6B-4A3D-BB24-3F610EEC036E}"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Raleway-italic.fntdata"/><Relationship Id="rId22" Type="http://schemas.openxmlformats.org/officeDocument/2006/relationships/font" Target="fonts/Roboto-regular.fntdata"/><Relationship Id="rId21" Type="http://schemas.openxmlformats.org/officeDocument/2006/relationships/font" Target="fonts/Raleway-boldItalic.fntdata"/><Relationship Id="rId24" Type="http://schemas.openxmlformats.org/officeDocument/2006/relationships/font" Target="fonts/Roboto-italic.fntdata"/><Relationship Id="rId23" Type="http://schemas.openxmlformats.org/officeDocument/2006/relationships/font" Target="fonts/Roboto-bold.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font" Target="fonts/Lato-regular.fntdata"/><Relationship Id="rId25" Type="http://schemas.openxmlformats.org/officeDocument/2006/relationships/font" Target="fonts/Roboto-boldItalic.fntdata"/><Relationship Id="rId28" Type="http://schemas.openxmlformats.org/officeDocument/2006/relationships/font" Target="fonts/Lato-italic.fntdata"/><Relationship Id="rId27" Type="http://schemas.openxmlformats.org/officeDocument/2006/relationships/font" Target="fonts/Lato-bold.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font" Target="fonts/Lato-boldItalic.fntdata"/><Relationship Id="rId7" Type="http://schemas.openxmlformats.org/officeDocument/2006/relationships/slide" Target="slides/slide1.xml"/><Relationship Id="rId8" Type="http://schemas.openxmlformats.org/officeDocument/2006/relationships/slide" Target="slides/slide2.xml"/><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font" Target="fonts/Raleway-bold.fntdata"/><Relationship Id="rId18" Type="http://schemas.openxmlformats.org/officeDocument/2006/relationships/font" Target="fonts/Raleway-regular.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 name="Shape 82"/>
        <p:cNvGrpSpPr/>
        <p:nvPr/>
      </p:nvGrpSpPr>
      <p:grpSpPr>
        <a:xfrm>
          <a:off x="0" y="0"/>
          <a:ext cx="0" cy="0"/>
          <a:chOff x="0" y="0"/>
          <a:chExt cx="0" cy="0"/>
        </a:xfrm>
      </p:grpSpPr>
      <p:sp>
        <p:nvSpPr>
          <p:cNvPr id="83" name="Google Shape;83;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84" name="Google Shape;84;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g2acc4ac9d7e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3" name="Google Shape;143;g2acc4ac9d7e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g2acc4ac9d7e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8" name="Google Shape;148;g2acc4ac9d7e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g2aacce1b4e9_0_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 name="Google Shape;91;g2aacce1b4e9_0_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g2aacce1b4e9_0_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 name="Google Shape;98;g2aacce1b4e9_0_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g2acc4ac9d7e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6" name="Google Shape;106;g2acc4ac9d7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g2acc4ac9d7e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 name="Google Shape;112;g2acc4ac9d7e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g2acc4ac9d7e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8" name="Google Shape;118;g2acc4ac9d7e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g2bc60659f8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5" name="Google Shape;125;g2bc60659f8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g2bc60659f8a_0_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1" name="Google Shape;131;g2bc60659f8a_0_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g2acc4ac9d7e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6" name="Google Shape;136;g2acc4ac9d7e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lt2"/>
        </a:solidFill>
      </p:bgPr>
    </p:bg>
    <p:spTree>
      <p:nvGrpSpPr>
        <p:cNvPr id="9" name="Shape 9"/>
        <p:cNvGrpSpPr/>
        <p:nvPr/>
      </p:nvGrpSpPr>
      <p:grpSpPr>
        <a:xfrm>
          <a:off x="0" y="0"/>
          <a:ext cx="0" cy="0"/>
          <a:chOff x="0" y="0"/>
          <a:chExt cx="0" cy="0"/>
        </a:xfrm>
      </p:grpSpPr>
      <p:sp>
        <p:nvSpPr>
          <p:cNvPr id="10" name="Google Shape;10;p2"/>
          <p:cNvSpPr/>
          <p:nvPr/>
        </p:nvSpPr>
        <p:spPr>
          <a:xfrm>
            <a:off x="0" y="0"/>
            <a:ext cx="9144000" cy="487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 name="Google Shape;11;p2"/>
          <p:cNvGrpSpPr/>
          <p:nvPr/>
        </p:nvGrpSpPr>
        <p:grpSpPr>
          <a:xfrm>
            <a:off x="830392" y="1191256"/>
            <a:ext cx="745763" cy="45826"/>
            <a:chOff x="4580561" y="2589004"/>
            <a:chExt cx="1064464" cy="25200"/>
          </a:xfrm>
        </p:grpSpPr>
        <p:sp>
          <p:nvSpPr>
            <p:cNvPr id="12" name="Google Shape;12;p2"/>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 name="Google Shape;14;p2"/>
          <p:cNvSpPr txBox="1"/>
          <p:nvPr>
            <p:ph type="ctrTitle"/>
          </p:nvPr>
        </p:nvSpPr>
        <p:spPr>
          <a:xfrm>
            <a:off x="729450" y="1322450"/>
            <a:ext cx="7688100" cy="1664700"/>
          </a:xfrm>
          <a:prstGeom prst="rect">
            <a:avLst/>
          </a:prstGeom>
        </p:spPr>
        <p:txBody>
          <a:bodyPr anchorCtr="0" anchor="t" bIns="91425" lIns="91425" spcFirstLastPara="1" rIns="91425" wrap="square" tIns="91425">
            <a:normAutofit/>
          </a:bodyPr>
          <a:lstStyle>
            <a:lvl1pPr lvl="0">
              <a:spcBef>
                <a:spcPts val="0"/>
              </a:spcBef>
              <a:spcAft>
                <a:spcPts val="0"/>
              </a:spcAft>
              <a:buSzPts val="4200"/>
              <a:buNone/>
              <a:defRPr sz="4200"/>
            </a:lvl1pPr>
            <a:lvl2pPr lvl="1">
              <a:spcBef>
                <a:spcPts val="0"/>
              </a:spcBef>
              <a:spcAft>
                <a:spcPts val="0"/>
              </a:spcAft>
              <a:buSzPts val="4200"/>
              <a:buNone/>
              <a:defRPr sz="4200"/>
            </a:lvl2pPr>
            <a:lvl3pPr lvl="2">
              <a:spcBef>
                <a:spcPts val="0"/>
              </a:spcBef>
              <a:spcAft>
                <a:spcPts val="0"/>
              </a:spcAft>
              <a:buSzPts val="4200"/>
              <a:buNone/>
              <a:defRPr sz="4200"/>
            </a:lvl3pPr>
            <a:lvl4pPr lvl="3">
              <a:spcBef>
                <a:spcPts val="0"/>
              </a:spcBef>
              <a:spcAft>
                <a:spcPts val="0"/>
              </a:spcAft>
              <a:buSzPts val="4200"/>
              <a:buNone/>
              <a:defRPr sz="4200"/>
            </a:lvl4pPr>
            <a:lvl5pPr lvl="4">
              <a:spcBef>
                <a:spcPts val="0"/>
              </a:spcBef>
              <a:spcAft>
                <a:spcPts val="0"/>
              </a:spcAft>
              <a:buSzPts val="4200"/>
              <a:buNone/>
              <a:defRPr sz="4200"/>
            </a:lvl5pPr>
            <a:lvl6pPr lvl="5">
              <a:spcBef>
                <a:spcPts val="0"/>
              </a:spcBef>
              <a:spcAft>
                <a:spcPts val="0"/>
              </a:spcAft>
              <a:buSzPts val="4200"/>
              <a:buNone/>
              <a:defRPr sz="4200"/>
            </a:lvl6pPr>
            <a:lvl7pPr lvl="6">
              <a:spcBef>
                <a:spcPts val="0"/>
              </a:spcBef>
              <a:spcAft>
                <a:spcPts val="0"/>
              </a:spcAft>
              <a:buSzPts val="4200"/>
              <a:buNone/>
              <a:defRPr sz="4200"/>
            </a:lvl7pPr>
            <a:lvl8pPr lvl="7">
              <a:spcBef>
                <a:spcPts val="0"/>
              </a:spcBef>
              <a:spcAft>
                <a:spcPts val="0"/>
              </a:spcAft>
              <a:buSzPts val="4200"/>
              <a:buNone/>
              <a:defRPr sz="4200"/>
            </a:lvl8pPr>
            <a:lvl9pPr lvl="8">
              <a:spcBef>
                <a:spcPts val="0"/>
              </a:spcBef>
              <a:spcAft>
                <a:spcPts val="0"/>
              </a:spcAft>
              <a:buSzPts val="4200"/>
              <a:buNone/>
              <a:defRPr sz="4200"/>
            </a:lvl9pPr>
          </a:lstStyle>
          <a:p/>
        </p:txBody>
      </p:sp>
      <p:sp>
        <p:nvSpPr>
          <p:cNvPr id="15" name="Google Shape;15;p2"/>
          <p:cNvSpPr txBox="1"/>
          <p:nvPr>
            <p:ph idx="1" type="subTitle"/>
          </p:nvPr>
        </p:nvSpPr>
        <p:spPr>
          <a:xfrm>
            <a:off x="729627" y="3172900"/>
            <a:ext cx="7688100" cy="5412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p:txBody>
      </p:sp>
      <p:sp>
        <p:nvSpPr>
          <p:cNvPr id="16" name="Google Shape;16;p2"/>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dk1"/>
        </a:solidFill>
      </p:bgPr>
    </p:bg>
    <p:spTree>
      <p:nvGrpSpPr>
        <p:cNvPr id="73" name="Shape 73"/>
        <p:cNvGrpSpPr/>
        <p:nvPr/>
      </p:nvGrpSpPr>
      <p:grpSpPr>
        <a:xfrm>
          <a:off x="0" y="0"/>
          <a:ext cx="0" cy="0"/>
          <a:chOff x="0" y="0"/>
          <a:chExt cx="0" cy="0"/>
        </a:xfrm>
      </p:grpSpPr>
      <p:grpSp>
        <p:nvGrpSpPr>
          <p:cNvPr id="74" name="Google Shape;74;p11"/>
          <p:cNvGrpSpPr/>
          <p:nvPr/>
        </p:nvGrpSpPr>
        <p:grpSpPr>
          <a:xfrm>
            <a:off x="830392" y="4169130"/>
            <a:ext cx="745763" cy="45826"/>
            <a:chOff x="4580561" y="2589004"/>
            <a:chExt cx="1064464" cy="25200"/>
          </a:xfrm>
        </p:grpSpPr>
        <p:sp>
          <p:nvSpPr>
            <p:cNvPr id="75" name="Google Shape;75;p11"/>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11"/>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7" name="Google Shape;77;p11"/>
          <p:cNvSpPr txBox="1"/>
          <p:nvPr>
            <p:ph hasCustomPrompt="1" type="title"/>
          </p:nvPr>
        </p:nvSpPr>
        <p:spPr>
          <a:xfrm>
            <a:off x="729450" y="733950"/>
            <a:ext cx="7688400" cy="1244700"/>
          </a:xfrm>
          <a:prstGeom prst="rect">
            <a:avLst/>
          </a:prstGeom>
        </p:spPr>
        <p:txBody>
          <a:bodyPr anchorCtr="0" anchor="t" bIns="91425" lIns="91425" spcFirstLastPara="1" rIns="91425" wrap="square" tIns="91425">
            <a:normAutofit/>
          </a:bodyPr>
          <a:lstStyle>
            <a:lvl1pPr lvl="0">
              <a:spcBef>
                <a:spcPts val="0"/>
              </a:spcBef>
              <a:spcAft>
                <a:spcPts val="0"/>
              </a:spcAft>
              <a:buClr>
                <a:schemeClr val="lt1"/>
              </a:buClr>
              <a:buSzPts val="8000"/>
              <a:buNone/>
              <a:defRPr sz="8000">
                <a:solidFill>
                  <a:schemeClr val="lt1"/>
                </a:solidFill>
              </a:defRPr>
            </a:lvl1pPr>
            <a:lvl2pPr lvl="1">
              <a:spcBef>
                <a:spcPts val="0"/>
              </a:spcBef>
              <a:spcAft>
                <a:spcPts val="0"/>
              </a:spcAft>
              <a:buClr>
                <a:schemeClr val="lt1"/>
              </a:buClr>
              <a:buSzPts val="8000"/>
              <a:buNone/>
              <a:defRPr sz="8000">
                <a:solidFill>
                  <a:schemeClr val="lt1"/>
                </a:solidFill>
              </a:defRPr>
            </a:lvl2pPr>
            <a:lvl3pPr lvl="2">
              <a:spcBef>
                <a:spcPts val="0"/>
              </a:spcBef>
              <a:spcAft>
                <a:spcPts val="0"/>
              </a:spcAft>
              <a:buClr>
                <a:schemeClr val="lt1"/>
              </a:buClr>
              <a:buSzPts val="8000"/>
              <a:buNone/>
              <a:defRPr sz="8000">
                <a:solidFill>
                  <a:schemeClr val="lt1"/>
                </a:solidFill>
              </a:defRPr>
            </a:lvl3pPr>
            <a:lvl4pPr lvl="3">
              <a:spcBef>
                <a:spcPts val="0"/>
              </a:spcBef>
              <a:spcAft>
                <a:spcPts val="0"/>
              </a:spcAft>
              <a:buClr>
                <a:schemeClr val="lt1"/>
              </a:buClr>
              <a:buSzPts val="8000"/>
              <a:buNone/>
              <a:defRPr sz="8000">
                <a:solidFill>
                  <a:schemeClr val="lt1"/>
                </a:solidFill>
              </a:defRPr>
            </a:lvl4pPr>
            <a:lvl5pPr lvl="4">
              <a:spcBef>
                <a:spcPts val="0"/>
              </a:spcBef>
              <a:spcAft>
                <a:spcPts val="0"/>
              </a:spcAft>
              <a:buClr>
                <a:schemeClr val="lt1"/>
              </a:buClr>
              <a:buSzPts val="8000"/>
              <a:buNone/>
              <a:defRPr sz="8000">
                <a:solidFill>
                  <a:schemeClr val="lt1"/>
                </a:solidFill>
              </a:defRPr>
            </a:lvl5pPr>
            <a:lvl6pPr lvl="5">
              <a:spcBef>
                <a:spcPts val="0"/>
              </a:spcBef>
              <a:spcAft>
                <a:spcPts val="0"/>
              </a:spcAft>
              <a:buClr>
                <a:schemeClr val="lt1"/>
              </a:buClr>
              <a:buSzPts val="8000"/>
              <a:buNone/>
              <a:defRPr sz="8000">
                <a:solidFill>
                  <a:schemeClr val="lt1"/>
                </a:solidFill>
              </a:defRPr>
            </a:lvl6pPr>
            <a:lvl7pPr lvl="6">
              <a:spcBef>
                <a:spcPts val="0"/>
              </a:spcBef>
              <a:spcAft>
                <a:spcPts val="0"/>
              </a:spcAft>
              <a:buClr>
                <a:schemeClr val="lt1"/>
              </a:buClr>
              <a:buSzPts val="8000"/>
              <a:buNone/>
              <a:defRPr sz="8000">
                <a:solidFill>
                  <a:schemeClr val="lt1"/>
                </a:solidFill>
              </a:defRPr>
            </a:lvl7pPr>
            <a:lvl8pPr lvl="7">
              <a:spcBef>
                <a:spcPts val="0"/>
              </a:spcBef>
              <a:spcAft>
                <a:spcPts val="0"/>
              </a:spcAft>
              <a:buClr>
                <a:schemeClr val="lt1"/>
              </a:buClr>
              <a:buSzPts val="8000"/>
              <a:buNone/>
              <a:defRPr sz="8000">
                <a:solidFill>
                  <a:schemeClr val="lt1"/>
                </a:solidFill>
              </a:defRPr>
            </a:lvl8pPr>
            <a:lvl9pPr lvl="8">
              <a:spcBef>
                <a:spcPts val="0"/>
              </a:spcBef>
              <a:spcAft>
                <a:spcPts val="0"/>
              </a:spcAft>
              <a:buClr>
                <a:schemeClr val="lt1"/>
              </a:buClr>
              <a:buSzPts val="8000"/>
              <a:buNone/>
              <a:defRPr sz="8000">
                <a:solidFill>
                  <a:schemeClr val="lt1"/>
                </a:solidFill>
              </a:defRPr>
            </a:lvl9pPr>
          </a:lstStyle>
          <a:p>
            <a:r>
              <a:t>xx%</a:t>
            </a:r>
          </a:p>
        </p:txBody>
      </p:sp>
      <p:sp>
        <p:nvSpPr>
          <p:cNvPr id="78" name="Google Shape;78;p11"/>
          <p:cNvSpPr txBox="1"/>
          <p:nvPr>
            <p:ph idx="1" type="body"/>
          </p:nvPr>
        </p:nvSpPr>
        <p:spPr>
          <a:xfrm>
            <a:off x="729450" y="2272888"/>
            <a:ext cx="7688400" cy="15804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Clr>
                <a:schemeClr val="lt1"/>
              </a:buClr>
              <a:buSzPts val="1300"/>
              <a:buChar char="●"/>
              <a:defRPr>
                <a:solidFill>
                  <a:schemeClr val="lt1"/>
                </a:solidFill>
              </a:defRPr>
            </a:lvl1pPr>
            <a:lvl2pPr indent="-298450" lvl="1" marL="914400">
              <a:spcBef>
                <a:spcPts val="0"/>
              </a:spcBef>
              <a:spcAft>
                <a:spcPts val="0"/>
              </a:spcAft>
              <a:buClr>
                <a:schemeClr val="lt1"/>
              </a:buClr>
              <a:buSzPts val="1100"/>
              <a:buChar char="○"/>
              <a:defRPr>
                <a:solidFill>
                  <a:schemeClr val="lt1"/>
                </a:solidFill>
              </a:defRPr>
            </a:lvl2pPr>
            <a:lvl3pPr indent="-298450" lvl="2" marL="1371600">
              <a:spcBef>
                <a:spcPts val="0"/>
              </a:spcBef>
              <a:spcAft>
                <a:spcPts val="0"/>
              </a:spcAft>
              <a:buClr>
                <a:schemeClr val="lt1"/>
              </a:buClr>
              <a:buSzPts val="1100"/>
              <a:buChar char="■"/>
              <a:defRPr>
                <a:solidFill>
                  <a:schemeClr val="lt1"/>
                </a:solidFill>
              </a:defRPr>
            </a:lvl3pPr>
            <a:lvl4pPr indent="-298450" lvl="3" marL="1828800">
              <a:spcBef>
                <a:spcPts val="0"/>
              </a:spcBef>
              <a:spcAft>
                <a:spcPts val="0"/>
              </a:spcAft>
              <a:buClr>
                <a:schemeClr val="lt1"/>
              </a:buClr>
              <a:buSzPts val="1100"/>
              <a:buChar char="●"/>
              <a:defRPr>
                <a:solidFill>
                  <a:schemeClr val="lt1"/>
                </a:solidFill>
              </a:defRPr>
            </a:lvl4pPr>
            <a:lvl5pPr indent="-298450" lvl="4" marL="2286000">
              <a:spcBef>
                <a:spcPts val="0"/>
              </a:spcBef>
              <a:spcAft>
                <a:spcPts val="0"/>
              </a:spcAft>
              <a:buClr>
                <a:schemeClr val="lt1"/>
              </a:buClr>
              <a:buSzPts val="1100"/>
              <a:buChar char="○"/>
              <a:defRPr>
                <a:solidFill>
                  <a:schemeClr val="lt1"/>
                </a:solidFill>
              </a:defRPr>
            </a:lvl5pPr>
            <a:lvl6pPr indent="-298450" lvl="5" marL="2743200">
              <a:spcBef>
                <a:spcPts val="0"/>
              </a:spcBef>
              <a:spcAft>
                <a:spcPts val="0"/>
              </a:spcAft>
              <a:buClr>
                <a:schemeClr val="lt1"/>
              </a:buClr>
              <a:buSzPts val="1100"/>
              <a:buChar char="■"/>
              <a:defRPr>
                <a:solidFill>
                  <a:schemeClr val="lt1"/>
                </a:solidFill>
              </a:defRPr>
            </a:lvl6pPr>
            <a:lvl7pPr indent="-298450" lvl="6" marL="3200400">
              <a:spcBef>
                <a:spcPts val="0"/>
              </a:spcBef>
              <a:spcAft>
                <a:spcPts val="0"/>
              </a:spcAft>
              <a:buClr>
                <a:schemeClr val="lt1"/>
              </a:buClr>
              <a:buSzPts val="1100"/>
              <a:buChar char="●"/>
              <a:defRPr>
                <a:solidFill>
                  <a:schemeClr val="lt1"/>
                </a:solidFill>
              </a:defRPr>
            </a:lvl7pPr>
            <a:lvl8pPr indent="-298450" lvl="7" marL="3657600">
              <a:spcBef>
                <a:spcPts val="0"/>
              </a:spcBef>
              <a:spcAft>
                <a:spcPts val="0"/>
              </a:spcAft>
              <a:buClr>
                <a:schemeClr val="lt1"/>
              </a:buClr>
              <a:buSzPts val="1100"/>
              <a:buChar char="○"/>
              <a:defRPr>
                <a:solidFill>
                  <a:schemeClr val="lt1"/>
                </a:solidFill>
              </a:defRPr>
            </a:lvl8pPr>
            <a:lvl9pPr indent="-298450" lvl="8" marL="4114800">
              <a:spcBef>
                <a:spcPts val="0"/>
              </a:spcBef>
              <a:spcAft>
                <a:spcPts val="0"/>
              </a:spcAft>
              <a:buClr>
                <a:schemeClr val="lt1"/>
              </a:buClr>
              <a:buSzPts val="1100"/>
              <a:buChar char="■"/>
              <a:defRPr>
                <a:solidFill>
                  <a:schemeClr val="lt1"/>
                </a:solidFill>
              </a:defRPr>
            </a:lvl9pPr>
          </a:lstStyle>
          <a:p/>
        </p:txBody>
      </p:sp>
      <p:sp>
        <p:nvSpPr>
          <p:cNvPr id="79" name="Google Shape;79;p11"/>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0" name="Shape 80"/>
        <p:cNvGrpSpPr/>
        <p:nvPr/>
      </p:nvGrpSpPr>
      <p:grpSpPr>
        <a:xfrm>
          <a:off x="0" y="0"/>
          <a:ext cx="0" cy="0"/>
          <a:chOff x="0" y="0"/>
          <a:chExt cx="0" cy="0"/>
        </a:xfrm>
      </p:grpSpPr>
      <p:sp>
        <p:nvSpPr>
          <p:cNvPr id="81" name="Google Shape;81;p12"/>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17" name="Shape 17"/>
        <p:cNvGrpSpPr/>
        <p:nvPr/>
      </p:nvGrpSpPr>
      <p:grpSpPr>
        <a:xfrm>
          <a:off x="0" y="0"/>
          <a:ext cx="0" cy="0"/>
          <a:chOff x="0" y="0"/>
          <a:chExt cx="0" cy="0"/>
        </a:xfrm>
      </p:grpSpPr>
      <p:grpSp>
        <p:nvGrpSpPr>
          <p:cNvPr id="18" name="Google Shape;18;p3"/>
          <p:cNvGrpSpPr/>
          <p:nvPr/>
        </p:nvGrpSpPr>
        <p:grpSpPr>
          <a:xfrm>
            <a:off x="830392" y="1191256"/>
            <a:ext cx="745763" cy="45826"/>
            <a:chOff x="4580561" y="2589004"/>
            <a:chExt cx="1064464" cy="25200"/>
          </a:xfrm>
        </p:grpSpPr>
        <p:sp>
          <p:nvSpPr>
            <p:cNvPr id="19" name="Google Shape;19;p3"/>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3"/>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1" name="Google Shape;21;p3"/>
          <p:cNvSpPr txBox="1"/>
          <p:nvPr>
            <p:ph type="title"/>
          </p:nvPr>
        </p:nvSpPr>
        <p:spPr>
          <a:xfrm>
            <a:off x="729450" y="1322450"/>
            <a:ext cx="7688400" cy="1518600"/>
          </a:xfrm>
          <a:prstGeom prst="rect">
            <a:avLst/>
          </a:prstGeom>
        </p:spPr>
        <p:txBody>
          <a:bodyPr anchorCtr="0" anchor="t" bIns="91425" lIns="91425" spcFirstLastPara="1" rIns="91425" wrap="square" tIns="91425">
            <a:norm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p:txBody>
      </p:sp>
      <p:sp>
        <p:nvSpPr>
          <p:cNvPr id="22" name="Google Shape;22;p3"/>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3" name="Shape 23"/>
        <p:cNvGrpSpPr/>
        <p:nvPr/>
      </p:nvGrpSpPr>
      <p:grpSpPr>
        <a:xfrm>
          <a:off x="0" y="0"/>
          <a:ext cx="0" cy="0"/>
          <a:chOff x="0" y="0"/>
          <a:chExt cx="0" cy="0"/>
        </a:xfrm>
      </p:grpSpPr>
      <p:sp>
        <p:nvSpPr>
          <p:cNvPr id="24" name="Google Shape;24;p4"/>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5" name="Google Shape;25;p4"/>
          <p:cNvGrpSpPr/>
          <p:nvPr/>
        </p:nvGrpSpPr>
        <p:grpSpPr>
          <a:xfrm>
            <a:off x="830392" y="1191256"/>
            <a:ext cx="745763" cy="45826"/>
            <a:chOff x="4580561" y="2589004"/>
            <a:chExt cx="1064464" cy="25200"/>
          </a:xfrm>
        </p:grpSpPr>
        <p:sp>
          <p:nvSpPr>
            <p:cNvPr id="26" name="Google Shape;26;p4"/>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4"/>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8" name="Google Shape;28;p4"/>
          <p:cNvSpPr txBox="1"/>
          <p:nvPr>
            <p:ph type="title"/>
          </p:nvPr>
        </p:nvSpPr>
        <p:spPr>
          <a:xfrm>
            <a:off x="729450" y="1318650"/>
            <a:ext cx="7688700" cy="535200"/>
          </a:xfrm>
          <a:prstGeom prst="rect">
            <a:avLst/>
          </a:prstGeom>
        </p:spPr>
        <p:txBody>
          <a:bodyPr anchorCtr="0" anchor="t" bIns="91425" lIns="91425" spcFirstLastPara="1" rIns="91425" wrap="square" tIns="91425">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29" name="Google Shape;29;p4"/>
          <p:cNvSpPr txBox="1"/>
          <p:nvPr>
            <p:ph idx="1" type="body"/>
          </p:nvPr>
        </p:nvSpPr>
        <p:spPr>
          <a:xfrm>
            <a:off x="729450" y="2078875"/>
            <a:ext cx="7688700" cy="22611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30" name="Google Shape;30;p4"/>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1" name="Shape 31"/>
        <p:cNvGrpSpPr/>
        <p:nvPr/>
      </p:nvGrpSpPr>
      <p:grpSpPr>
        <a:xfrm>
          <a:off x="0" y="0"/>
          <a:ext cx="0" cy="0"/>
          <a:chOff x="0" y="0"/>
          <a:chExt cx="0" cy="0"/>
        </a:xfrm>
      </p:grpSpPr>
      <p:sp>
        <p:nvSpPr>
          <p:cNvPr id="32" name="Google Shape;32;p5"/>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3" name="Google Shape;33;p5"/>
          <p:cNvGrpSpPr/>
          <p:nvPr/>
        </p:nvGrpSpPr>
        <p:grpSpPr>
          <a:xfrm>
            <a:off x="830392" y="1191256"/>
            <a:ext cx="745763" cy="45826"/>
            <a:chOff x="4580561" y="2589004"/>
            <a:chExt cx="1064464" cy="25200"/>
          </a:xfrm>
        </p:grpSpPr>
        <p:sp>
          <p:nvSpPr>
            <p:cNvPr id="34" name="Google Shape;34;p5"/>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 name="Google Shape;35;p5"/>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6" name="Google Shape;36;p5"/>
          <p:cNvSpPr txBox="1"/>
          <p:nvPr>
            <p:ph type="title"/>
          </p:nvPr>
        </p:nvSpPr>
        <p:spPr>
          <a:xfrm>
            <a:off x="729450" y="1318650"/>
            <a:ext cx="7688400" cy="535200"/>
          </a:xfrm>
          <a:prstGeom prst="rect">
            <a:avLst/>
          </a:prstGeom>
        </p:spPr>
        <p:txBody>
          <a:bodyPr anchorCtr="0" anchor="t" bIns="91425" lIns="91425" spcFirstLastPara="1" rIns="91425" wrap="square" tIns="91425">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37" name="Google Shape;37;p5"/>
          <p:cNvSpPr txBox="1"/>
          <p:nvPr>
            <p:ph idx="1" type="body"/>
          </p:nvPr>
        </p:nvSpPr>
        <p:spPr>
          <a:xfrm>
            <a:off x="729325" y="2078875"/>
            <a:ext cx="3774300" cy="22611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38" name="Google Shape;38;p5"/>
          <p:cNvSpPr txBox="1"/>
          <p:nvPr>
            <p:ph idx="2" type="body"/>
          </p:nvPr>
        </p:nvSpPr>
        <p:spPr>
          <a:xfrm>
            <a:off x="4643604" y="2078875"/>
            <a:ext cx="3774300" cy="22611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39" name="Google Shape;39;p5"/>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0" name="Shape 40"/>
        <p:cNvGrpSpPr/>
        <p:nvPr/>
      </p:nvGrpSpPr>
      <p:grpSpPr>
        <a:xfrm>
          <a:off x="0" y="0"/>
          <a:ext cx="0" cy="0"/>
          <a:chOff x="0" y="0"/>
          <a:chExt cx="0" cy="0"/>
        </a:xfrm>
      </p:grpSpPr>
      <p:sp>
        <p:nvSpPr>
          <p:cNvPr id="41" name="Google Shape;41;p6"/>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2" name="Google Shape;42;p6"/>
          <p:cNvGrpSpPr/>
          <p:nvPr/>
        </p:nvGrpSpPr>
        <p:grpSpPr>
          <a:xfrm>
            <a:off x="830392" y="1191256"/>
            <a:ext cx="745763" cy="45826"/>
            <a:chOff x="4580561" y="2589004"/>
            <a:chExt cx="1064464" cy="25200"/>
          </a:xfrm>
        </p:grpSpPr>
        <p:sp>
          <p:nvSpPr>
            <p:cNvPr id="43" name="Google Shape;43;p6"/>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p6"/>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5" name="Google Shape;45;p6"/>
          <p:cNvSpPr txBox="1"/>
          <p:nvPr>
            <p:ph type="title"/>
          </p:nvPr>
        </p:nvSpPr>
        <p:spPr>
          <a:xfrm>
            <a:off x="729450" y="1318650"/>
            <a:ext cx="7688400" cy="535200"/>
          </a:xfrm>
          <a:prstGeom prst="rect">
            <a:avLst/>
          </a:prstGeom>
        </p:spPr>
        <p:txBody>
          <a:bodyPr anchorCtr="0" anchor="t" bIns="91425" lIns="91425" spcFirstLastPara="1" rIns="91425" wrap="square" tIns="91425">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46" name="Google Shape;46;p6"/>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47" name="Shape 47"/>
        <p:cNvGrpSpPr/>
        <p:nvPr/>
      </p:nvGrpSpPr>
      <p:grpSpPr>
        <a:xfrm>
          <a:off x="0" y="0"/>
          <a:ext cx="0" cy="0"/>
          <a:chOff x="0" y="0"/>
          <a:chExt cx="0" cy="0"/>
        </a:xfrm>
      </p:grpSpPr>
      <p:sp>
        <p:nvSpPr>
          <p:cNvPr id="48" name="Google Shape;48;p7"/>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9" name="Google Shape;49;p7"/>
          <p:cNvGrpSpPr/>
          <p:nvPr/>
        </p:nvGrpSpPr>
        <p:grpSpPr>
          <a:xfrm>
            <a:off x="830392" y="1191256"/>
            <a:ext cx="745763" cy="45826"/>
            <a:chOff x="4580561" y="2589004"/>
            <a:chExt cx="1064464" cy="25200"/>
          </a:xfrm>
        </p:grpSpPr>
        <p:sp>
          <p:nvSpPr>
            <p:cNvPr id="50" name="Google Shape;50;p7"/>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7"/>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2" name="Google Shape;52;p7"/>
          <p:cNvSpPr txBox="1"/>
          <p:nvPr>
            <p:ph type="title"/>
          </p:nvPr>
        </p:nvSpPr>
        <p:spPr>
          <a:xfrm>
            <a:off x="730000" y="1318650"/>
            <a:ext cx="3300900" cy="1381500"/>
          </a:xfrm>
          <a:prstGeom prst="rect">
            <a:avLst/>
          </a:prstGeom>
        </p:spPr>
        <p:txBody>
          <a:bodyPr anchorCtr="0" anchor="t" bIns="91425" lIns="91425" spcFirstLastPara="1" rIns="91425" wrap="square" tIns="91425">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53" name="Google Shape;53;p7"/>
          <p:cNvSpPr txBox="1"/>
          <p:nvPr>
            <p:ph idx="1" type="body"/>
          </p:nvPr>
        </p:nvSpPr>
        <p:spPr>
          <a:xfrm>
            <a:off x="721225" y="2781725"/>
            <a:ext cx="3300900" cy="15975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54" name="Google Shape;54;p7"/>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3"/>
        </a:solidFill>
      </p:bgPr>
    </p:bg>
    <p:spTree>
      <p:nvGrpSpPr>
        <p:cNvPr id="55" name="Shape 55"/>
        <p:cNvGrpSpPr/>
        <p:nvPr/>
      </p:nvGrpSpPr>
      <p:grpSpPr>
        <a:xfrm>
          <a:off x="0" y="0"/>
          <a:ext cx="0" cy="0"/>
          <a:chOff x="0" y="0"/>
          <a:chExt cx="0" cy="0"/>
        </a:xfrm>
      </p:grpSpPr>
      <p:grpSp>
        <p:nvGrpSpPr>
          <p:cNvPr id="56" name="Google Shape;56;p8"/>
          <p:cNvGrpSpPr/>
          <p:nvPr/>
        </p:nvGrpSpPr>
        <p:grpSpPr>
          <a:xfrm>
            <a:off x="830392" y="4169130"/>
            <a:ext cx="745763" cy="45826"/>
            <a:chOff x="4580561" y="2589004"/>
            <a:chExt cx="1064464" cy="25200"/>
          </a:xfrm>
        </p:grpSpPr>
        <p:sp>
          <p:nvSpPr>
            <p:cNvPr id="57" name="Google Shape;57;p8"/>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8"/>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9" name="Google Shape;59;p8"/>
          <p:cNvSpPr txBox="1"/>
          <p:nvPr>
            <p:ph type="title"/>
          </p:nvPr>
        </p:nvSpPr>
        <p:spPr>
          <a:xfrm>
            <a:off x="729450" y="864300"/>
            <a:ext cx="7021200" cy="2985000"/>
          </a:xfrm>
          <a:prstGeom prst="rect">
            <a:avLst/>
          </a:prstGeom>
        </p:spPr>
        <p:txBody>
          <a:bodyPr anchorCtr="0" anchor="ctr" bIns="91425" lIns="91425" spcFirstLastPara="1" rIns="91425" wrap="square" tIns="91425">
            <a:norm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p:txBody>
      </p:sp>
      <p:sp>
        <p:nvSpPr>
          <p:cNvPr id="60" name="Google Shape;60;p8"/>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61" name="Shape 61"/>
        <p:cNvGrpSpPr/>
        <p:nvPr/>
      </p:nvGrpSpPr>
      <p:grpSpPr>
        <a:xfrm>
          <a:off x="0" y="0"/>
          <a:ext cx="0" cy="0"/>
          <a:chOff x="0" y="0"/>
          <a:chExt cx="0" cy="0"/>
        </a:xfrm>
      </p:grpSpPr>
      <p:sp>
        <p:nvSpPr>
          <p:cNvPr id="62" name="Google Shape;62;p9"/>
          <p:cNvSpPr/>
          <p:nvPr/>
        </p:nvSpPr>
        <p:spPr>
          <a:xfrm>
            <a:off x="0" y="0"/>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3" name="Google Shape;63;p9"/>
          <p:cNvGrpSpPr/>
          <p:nvPr/>
        </p:nvGrpSpPr>
        <p:grpSpPr>
          <a:xfrm>
            <a:off x="830392" y="1191256"/>
            <a:ext cx="745763" cy="45826"/>
            <a:chOff x="4580561" y="2589004"/>
            <a:chExt cx="1064464" cy="25200"/>
          </a:xfrm>
        </p:grpSpPr>
        <p:sp>
          <p:nvSpPr>
            <p:cNvPr id="64" name="Google Shape;64;p9"/>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9"/>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6" name="Google Shape;66;p9"/>
          <p:cNvSpPr txBox="1"/>
          <p:nvPr>
            <p:ph type="title"/>
          </p:nvPr>
        </p:nvSpPr>
        <p:spPr>
          <a:xfrm>
            <a:off x="730000" y="1318650"/>
            <a:ext cx="3300900" cy="1687200"/>
          </a:xfrm>
          <a:prstGeom prst="rect">
            <a:avLst/>
          </a:prstGeom>
        </p:spPr>
        <p:txBody>
          <a:bodyPr anchorCtr="0" anchor="t" bIns="91425" lIns="91425" spcFirstLastPara="1" rIns="91425" wrap="square" tIns="91425">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67" name="Google Shape;67;p9"/>
          <p:cNvSpPr txBox="1"/>
          <p:nvPr>
            <p:ph idx="1" type="subTitle"/>
          </p:nvPr>
        </p:nvSpPr>
        <p:spPr>
          <a:xfrm>
            <a:off x="724950" y="3161525"/>
            <a:ext cx="3300900" cy="7590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p:txBody>
      </p:sp>
      <p:sp>
        <p:nvSpPr>
          <p:cNvPr id="68" name="Google Shape;68;p9"/>
          <p:cNvSpPr txBox="1"/>
          <p:nvPr>
            <p:ph idx="2" type="body"/>
          </p:nvPr>
        </p:nvSpPr>
        <p:spPr>
          <a:xfrm>
            <a:off x="5174225" y="1352625"/>
            <a:ext cx="3374400" cy="30255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69" name="Google Shape;69;p9"/>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70" name="Shape 70"/>
        <p:cNvGrpSpPr/>
        <p:nvPr/>
      </p:nvGrpSpPr>
      <p:grpSpPr>
        <a:xfrm>
          <a:off x="0" y="0"/>
          <a:ext cx="0" cy="0"/>
          <a:chOff x="0" y="0"/>
          <a:chExt cx="0" cy="0"/>
        </a:xfrm>
      </p:grpSpPr>
      <p:sp>
        <p:nvSpPr>
          <p:cNvPr id="71" name="Google Shape;71;p10"/>
          <p:cNvSpPr txBox="1"/>
          <p:nvPr>
            <p:ph idx="1" type="body"/>
          </p:nvPr>
        </p:nvSpPr>
        <p:spPr>
          <a:xfrm>
            <a:off x="724950" y="4372551"/>
            <a:ext cx="7697400" cy="4605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300"/>
              <a:buNone/>
              <a:defRPr/>
            </a:lvl1pPr>
          </a:lstStyle>
          <a:p/>
        </p:txBody>
      </p:sp>
      <p:sp>
        <p:nvSpPr>
          <p:cNvPr id="72" name="Google Shape;72;p10"/>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treamline">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1pPr>
            <a:lvl2pPr lvl="1">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2pPr>
            <a:lvl3pPr lvl="2">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3pPr>
            <a:lvl4pPr lvl="3">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4pPr>
            <a:lvl5pPr lvl="4">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5pPr>
            <a:lvl6pPr lvl="5">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6pPr>
            <a:lvl7pPr lvl="6">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7pPr>
            <a:lvl8pPr lvl="7">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8pPr>
            <a:lvl9pPr lvl="8">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11150" lvl="0" marL="457200">
              <a:lnSpc>
                <a:spcPct val="115000"/>
              </a:lnSpc>
              <a:spcBef>
                <a:spcPts val="0"/>
              </a:spcBef>
              <a:spcAft>
                <a:spcPts val="0"/>
              </a:spcAft>
              <a:buClr>
                <a:schemeClr val="accent1"/>
              </a:buClr>
              <a:buSzPts val="1300"/>
              <a:buFont typeface="Lato"/>
              <a:buChar char="●"/>
              <a:defRPr sz="1300">
                <a:solidFill>
                  <a:schemeClr val="accent1"/>
                </a:solidFill>
                <a:latin typeface="Lato"/>
                <a:ea typeface="Lato"/>
                <a:cs typeface="Lato"/>
                <a:sym typeface="Lato"/>
              </a:defRPr>
            </a:lvl1pPr>
            <a:lvl2pPr indent="-298450" lvl="1" marL="9144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2pPr>
            <a:lvl3pPr indent="-298450" lvl="2" marL="13716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3pPr>
            <a:lvl4pPr indent="-298450" lvl="3" marL="18288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4pPr>
            <a:lvl5pPr indent="-298450" lvl="4" marL="22860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5pPr>
            <a:lvl6pPr indent="-298450" lvl="5" marL="27432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6pPr>
            <a:lvl7pPr indent="-298450" lvl="6" marL="32004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7pPr>
            <a:lvl8pPr indent="-298450" lvl="7" marL="36576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8pPr>
            <a:lvl9pPr indent="-298450" lvl="8" marL="41148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9pPr>
          </a:lstStyle>
          <a:p/>
        </p:txBody>
      </p:sp>
      <p:sp>
        <p:nvSpPr>
          <p:cNvPr id="8" name="Google Shape;8;p1"/>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accent1"/>
                </a:solidFill>
                <a:latin typeface="Lato"/>
                <a:ea typeface="Lato"/>
                <a:cs typeface="Lato"/>
                <a:sym typeface="Lato"/>
              </a:defRPr>
            </a:lvl1pPr>
            <a:lvl2pPr lvl="1" algn="r">
              <a:buNone/>
              <a:defRPr sz="1000">
                <a:solidFill>
                  <a:schemeClr val="accent1"/>
                </a:solidFill>
                <a:latin typeface="Lato"/>
                <a:ea typeface="Lato"/>
                <a:cs typeface="Lato"/>
                <a:sym typeface="Lato"/>
              </a:defRPr>
            </a:lvl2pPr>
            <a:lvl3pPr lvl="2" algn="r">
              <a:buNone/>
              <a:defRPr sz="1000">
                <a:solidFill>
                  <a:schemeClr val="accent1"/>
                </a:solidFill>
                <a:latin typeface="Lato"/>
                <a:ea typeface="Lato"/>
                <a:cs typeface="Lato"/>
                <a:sym typeface="Lato"/>
              </a:defRPr>
            </a:lvl3pPr>
            <a:lvl4pPr lvl="3" algn="r">
              <a:buNone/>
              <a:defRPr sz="1000">
                <a:solidFill>
                  <a:schemeClr val="accent1"/>
                </a:solidFill>
                <a:latin typeface="Lato"/>
                <a:ea typeface="Lato"/>
                <a:cs typeface="Lato"/>
                <a:sym typeface="Lato"/>
              </a:defRPr>
            </a:lvl4pPr>
            <a:lvl5pPr lvl="4" algn="r">
              <a:buNone/>
              <a:defRPr sz="1000">
                <a:solidFill>
                  <a:schemeClr val="accent1"/>
                </a:solidFill>
                <a:latin typeface="Lato"/>
                <a:ea typeface="Lato"/>
                <a:cs typeface="Lato"/>
                <a:sym typeface="Lato"/>
              </a:defRPr>
            </a:lvl5pPr>
            <a:lvl6pPr lvl="5" algn="r">
              <a:buNone/>
              <a:defRPr sz="1000">
                <a:solidFill>
                  <a:schemeClr val="accent1"/>
                </a:solidFill>
                <a:latin typeface="Lato"/>
                <a:ea typeface="Lato"/>
                <a:cs typeface="Lato"/>
                <a:sym typeface="Lato"/>
              </a:defRPr>
            </a:lvl6pPr>
            <a:lvl7pPr lvl="6" algn="r">
              <a:buNone/>
              <a:defRPr sz="1000">
                <a:solidFill>
                  <a:schemeClr val="accent1"/>
                </a:solidFill>
                <a:latin typeface="Lato"/>
                <a:ea typeface="Lato"/>
                <a:cs typeface="Lato"/>
                <a:sym typeface="Lato"/>
              </a:defRPr>
            </a:lvl7pPr>
            <a:lvl8pPr lvl="7" algn="r">
              <a:buNone/>
              <a:defRPr sz="1000">
                <a:solidFill>
                  <a:schemeClr val="accent1"/>
                </a:solidFill>
                <a:latin typeface="Lato"/>
                <a:ea typeface="Lato"/>
                <a:cs typeface="Lato"/>
                <a:sym typeface="Lato"/>
              </a:defRPr>
            </a:lvl8pPr>
            <a:lvl9pPr lvl="8" algn="r">
              <a:buNone/>
              <a:defRPr sz="1000">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 Id="rId3"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hyperlink" Target="https://www.youtube.com/watch?v=mtsx8V3mE8o" TargetMode="Externa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xml"/><Relationship Id="rId3" Type="http://schemas.openxmlformats.org/officeDocument/2006/relationships/image" Target="../media/image2.png"/><Relationship Id="rId4" Type="http://schemas.openxmlformats.org/officeDocument/2006/relationships/image" Target="../media/image7.png"/><Relationship Id="rId5"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xml"/><Relationship Id="rId3" Type="http://schemas.openxmlformats.org/officeDocument/2006/relationships/hyperlink" Target="https://literacyideas.com/procedural-texts/#writing-samples" TargetMode="Externa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1" Type="http://schemas.openxmlformats.org/officeDocument/2006/relationships/hyperlink" Target="https://www.thesaurus.com/browse/running" TargetMode="External"/><Relationship Id="rId10" Type="http://schemas.openxmlformats.org/officeDocument/2006/relationships/hyperlink" Target="https://www.thesaurus.com/browse/roving" TargetMode="External"/><Relationship Id="rId13" Type="http://schemas.openxmlformats.org/officeDocument/2006/relationships/hyperlink" Target="https://www.thesaurus.com/browse/walking" TargetMode="External"/><Relationship Id="rId12" Type="http://schemas.openxmlformats.org/officeDocument/2006/relationships/hyperlink" Target="https://www.thesaurus.com/browse/traversing" TargetMode="External"/><Relationship Id="rId1" Type="http://schemas.openxmlformats.org/officeDocument/2006/relationships/slideLayout" Target="../slideLayouts/slideLayout9.xml"/><Relationship Id="rId2" Type="http://schemas.openxmlformats.org/officeDocument/2006/relationships/notesSlide" Target="../notesSlides/notesSlide6.xml"/><Relationship Id="rId3" Type="http://schemas.openxmlformats.org/officeDocument/2006/relationships/hyperlink" Target="https://www.corko.net/try-orienteering/orienteering-lingo" TargetMode="External"/><Relationship Id="rId4" Type="http://schemas.openxmlformats.org/officeDocument/2006/relationships/hyperlink" Target="https://www.thesaurus.com/browse/advancing" TargetMode="External"/><Relationship Id="rId9" Type="http://schemas.openxmlformats.org/officeDocument/2006/relationships/hyperlink" Target="https://www.thesaurus.com/browse/roaming" TargetMode="External"/><Relationship Id="rId5" Type="http://schemas.openxmlformats.org/officeDocument/2006/relationships/hyperlink" Target="https://www.thesaurus.com/browse/climbing" TargetMode="External"/><Relationship Id="rId6" Type="http://schemas.openxmlformats.org/officeDocument/2006/relationships/hyperlink" Target="https://www.thesaurus.com/browse/going" TargetMode="External"/><Relationship Id="rId7" Type="http://schemas.openxmlformats.org/officeDocument/2006/relationships/hyperlink" Target="https://www.thesaurus.com/browse/jumping" TargetMode="External"/><Relationship Id="rId8" Type="http://schemas.openxmlformats.org/officeDocument/2006/relationships/hyperlink" Target="https://www.thesaurus.com/browse/progressing"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 name="Shape 85"/>
        <p:cNvGrpSpPr/>
        <p:nvPr/>
      </p:nvGrpSpPr>
      <p:grpSpPr>
        <a:xfrm>
          <a:off x="0" y="0"/>
          <a:ext cx="0" cy="0"/>
          <a:chOff x="0" y="0"/>
          <a:chExt cx="0" cy="0"/>
        </a:xfrm>
      </p:grpSpPr>
      <p:sp>
        <p:nvSpPr>
          <p:cNvPr id="86" name="Google Shape;86;p13"/>
          <p:cNvSpPr txBox="1"/>
          <p:nvPr>
            <p:ph type="ctrTitle"/>
          </p:nvPr>
        </p:nvSpPr>
        <p:spPr>
          <a:xfrm>
            <a:off x="729450" y="1322450"/>
            <a:ext cx="7688100" cy="1664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Procedural Writing Slideshow 2</a:t>
            </a:r>
            <a:endParaRPr/>
          </a:p>
        </p:txBody>
      </p:sp>
      <p:sp>
        <p:nvSpPr>
          <p:cNvPr id="87" name="Google Shape;87;p13"/>
          <p:cNvSpPr txBox="1"/>
          <p:nvPr>
            <p:ph idx="1" type="subTitle"/>
          </p:nvPr>
        </p:nvSpPr>
        <p:spPr>
          <a:xfrm>
            <a:off x="729627" y="3172900"/>
            <a:ext cx="7688100" cy="541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1D2125"/>
                </a:solidFill>
                <a:highlight>
                  <a:srgbClr val="FFFFFF"/>
                </a:highlight>
                <a:latin typeface="Roboto"/>
                <a:ea typeface="Roboto"/>
                <a:cs typeface="Roboto"/>
                <a:sym typeface="Roboto"/>
              </a:rPr>
              <a:t>L.I: We are FOCUSING on procedural writing by </a:t>
            </a:r>
            <a:r>
              <a:rPr i="1" lang="en" sz="1800">
                <a:solidFill>
                  <a:srgbClr val="1D2125"/>
                </a:solidFill>
                <a:highlight>
                  <a:srgbClr val="FFFFFF"/>
                </a:highlight>
                <a:latin typeface="Roboto"/>
                <a:ea typeface="Roboto"/>
                <a:cs typeface="Roboto"/>
                <a:sym typeface="Roboto"/>
              </a:rPr>
              <a:t>explaining</a:t>
            </a:r>
            <a:r>
              <a:rPr lang="en" sz="1800">
                <a:solidFill>
                  <a:srgbClr val="1D2125"/>
                </a:solidFill>
                <a:highlight>
                  <a:srgbClr val="FFFFFF"/>
                </a:highlight>
                <a:latin typeface="Roboto"/>
                <a:ea typeface="Roboto"/>
                <a:cs typeface="Roboto"/>
                <a:sym typeface="Roboto"/>
              </a:rPr>
              <a:t> the effects of conventions in a written/visual text.</a:t>
            </a:r>
            <a:endParaRPr sz="1800"/>
          </a:p>
        </p:txBody>
      </p:sp>
      <p:pic>
        <p:nvPicPr>
          <p:cNvPr id="88" name="Google Shape;88;p13"/>
          <p:cNvPicPr preferRelativeResize="0"/>
          <p:nvPr/>
        </p:nvPicPr>
        <p:blipFill>
          <a:blip r:embed="rId3">
            <a:alphaModFix/>
          </a:blip>
          <a:stretch>
            <a:fillRect/>
          </a:stretch>
        </p:blipFill>
        <p:spPr>
          <a:xfrm>
            <a:off x="6069725" y="818500"/>
            <a:ext cx="2621025" cy="20193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pic>
        <p:nvPicPr>
          <p:cNvPr id="145" name="Google Shape;145;p22"/>
          <p:cNvPicPr preferRelativeResize="0"/>
          <p:nvPr/>
        </p:nvPicPr>
        <p:blipFill>
          <a:blip r:embed="rId3">
            <a:alphaModFix/>
          </a:blip>
          <a:stretch>
            <a:fillRect/>
          </a:stretch>
        </p:blipFill>
        <p:spPr>
          <a:xfrm>
            <a:off x="152400" y="152400"/>
            <a:ext cx="8833874" cy="48387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sp>
        <p:nvSpPr>
          <p:cNvPr id="150" name="Google Shape;150;p23"/>
          <p:cNvSpPr txBox="1"/>
          <p:nvPr>
            <p:ph type="title"/>
          </p:nvPr>
        </p:nvSpPr>
        <p:spPr>
          <a:xfrm>
            <a:off x="729450" y="1318650"/>
            <a:ext cx="76884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Differentiated Tasks</a:t>
            </a:r>
            <a:endParaRPr/>
          </a:p>
        </p:txBody>
      </p:sp>
      <p:sp>
        <p:nvSpPr>
          <p:cNvPr id="151" name="Google Shape;151;p23"/>
          <p:cNvSpPr txBox="1"/>
          <p:nvPr>
            <p:ph idx="1" type="body"/>
          </p:nvPr>
        </p:nvSpPr>
        <p:spPr>
          <a:xfrm>
            <a:off x="729325" y="2078875"/>
            <a:ext cx="3774300" cy="2261100"/>
          </a:xfrm>
          <a:prstGeom prst="rect">
            <a:avLst/>
          </a:prstGeom>
        </p:spPr>
        <p:txBody>
          <a:bodyPr anchorCtr="0" anchor="t" bIns="91425" lIns="91425" spcFirstLastPara="1" rIns="91425" wrap="square" tIns="91425">
            <a:normAutofit lnSpcReduction="10000"/>
          </a:bodyPr>
          <a:lstStyle/>
          <a:p>
            <a:pPr indent="-311150" lvl="0" marL="457200" rtl="0" algn="l">
              <a:spcBef>
                <a:spcPts val="0"/>
              </a:spcBef>
              <a:spcAft>
                <a:spcPts val="0"/>
              </a:spcAft>
              <a:buSzPts val="1300"/>
              <a:buAutoNum type="arabicPeriod"/>
            </a:pPr>
            <a:r>
              <a:rPr lang="en">
                <a:solidFill>
                  <a:srgbClr val="0000FF"/>
                </a:solidFill>
              </a:rPr>
              <a:t>JACK:</a:t>
            </a:r>
            <a:r>
              <a:rPr lang="en"/>
              <a:t> Write the orienteering procedural text with “Austin’s Treasure Map.” (1 point)</a:t>
            </a:r>
            <a:endParaRPr/>
          </a:p>
          <a:p>
            <a:pPr indent="-311150" lvl="0" marL="457200" rtl="0" algn="l">
              <a:spcBef>
                <a:spcPts val="0"/>
              </a:spcBef>
              <a:spcAft>
                <a:spcPts val="0"/>
              </a:spcAft>
              <a:buSzPts val="1300"/>
              <a:buAutoNum type="arabicPeriod"/>
            </a:pPr>
            <a:r>
              <a:rPr lang="en">
                <a:solidFill>
                  <a:srgbClr val="FF0000"/>
                </a:solidFill>
              </a:rPr>
              <a:t>QUEEN:</a:t>
            </a:r>
            <a:r>
              <a:rPr lang="en"/>
              <a:t> Create your own map and write instructions of how to get from one place to another with a partner as well. (2 points)</a:t>
            </a:r>
            <a:endParaRPr/>
          </a:p>
          <a:p>
            <a:pPr indent="-311150" lvl="0" marL="457200" rtl="0" algn="l">
              <a:spcBef>
                <a:spcPts val="0"/>
              </a:spcBef>
              <a:spcAft>
                <a:spcPts val="0"/>
              </a:spcAft>
              <a:buSzPts val="1300"/>
              <a:buAutoNum type="arabicPeriod"/>
            </a:pPr>
            <a:r>
              <a:rPr lang="en">
                <a:solidFill>
                  <a:srgbClr val="BF9000"/>
                </a:solidFill>
              </a:rPr>
              <a:t>KING: </a:t>
            </a:r>
            <a:r>
              <a:rPr lang="en"/>
              <a:t>Write “2 stars and a wish” i.e. 2 things you did well and what you could improve on for next time. (3 points)</a:t>
            </a:r>
            <a:endParaRPr/>
          </a:p>
          <a:p>
            <a:pPr indent="0" lvl="0" marL="0" rtl="0" algn="l">
              <a:spcBef>
                <a:spcPts val="1200"/>
              </a:spcBef>
              <a:spcAft>
                <a:spcPts val="1200"/>
              </a:spcAft>
              <a:buNone/>
            </a:pPr>
            <a:r>
              <a:rPr lang="en"/>
              <a:t>You will get a prize at the end if you get a </a:t>
            </a:r>
            <a:r>
              <a:rPr lang="en">
                <a:solidFill>
                  <a:srgbClr val="BF9000"/>
                </a:solidFill>
              </a:rPr>
              <a:t>KING</a:t>
            </a:r>
            <a:endParaRPr>
              <a:solidFill>
                <a:srgbClr val="BF9000"/>
              </a:solidFill>
            </a:endParaRPr>
          </a:p>
        </p:txBody>
      </p:sp>
      <p:sp>
        <p:nvSpPr>
          <p:cNvPr id="152" name="Google Shape;152;p23"/>
          <p:cNvSpPr txBox="1"/>
          <p:nvPr>
            <p:ph idx="2" type="body"/>
          </p:nvPr>
        </p:nvSpPr>
        <p:spPr>
          <a:xfrm>
            <a:off x="4643604" y="2078875"/>
            <a:ext cx="3774300" cy="22611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53" name="Google Shape;153;p23"/>
          <p:cNvPicPr preferRelativeResize="0"/>
          <p:nvPr/>
        </p:nvPicPr>
        <p:blipFill>
          <a:blip r:embed="rId3">
            <a:alphaModFix/>
          </a:blip>
          <a:stretch>
            <a:fillRect/>
          </a:stretch>
        </p:blipFill>
        <p:spPr>
          <a:xfrm>
            <a:off x="4717150" y="2158925"/>
            <a:ext cx="3608224" cy="21168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 name="Shape 92"/>
        <p:cNvGrpSpPr/>
        <p:nvPr/>
      </p:nvGrpSpPr>
      <p:grpSpPr>
        <a:xfrm>
          <a:off x="0" y="0"/>
          <a:ext cx="0" cy="0"/>
          <a:chOff x="0" y="0"/>
          <a:chExt cx="0" cy="0"/>
        </a:xfrm>
      </p:grpSpPr>
      <p:sp>
        <p:nvSpPr>
          <p:cNvPr id="93" name="Google Shape;93;p14"/>
          <p:cNvSpPr txBox="1"/>
          <p:nvPr>
            <p:ph type="title"/>
          </p:nvPr>
        </p:nvSpPr>
        <p:spPr>
          <a:xfrm>
            <a:off x="730000" y="1318650"/>
            <a:ext cx="3300900" cy="13815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How to write a procedure</a:t>
            </a:r>
            <a:endParaRPr/>
          </a:p>
        </p:txBody>
      </p:sp>
      <p:sp>
        <p:nvSpPr>
          <p:cNvPr id="94" name="Google Shape;94;p14"/>
          <p:cNvSpPr txBox="1"/>
          <p:nvPr>
            <p:ph idx="1" type="body"/>
          </p:nvPr>
        </p:nvSpPr>
        <p:spPr>
          <a:xfrm>
            <a:off x="721225" y="2781725"/>
            <a:ext cx="3300900" cy="15975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Watch the following </a:t>
            </a:r>
            <a:r>
              <a:rPr lang="en" u="sng">
                <a:solidFill>
                  <a:schemeClr val="hlink"/>
                </a:solidFill>
                <a:hlinkClick r:id="rId3"/>
              </a:rPr>
              <a:t>video</a:t>
            </a:r>
            <a:r>
              <a:rPr lang="en"/>
              <a:t> about maps and directions.</a:t>
            </a:r>
            <a:endParaRPr/>
          </a:p>
        </p:txBody>
      </p:sp>
      <p:pic>
        <p:nvPicPr>
          <p:cNvPr id="95" name="Google Shape;95;p14"/>
          <p:cNvPicPr preferRelativeResize="0"/>
          <p:nvPr/>
        </p:nvPicPr>
        <p:blipFill>
          <a:blip r:embed="rId4">
            <a:alphaModFix/>
          </a:blip>
          <a:stretch>
            <a:fillRect/>
          </a:stretch>
        </p:blipFill>
        <p:spPr>
          <a:xfrm>
            <a:off x="3982700" y="827025"/>
            <a:ext cx="4808300" cy="40307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 name="Shape 99"/>
        <p:cNvGrpSpPr/>
        <p:nvPr/>
      </p:nvGrpSpPr>
      <p:grpSpPr>
        <a:xfrm>
          <a:off x="0" y="0"/>
          <a:ext cx="0" cy="0"/>
          <a:chOff x="0" y="0"/>
          <a:chExt cx="0" cy="0"/>
        </a:xfrm>
      </p:grpSpPr>
      <p:sp>
        <p:nvSpPr>
          <p:cNvPr id="100" name="Google Shape;100;p15"/>
          <p:cNvSpPr txBox="1"/>
          <p:nvPr/>
        </p:nvSpPr>
        <p:spPr>
          <a:xfrm>
            <a:off x="0" y="0"/>
            <a:ext cx="9144000" cy="669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50">
                <a:solidFill>
                  <a:srgbClr val="794438"/>
                </a:solidFill>
                <a:highlight>
                  <a:srgbClr val="FFFFFF"/>
                </a:highlight>
              </a:rPr>
              <a:t>Just like how procedural writing follows steps, Maori had a specific procedure for making structures. Traditionally, w</a:t>
            </a:r>
            <a:r>
              <a:rPr lang="en" sz="1050">
                <a:solidFill>
                  <a:srgbClr val="794438"/>
                </a:solidFill>
                <a:highlight>
                  <a:srgbClr val="FFFFFF"/>
                </a:highlight>
              </a:rPr>
              <a:t>ood would need to be harvested from the forest through a process of great respect. Karakia were offered to </a:t>
            </a:r>
            <a:r>
              <a:rPr lang="en" sz="1050">
                <a:solidFill>
                  <a:srgbClr val="794438"/>
                </a:solidFill>
                <a:highlight>
                  <a:srgbClr val="FFFFFF"/>
                </a:highlight>
              </a:rPr>
              <a:t>Tane Mahuta</a:t>
            </a:r>
            <a:r>
              <a:rPr lang="en" sz="1050">
                <a:solidFill>
                  <a:srgbClr val="794438"/>
                </a:solidFill>
                <a:highlight>
                  <a:srgbClr val="FFFFFF"/>
                </a:highlight>
              </a:rPr>
              <a:t>, God of the forest, before a tree was felled for human use. The wood was then carved and embellished with images of taniwha and other intricate designs that referenced the history of the area and its people.</a:t>
            </a:r>
            <a:endParaRPr/>
          </a:p>
        </p:txBody>
      </p:sp>
      <p:pic>
        <p:nvPicPr>
          <p:cNvPr id="101" name="Google Shape;101;p15"/>
          <p:cNvPicPr preferRelativeResize="0"/>
          <p:nvPr/>
        </p:nvPicPr>
        <p:blipFill>
          <a:blip r:embed="rId3">
            <a:alphaModFix/>
          </a:blip>
          <a:stretch>
            <a:fillRect/>
          </a:stretch>
        </p:blipFill>
        <p:spPr>
          <a:xfrm>
            <a:off x="152400" y="669600"/>
            <a:ext cx="4074725" cy="2079500"/>
          </a:xfrm>
          <a:prstGeom prst="rect">
            <a:avLst/>
          </a:prstGeom>
          <a:noFill/>
          <a:ln>
            <a:noFill/>
          </a:ln>
        </p:spPr>
      </p:pic>
      <p:pic>
        <p:nvPicPr>
          <p:cNvPr id="102" name="Google Shape;102;p15"/>
          <p:cNvPicPr preferRelativeResize="0"/>
          <p:nvPr/>
        </p:nvPicPr>
        <p:blipFill>
          <a:blip r:embed="rId4">
            <a:alphaModFix/>
          </a:blip>
          <a:stretch>
            <a:fillRect/>
          </a:stretch>
        </p:blipFill>
        <p:spPr>
          <a:xfrm>
            <a:off x="4394650" y="669600"/>
            <a:ext cx="4577250" cy="2079501"/>
          </a:xfrm>
          <a:prstGeom prst="rect">
            <a:avLst/>
          </a:prstGeom>
          <a:noFill/>
          <a:ln>
            <a:noFill/>
          </a:ln>
        </p:spPr>
      </p:pic>
      <p:pic>
        <p:nvPicPr>
          <p:cNvPr id="103" name="Google Shape;103;p15"/>
          <p:cNvPicPr preferRelativeResize="0"/>
          <p:nvPr/>
        </p:nvPicPr>
        <p:blipFill>
          <a:blip r:embed="rId5">
            <a:alphaModFix/>
          </a:blip>
          <a:stretch>
            <a:fillRect/>
          </a:stretch>
        </p:blipFill>
        <p:spPr>
          <a:xfrm>
            <a:off x="2345125" y="2911350"/>
            <a:ext cx="4296100" cy="20896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 name="Shape 107"/>
        <p:cNvGrpSpPr/>
        <p:nvPr/>
      </p:nvGrpSpPr>
      <p:grpSpPr>
        <a:xfrm>
          <a:off x="0" y="0"/>
          <a:ext cx="0" cy="0"/>
          <a:chOff x="0" y="0"/>
          <a:chExt cx="0" cy="0"/>
        </a:xfrm>
      </p:grpSpPr>
      <p:sp>
        <p:nvSpPr>
          <p:cNvPr id="108" name="Google Shape;108;p16"/>
          <p:cNvSpPr txBox="1"/>
          <p:nvPr>
            <p:ph idx="1" type="body"/>
          </p:nvPr>
        </p:nvSpPr>
        <p:spPr>
          <a:xfrm>
            <a:off x="724950" y="4372551"/>
            <a:ext cx="7697400" cy="4605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t>Read the following procedural writing example about how to make sourdough bread. The link is </a:t>
            </a:r>
            <a:r>
              <a:rPr lang="en" u="sng">
                <a:solidFill>
                  <a:schemeClr val="hlink"/>
                </a:solidFill>
                <a:hlinkClick r:id="rId3"/>
              </a:rPr>
              <a:t>here</a:t>
            </a:r>
            <a:r>
              <a:rPr lang="en"/>
              <a:t> too.</a:t>
            </a:r>
            <a:endParaRPr/>
          </a:p>
        </p:txBody>
      </p:sp>
      <p:pic>
        <p:nvPicPr>
          <p:cNvPr id="109" name="Google Shape;109;p16"/>
          <p:cNvPicPr preferRelativeResize="0"/>
          <p:nvPr/>
        </p:nvPicPr>
        <p:blipFill>
          <a:blip r:embed="rId4">
            <a:alphaModFix/>
          </a:blip>
          <a:stretch>
            <a:fillRect/>
          </a:stretch>
        </p:blipFill>
        <p:spPr>
          <a:xfrm>
            <a:off x="1638600" y="152400"/>
            <a:ext cx="5797875" cy="406775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 name="Shape 113"/>
        <p:cNvGrpSpPr/>
        <p:nvPr/>
      </p:nvGrpSpPr>
      <p:grpSpPr>
        <a:xfrm>
          <a:off x="0" y="0"/>
          <a:ext cx="0" cy="0"/>
          <a:chOff x="0" y="0"/>
          <a:chExt cx="0" cy="0"/>
        </a:xfrm>
      </p:grpSpPr>
      <p:sp>
        <p:nvSpPr>
          <p:cNvPr id="114" name="Google Shape;114;p17"/>
          <p:cNvSpPr txBox="1"/>
          <p:nvPr>
            <p:ph type="title"/>
          </p:nvPr>
        </p:nvSpPr>
        <p:spPr>
          <a:xfrm>
            <a:off x="729450" y="13186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Features of Procedural Writing</a:t>
            </a:r>
            <a:endParaRPr/>
          </a:p>
        </p:txBody>
      </p:sp>
      <p:sp>
        <p:nvSpPr>
          <p:cNvPr id="115" name="Google Shape;115;p17"/>
          <p:cNvSpPr txBox="1"/>
          <p:nvPr>
            <p:ph idx="1" type="body"/>
          </p:nvPr>
        </p:nvSpPr>
        <p:spPr>
          <a:xfrm>
            <a:off x="729450" y="2078875"/>
            <a:ext cx="7688700" cy="2261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You will see that these are the features of procedural writing like in the extract:</a:t>
            </a:r>
            <a:endParaRPr/>
          </a:p>
          <a:p>
            <a:pPr indent="-311150" lvl="0" marL="457200" rtl="0" algn="l">
              <a:spcBef>
                <a:spcPts val="1200"/>
              </a:spcBef>
              <a:spcAft>
                <a:spcPts val="0"/>
              </a:spcAft>
              <a:buSzPts val="1300"/>
              <a:buAutoNum type="arabicPeriod"/>
            </a:pPr>
            <a:r>
              <a:rPr lang="en"/>
              <a:t>Introduction</a:t>
            </a:r>
            <a:endParaRPr/>
          </a:p>
          <a:p>
            <a:pPr indent="-311150" lvl="0" marL="457200" rtl="0" algn="l">
              <a:spcBef>
                <a:spcPts val="0"/>
              </a:spcBef>
              <a:spcAft>
                <a:spcPts val="0"/>
              </a:spcAft>
              <a:buSzPts val="1300"/>
              <a:buAutoNum type="arabicPeriod"/>
            </a:pPr>
            <a:r>
              <a:rPr lang="en"/>
              <a:t>Instructions/Steps</a:t>
            </a:r>
            <a:endParaRPr/>
          </a:p>
          <a:p>
            <a:pPr indent="-311150" lvl="0" marL="457200" rtl="0" algn="l">
              <a:spcBef>
                <a:spcPts val="0"/>
              </a:spcBef>
              <a:spcAft>
                <a:spcPts val="0"/>
              </a:spcAft>
              <a:buSzPts val="1300"/>
              <a:buAutoNum type="arabicPeriod"/>
            </a:pPr>
            <a:r>
              <a:rPr lang="en"/>
              <a:t>Directions</a:t>
            </a:r>
            <a:endParaRPr/>
          </a:p>
          <a:p>
            <a:pPr indent="-311150" lvl="0" marL="457200" rtl="0" algn="l">
              <a:spcBef>
                <a:spcPts val="0"/>
              </a:spcBef>
              <a:spcAft>
                <a:spcPts val="0"/>
              </a:spcAft>
              <a:buSzPts val="1300"/>
              <a:buAutoNum type="arabicPeriod"/>
            </a:pPr>
            <a:r>
              <a:rPr lang="en"/>
              <a:t>Verbs (Action words)</a:t>
            </a:r>
            <a:endParaRPr/>
          </a:p>
          <a:p>
            <a:pPr indent="0" lvl="0" marL="457200" rtl="0" algn="l">
              <a:spcBef>
                <a:spcPts val="1200"/>
              </a:spcBef>
              <a:spcAft>
                <a:spcPts val="1200"/>
              </a:spcAft>
              <a:buNone/>
            </a:pPr>
            <a:r>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 name="Shape 119"/>
        <p:cNvGrpSpPr/>
        <p:nvPr/>
      </p:nvGrpSpPr>
      <p:grpSpPr>
        <a:xfrm>
          <a:off x="0" y="0"/>
          <a:ext cx="0" cy="0"/>
          <a:chOff x="0" y="0"/>
          <a:chExt cx="0" cy="0"/>
        </a:xfrm>
      </p:grpSpPr>
      <p:sp>
        <p:nvSpPr>
          <p:cNvPr id="120" name="Google Shape;120;p18"/>
          <p:cNvSpPr txBox="1"/>
          <p:nvPr>
            <p:ph idx="1" type="body"/>
          </p:nvPr>
        </p:nvSpPr>
        <p:spPr>
          <a:xfrm>
            <a:off x="724950" y="4372551"/>
            <a:ext cx="7697400" cy="4605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t>Here are a list of synonyms for moving to a place that you can use in your next task and other </a:t>
            </a:r>
            <a:r>
              <a:rPr lang="en" u="sng">
                <a:solidFill>
                  <a:schemeClr val="hlink"/>
                </a:solidFill>
                <a:hlinkClick r:id="rId3"/>
              </a:rPr>
              <a:t>vocabulary</a:t>
            </a:r>
            <a:r>
              <a:rPr lang="en"/>
              <a:t>.</a:t>
            </a:r>
            <a:endParaRPr/>
          </a:p>
        </p:txBody>
      </p:sp>
      <p:sp>
        <p:nvSpPr>
          <p:cNvPr id="121" name="Google Shape;121;p18"/>
          <p:cNvSpPr txBox="1"/>
          <p:nvPr/>
        </p:nvSpPr>
        <p:spPr>
          <a:xfrm>
            <a:off x="0" y="0"/>
            <a:ext cx="1783500" cy="392400"/>
          </a:xfrm>
          <a:prstGeom prst="rect">
            <a:avLst/>
          </a:prstGeom>
          <a:noFill/>
          <a:ln>
            <a:noFill/>
          </a:ln>
        </p:spPr>
        <p:txBody>
          <a:bodyPr anchorCtr="0" anchor="t" bIns="91425" lIns="91425" spcFirstLastPara="1" rIns="91425" wrap="square" tIns="91425">
            <a:spAutoFit/>
          </a:bodyPr>
          <a:lstStyle/>
          <a:p>
            <a:pPr indent="-228600" lvl="0" marL="457200" marR="177800" rtl="0" algn="l">
              <a:lnSpc>
                <a:spcPct val="110000"/>
              </a:lnSpc>
              <a:spcBef>
                <a:spcPts val="0"/>
              </a:spcBef>
              <a:spcAft>
                <a:spcPts val="0"/>
              </a:spcAft>
              <a:buClr>
                <a:srgbClr val="252528"/>
              </a:buClr>
              <a:buSzPts val="1100"/>
              <a:buNone/>
            </a:pPr>
            <a:r>
              <a:t/>
            </a:r>
            <a:endParaRPr sz="1350">
              <a:solidFill>
                <a:schemeClr val="hlink"/>
              </a:solidFill>
              <a:highlight>
                <a:srgbClr val="FFFFFF"/>
              </a:highlight>
            </a:endParaRPr>
          </a:p>
        </p:txBody>
      </p:sp>
      <p:graphicFrame>
        <p:nvGraphicFramePr>
          <p:cNvPr id="122" name="Google Shape;122;p18"/>
          <p:cNvGraphicFramePr/>
          <p:nvPr/>
        </p:nvGraphicFramePr>
        <p:xfrm>
          <a:off x="952500" y="392400"/>
          <a:ext cx="3000000" cy="3000000"/>
        </p:xfrm>
        <a:graphic>
          <a:graphicData uri="http://schemas.openxmlformats.org/drawingml/2006/table">
            <a:tbl>
              <a:tblPr>
                <a:noFill/>
                <a:tableStyleId>{B0071004-0F6B-4A3D-BB24-3F610EEC036E}</a:tableStyleId>
              </a:tblPr>
              <a:tblGrid>
                <a:gridCol w="3619500"/>
                <a:gridCol w="3619500"/>
              </a:tblGrid>
              <a:tr h="381000">
                <a:tc>
                  <a:txBody>
                    <a:bodyPr/>
                    <a:lstStyle/>
                    <a:p>
                      <a:pPr indent="-228600" lvl="0" marL="457200" marR="177800" rtl="0" algn="l">
                        <a:lnSpc>
                          <a:spcPct val="150000"/>
                        </a:lnSpc>
                        <a:spcBef>
                          <a:spcPts val="0"/>
                        </a:spcBef>
                        <a:spcAft>
                          <a:spcPts val="0"/>
                        </a:spcAft>
                        <a:buClr>
                          <a:srgbClr val="000000"/>
                        </a:buClr>
                        <a:buSzPts val="1100"/>
                        <a:buNone/>
                      </a:pPr>
                      <a:r>
                        <a:rPr lang="en" sz="1350">
                          <a:highlight>
                            <a:srgbClr val="FFFFFF"/>
                          </a:highlight>
                        </a:rPr>
                        <a:t>A</a:t>
                      </a:r>
                      <a:r>
                        <a:rPr lang="en" sz="1350">
                          <a:highlight>
                            <a:srgbClr val="FFFFFF"/>
                          </a:highlight>
                          <a:uFill>
                            <a:noFill/>
                          </a:uFill>
                          <a:hlinkClick r:id="rId4"/>
                        </a:rPr>
                        <a:t>dvancing</a:t>
                      </a:r>
                      <a:r>
                        <a:rPr lang="en" sz="1350">
                          <a:highlight>
                            <a:srgbClr val="FFFFFF"/>
                          </a:highlight>
                        </a:rPr>
                        <a:t>              </a:t>
                      </a:r>
                      <a:endParaRPr sz="1350">
                        <a:highlight>
                          <a:srgbClr val="FFFFFF"/>
                        </a:highlight>
                      </a:endParaRPr>
                    </a:p>
                    <a:p>
                      <a:pPr indent="-228600" lvl="0" marL="457200" marR="177800" rtl="0" algn="l">
                        <a:lnSpc>
                          <a:spcPct val="150000"/>
                        </a:lnSpc>
                        <a:spcBef>
                          <a:spcPts val="0"/>
                        </a:spcBef>
                        <a:spcAft>
                          <a:spcPts val="0"/>
                        </a:spcAft>
                        <a:buClr>
                          <a:srgbClr val="000000"/>
                        </a:buClr>
                        <a:buSzPts val="1100"/>
                        <a:buNone/>
                      </a:pPr>
                      <a:r>
                        <a:rPr lang="en" sz="1350">
                          <a:highlight>
                            <a:srgbClr val="FFFFFF"/>
                          </a:highlight>
                        </a:rPr>
                        <a:t>C</a:t>
                      </a:r>
                      <a:r>
                        <a:rPr lang="en" sz="1350">
                          <a:highlight>
                            <a:srgbClr val="FFFFFF"/>
                          </a:highlight>
                          <a:uFill>
                            <a:noFill/>
                          </a:uFill>
                          <a:hlinkClick r:id="rId5"/>
                        </a:rPr>
                        <a:t>limbing</a:t>
                      </a:r>
                      <a:endParaRPr sz="1350">
                        <a:highlight>
                          <a:srgbClr val="FFFFFF"/>
                        </a:highlight>
                      </a:endParaRPr>
                    </a:p>
                    <a:p>
                      <a:pPr indent="-228600" lvl="0" marL="457200" marR="177800" rtl="0" algn="l">
                        <a:lnSpc>
                          <a:spcPct val="150000"/>
                        </a:lnSpc>
                        <a:spcBef>
                          <a:spcPts val="0"/>
                        </a:spcBef>
                        <a:spcAft>
                          <a:spcPts val="0"/>
                        </a:spcAft>
                        <a:buClr>
                          <a:srgbClr val="000000"/>
                        </a:buClr>
                        <a:buSzPts val="1100"/>
                        <a:buNone/>
                      </a:pPr>
                      <a:r>
                        <a:rPr lang="en" sz="1350">
                          <a:highlight>
                            <a:srgbClr val="FFFFFF"/>
                          </a:highlight>
                        </a:rPr>
                        <a:t>Ambering</a:t>
                      </a:r>
                      <a:endParaRPr sz="1350">
                        <a:highlight>
                          <a:srgbClr val="FFFFFF"/>
                        </a:highlight>
                      </a:endParaRPr>
                    </a:p>
                    <a:p>
                      <a:pPr indent="-228600" lvl="0" marL="457200" marR="177800" rtl="0" algn="l">
                        <a:lnSpc>
                          <a:spcPct val="150000"/>
                        </a:lnSpc>
                        <a:spcBef>
                          <a:spcPts val="0"/>
                        </a:spcBef>
                        <a:spcAft>
                          <a:spcPts val="0"/>
                        </a:spcAft>
                        <a:buClr>
                          <a:srgbClr val="000000"/>
                        </a:buClr>
                        <a:buSzPts val="1100"/>
                        <a:buNone/>
                      </a:pPr>
                      <a:r>
                        <a:rPr lang="en" sz="1350">
                          <a:highlight>
                            <a:srgbClr val="FFFFFF"/>
                          </a:highlight>
                        </a:rPr>
                        <a:t>Racing</a:t>
                      </a:r>
                      <a:endParaRPr sz="1350">
                        <a:highlight>
                          <a:srgbClr val="FFFFFF"/>
                        </a:highlight>
                      </a:endParaRPr>
                    </a:p>
                    <a:p>
                      <a:pPr indent="-228600" lvl="0" marL="457200" marR="177800" rtl="0" algn="l">
                        <a:lnSpc>
                          <a:spcPct val="150000"/>
                        </a:lnSpc>
                        <a:spcBef>
                          <a:spcPts val="0"/>
                        </a:spcBef>
                        <a:spcAft>
                          <a:spcPts val="0"/>
                        </a:spcAft>
                        <a:buClr>
                          <a:srgbClr val="000000"/>
                        </a:buClr>
                        <a:buSzPts val="1100"/>
                        <a:buNone/>
                      </a:pPr>
                      <a:r>
                        <a:rPr lang="en" sz="1350">
                          <a:highlight>
                            <a:srgbClr val="FFFFFF"/>
                          </a:highlight>
                        </a:rPr>
                        <a:t>G</a:t>
                      </a:r>
                      <a:r>
                        <a:rPr lang="en" sz="1350">
                          <a:highlight>
                            <a:srgbClr val="FFFFFF"/>
                          </a:highlight>
                          <a:uFill>
                            <a:noFill/>
                          </a:uFill>
                          <a:hlinkClick r:id="rId6"/>
                        </a:rPr>
                        <a:t>oing</a:t>
                      </a:r>
                      <a:endParaRPr sz="1350">
                        <a:highlight>
                          <a:srgbClr val="FFFFFF"/>
                        </a:highlight>
                      </a:endParaRPr>
                    </a:p>
                    <a:p>
                      <a:pPr indent="-228600" lvl="0" marL="457200" marR="177800" rtl="0" algn="l">
                        <a:lnSpc>
                          <a:spcPct val="150000"/>
                        </a:lnSpc>
                        <a:spcBef>
                          <a:spcPts val="0"/>
                        </a:spcBef>
                        <a:spcAft>
                          <a:spcPts val="0"/>
                        </a:spcAft>
                        <a:buClr>
                          <a:srgbClr val="000000"/>
                        </a:buClr>
                        <a:buSzPts val="1100"/>
                        <a:buNone/>
                      </a:pPr>
                      <a:r>
                        <a:rPr lang="en" sz="1350">
                          <a:highlight>
                            <a:srgbClr val="FFFFFF"/>
                          </a:highlight>
                        </a:rPr>
                        <a:t>J</a:t>
                      </a:r>
                      <a:r>
                        <a:rPr lang="en" sz="1350">
                          <a:highlight>
                            <a:srgbClr val="FFFFFF"/>
                          </a:highlight>
                          <a:uFill>
                            <a:noFill/>
                          </a:uFill>
                          <a:hlinkClick r:id="rId7"/>
                        </a:rPr>
                        <a:t>umping</a:t>
                      </a:r>
                      <a:endParaRPr sz="1350">
                        <a:highlight>
                          <a:srgbClr val="FFFFFF"/>
                        </a:highlight>
                      </a:endParaRPr>
                    </a:p>
                    <a:p>
                      <a:pPr indent="-228600" lvl="0" marL="457200" marR="177800" rtl="0" algn="l">
                        <a:lnSpc>
                          <a:spcPct val="150000"/>
                        </a:lnSpc>
                        <a:spcBef>
                          <a:spcPts val="0"/>
                        </a:spcBef>
                        <a:spcAft>
                          <a:spcPts val="0"/>
                        </a:spcAft>
                        <a:buClr>
                          <a:srgbClr val="000000"/>
                        </a:buClr>
                        <a:buSzPts val="1100"/>
                        <a:buNone/>
                      </a:pPr>
                      <a:r>
                        <a:rPr lang="en" sz="1350">
                          <a:highlight>
                            <a:srgbClr val="FFFFFF"/>
                          </a:highlight>
                        </a:rPr>
                        <a:t>P</a:t>
                      </a:r>
                      <a:r>
                        <a:rPr lang="en" sz="1350">
                          <a:highlight>
                            <a:srgbClr val="FFFFFF"/>
                          </a:highlight>
                          <a:uFill>
                            <a:noFill/>
                          </a:uFill>
                          <a:hlinkClick r:id="rId8"/>
                        </a:rPr>
                        <a:t>rogressing</a:t>
                      </a:r>
                      <a:endParaRPr sz="1350">
                        <a:highlight>
                          <a:srgbClr val="FFFFFF"/>
                        </a:highlight>
                      </a:endParaRPr>
                    </a:p>
                    <a:p>
                      <a:pPr indent="-228600" lvl="0" marL="457200" marR="177800" rtl="0" algn="l">
                        <a:lnSpc>
                          <a:spcPct val="150000"/>
                        </a:lnSpc>
                        <a:spcBef>
                          <a:spcPts val="0"/>
                        </a:spcBef>
                        <a:spcAft>
                          <a:spcPts val="0"/>
                        </a:spcAft>
                        <a:buClr>
                          <a:srgbClr val="000000"/>
                        </a:buClr>
                        <a:buSzPts val="1100"/>
                        <a:buNone/>
                      </a:pPr>
                      <a:r>
                        <a:rPr lang="en" sz="1350">
                          <a:highlight>
                            <a:srgbClr val="FFFFFF"/>
                          </a:highlight>
                        </a:rPr>
                        <a:t>R</a:t>
                      </a:r>
                      <a:r>
                        <a:rPr lang="en" sz="1350">
                          <a:highlight>
                            <a:srgbClr val="FFFFFF"/>
                          </a:highlight>
                          <a:uFill>
                            <a:noFill/>
                          </a:uFill>
                          <a:hlinkClick r:id="rId9"/>
                        </a:rPr>
                        <a:t>oaming</a:t>
                      </a:r>
                      <a:endParaRPr sz="1350">
                        <a:highlight>
                          <a:srgbClr val="FFFFFF"/>
                        </a:highlight>
                      </a:endParaRPr>
                    </a:p>
                    <a:p>
                      <a:pPr indent="-228600" lvl="0" marL="457200" marR="177800" rtl="0" algn="l">
                        <a:lnSpc>
                          <a:spcPct val="150000"/>
                        </a:lnSpc>
                        <a:spcBef>
                          <a:spcPts val="0"/>
                        </a:spcBef>
                        <a:spcAft>
                          <a:spcPts val="0"/>
                        </a:spcAft>
                        <a:buClr>
                          <a:srgbClr val="000000"/>
                        </a:buClr>
                        <a:buSzPts val="1100"/>
                        <a:buNone/>
                      </a:pPr>
                      <a:r>
                        <a:rPr lang="en" sz="1350">
                          <a:highlight>
                            <a:srgbClr val="FFFFFF"/>
                          </a:highlight>
                        </a:rPr>
                        <a:t>R</a:t>
                      </a:r>
                      <a:r>
                        <a:rPr lang="en" sz="1350">
                          <a:highlight>
                            <a:srgbClr val="FFFFFF"/>
                          </a:highlight>
                          <a:uFill>
                            <a:noFill/>
                          </a:uFill>
                          <a:hlinkClick r:id="rId10"/>
                        </a:rPr>
                        <a:t>oving</a:t>
                      </a:r>
                      <a:endParaRPr sz="1350">
                        <a:highlight>
                          <a:srgbClr val="FFFFFF"/>
                        </a:highlight>
                      </a:endParaRPr>
                    </a:p>
                    <a:p>
                      <a:pPr indent="-228600" lvl="0" marL="457200" marR="177800" rtl="0" algn="l">
                        <a:lnSpc>
                          <a:spcPct val="150000"/>
                        </a:lnSpc>
                        <a:spcBef>
                          <a:spcPts val="0"/>
                        </a:spcBef>
                        <a:spcAft>
                          <a:spcPts val="0"/>
                        </a:spcAft>
                        <a:buClr>
                          <a:srgbClr val="000000"/>
                        </a:buClr>
                        <a:buSzPts val="1100"/>
                        <a:buNone/>
                      </a:pPr>
                      <a:r>
                        <a:rPr lang="en" sz="1350">
                          <a:highlight>
                            <a:srgbClr val="FFFFFF"/>
                          </a:highlight>
                        </a:rPr>
                        <a:t>R</a:t>
                      </a:r>
                      <a:r>
                        <a:rPr lang="en" sz="1350">
                          <a:highlight>
                            <a:srgbClr val="FFFFFF"/>
                          </a:highlight>
                          <a:uFill>
                            <a:noFill/>
                          </a:uFill>
                          <a:hlinkClick r:id="rId11"/>
                        </a:rPr>
                        <a:t>unning</a:t>
                      </a:r>
                      <a:endParaRPr sz="1350">
                        <a:highlight>
                          <a:srgbClr val="FFFFFF"/>
                        </a:highlight>
                      </a:endParaRPr>
                    </a:p>
                    <a:p>
                      <a:pPr indent="-228600" lvl="0" marL="457200" marR="177800" rtl="0" algn="l">
                        <a:lnSpc>
                          <a:spcPct val="150000"/>
                        </a:lnSpc>
                        <a:spcBef>
                          <a:spcPts val="0"/>
                        </a:spcBef>
                        <a:spcAft>
                          <a:spcPts val="0"/>
                        </a:spcAft>
                        <a:buClr>
                          <a:srgbClr val="000000"/>
                        </a:buClr>
                        <a:buSzPts val="1100"/>
                        <a:buNone/>
                      </a:pPr>
                      <a:r>
                        <a:rPr lang="en" sz="1350">
                          <a:highlight>
                            <a:srgbClr val="FFFFFF"/>
                          </a:highlight>
                        </a:rPr>
                        <a:t>T</a:t>
                      </a:r>
                      <a:r>
                        <a:rPr lang="en" sz="1350">
                          <a:highlight>
                            <a:srgbClr val="FFFFFF"/>
                          </a:highlight>
                          <a:uFill>
                            <a:noFill/>
                          </a:uFill>
                          <a:hlinkClick r:id="rId12"/>
                        </a:rPr>
                        <a:t>raversing</a:t>
                      </a:r>
                      <a:endParaRPr sz="1350">
                        <a:highlight>
                          <a:srgbClr val="FFFFFF"/>
                        </a:highlight>
                      </a:endParaRPr>
                    </a:p>
                    <a:p>
                      <a:pPr indent="-228600" lvl="0" marL="457200" marR="177800" rtl="0" algn="l">
                        <a:lnSpc>
                          <a:spcPct val="150000"/>
                        </a:lnSpc>
                        <a:spcBef>
                          <a:spcPts val="0"/>
                        </a:spcBef>
                        <a:spcAft>
                          <a:spcPts val="0"/>
                        </a:spcAft>
                        <a:buClr>
                          <a:srgbClr val="000000"/>
                        </a:buClr>
                        <a:buSzPts val="1100"/>
                        <a:buNone/>
                      </a:pPr>
                      <a:r>
                        <a:rPr lang="en" sz="1350">
                          <a:highlight>
                            <a:srgbClr val="FFFFFF"/>
                          </a:highlight>
                        </a:rPr>
                        <a:t>W</a:t>
                      </a:r>
                      <a:r>
                        <a:rPr lang="en" sz="1350">
                          <a:highlight>
                            <a:srgbClr val="FFFFFF"/>
                          </a:highlight>
                          <a:uFill>
                            <a:noFill/>
                          </a:uFill>
                          <a:hlinkClick r:id="rId13"/>
                        </a:rPr>
                        <a:t>alking</a:t>
                      </a:r>
                      <a:endParaRPr/>
                    </a:p>
                  </a:txBody>
                  <a:tcPr marT="91425" marB="91425" marR="91425" marL="91425"/>
                </a:tc>
                <a:tc>
                  <a:txBody>
                    <a:bodyPr/>
                    <a:lstStyle/>
                    <a:p>
                      <a:pPr indent="-228600" lvl="0" marL="457200" marR="177800" rtl="0" algn="l">
                        <a:lnSpc>
                          <a:spcPct val="100000"/>
                        </a:lnSpc>
                        <a:spcBef>
                          <a:spcPts val="0"/>
                        </a:spcBef>
                        <a:spcAft>
                          <a:spcPts val="0"/>
                        </a:spcAft>
                        <a:buNone/>
                      </a:pPr>
                      <a:r>
                        <a:rPr lang="en" sz="1350">
                          <a:highlight>
                            <a:srgbClr val="FFFFFF"/>
                          </a:highlight>
                        </a:rPr>
                        <a:t>Sauntering</a:t>
                      </a:r>
                      <a:endParaRPr sz="1350">
                        <a:highlight>
                          <a:srgbClr val="FFFFFF"/>
                        </a:highlight>
                      </a:endParaRPr>
                    </a:p>
                    <a:p>
                      <a:pPr indent="-228600" lvl="0" marL="457200" marR="177800" rtl="0" algn="l">
                        <a:lnSpc>
                          <a:spcPct val="100000"/>
                        </a:lnSpc>
                        <a:spcBef>
                          <a:spcPts val="1200"/>
                        </a:spcBef>
                        <a:spcAft>
                          <a:spcPts val="0"/>
                        </a:spcAft>
                        <a:buNone/>
                      </a:pPr>
                      <a:r>
                        <a:rPr lang="en" sz="1350">
                          <a:highlight>
                            <a:srgbClr val="FFFFFF"/>
                          </a:highlight>
                        </a:rPr>
                        <a:t>Dashing</a:t>
                      </a:r>
                      <a:endParaRPr sz="1350">
                        <a:highlight>
                          <a:srgbClr val="FFFFFF"/>
                        </a:highlight>
                      </a:endParaRPr>
                    </a:p>
                    <a:p>
                      <a:pPr indent="-228600" lvl="0" marL="457200" marR="177800" rtl="0" algn="l">
                        <a:lnSpc>
                          <a:spcPct val="100000"/>
                        </a:lnSpc>
                        <a:spcBef>
                          <a:spcPts val="1200"/>
                        </a:spcBef>
                        <a:spcAft>
                          <a:spcPts val="0"/>
                        </a:spcAft>
                        <a:buNone/>
                      </a:pPr>
                      <a:r>
                        <a:rPr lang="en" sz="1350">
                          <a:highlight>
                            <a:srgbClr val="FFFFFF"/>
                          </a:highlight>
                        </a:rPr>
                        <a:t>Sprinting</a:t>
                      </a:r>
                      <a:endParaRPr sz="1350">
                        <a:highlight>
                          <a:srgbClr val="FFFFFF"/>
                        </a:highlight>
                      </a:endParaRPr>
                    </a:p>
                    <a:p>
                      <a:pPr indent="-228600" lvl="0" marL="457200" marR="177800" rtl="0" algn="l">
                        <a:lnSpc>
                          <a:spcPct val="100000"/>
                        </a:lnSpc>
                        <a:spcBef>
                          <a:spcPts val="1200"/>
                        </a:spcBef>
                        <a:spcAft>
                          <a:spcPts val="0"/>
                        </a:spcAft>
                        <a:buNone/>
                      </a:pPr>
                      <a:r>
                        <a:rPr lang="en" sz="1350">
                          <a:highlight>
                            <a:srgbClr val="FFFFFF"/>
                          </a:highlight>
                        </a:rPr>
                        <a:t>Bolting</a:t>
                      </a:r>
                      <a:endParaRPr sz="1350">
                        <a:highlight>
                          <a:srgbClr val="FFFFFF"/>
                        </a:highlight>
                      </a:endParaRPr>
                    </a:p>
                    <a:p>
                      <a:pPr indent="-228600" lvl="0" marL="457200" marR="177800" rtl="0" algn="l">
                        <a:lnSpc>
                          <a:spcPct val="100000"/>
                        </a:lnSpc>
                        <a:spcBef>
                          <a:spcPts val="1200"/>
                        </a:spcBef>
                        <a:spcAft>
                          <a:spcPts val="0"/>
                        </a:spcAft>
                        <a:buNone/>
                      </a:pPr>
                      <a:r>
                        <a:rPr lang="en" sz="1350">
                          <a:highlight>
                            <a:srgbClr val="FFFFFF"/>
                          </a:highlight>
                        </a:rPr>
                        <a:t>Trekking</a:t>
                      </a:r>
                      <a:endParaRPr sz="1350">
                        <a:highlight>
                          <a:srgbClr val="FFFFFF"/>
                        </a:highlight>
                      </a:endParaRPr>
                    </a:p>
                    <a:p>
                      <a:pPr indent="-228600" lvl="0" marL="457200" marR="177800" rtl="0" algn="l">
                        <a:lnSpc>
                          <a:spcPct val="100000"/>
                        </a:lnSpc>
                        <a:spcBef>
                          <a:spcPts val="1200"/>
                        </a:spcBef>
                        <a:spcAft>
                          <a:spcPts val="0"/>
                        </a:spcAft>
                        <a:buNone/>
                      </a:pPr>
                      <a:r>
                        <a:rPr lang="en" sz="1350">
                          <a:highlight>
                            <a:srgbClr val="FFFFFF"/>
                          </a:highlight>
                        </a:rPr>
                        <a:t>Swimming</a:t>
                      </a:r>
                      <a:endParaRPr sz="1350">
                        <a:highlight>
                          <a:srgbClr val="FFFFFF"/>
                        </a:highlight>
                      </a:endParaRPr>
                    </a:p>
                    <a:p>
                      <a:pPr indent="-228600" lvl="0" marL="457200" marR="177800" rtl="0" algn="l">
                        <a:lnSpc>
                          <a:spcPct val="100000"/>
                        </a:lnSpc>
                        <a:spcBef>
                          <a:spcPts val="1200"/>
                        </a:spcBef>
                        <a:spcAft>
                          <a:spcPts val="0"/>
                        </a:spcAft>
                        <a:buNone/>
                      </a:pPr>
                      <a:r>
                        <a:rPr lang="en" sz="1350">
                          <a:highlight>
                            <a:srgbClr val="FFFFFF"/>
                          </a:highlight>
                        </a:rPr>
                        <a:t>Speeding</a:t>
                      </a:r>
                      <a:endParaRPr sz="1350">
                        <a:highlight>
                          <a:srgbClr val="FFFFFF"/>
                        </a:highlight>
                      </a:endParaRPr>
                    </a:p>
                    <a:p>
                      <a:pPr indent="-228600" lvl="0" marL="457200" marR="177800" rtl="0" algn="l">
                        <a:lnSpc>
                          <a:spcPct val="100000"/>
                        </a:lnSpc>
                        <a:spcBef>
                          <a:spcPts val="1200"/>
                        </a:spcBef>
                        <a:spcAft>
                          <a:spcPts val="0"/>
                        </a:spcAft>
                        <a:buNone/>
                      </a:pPr>
                      <a:r>
                        <a:rPr lang="en" sz="1350">
                          <a:highlight>
                            <a:srgbClr val="FFFFFF"/>
                          </a:highlight>
                        </a:rPr>
                        <a:t>Rushing</a:t>
                      </a:r>
                      <a:endParaRPr sz="1350">
                        <a:highlight>
                          <a:srgbClr val="FFFFFF"/>
                        </a:highlight>
                      </a:endParaRPr>
                    </a:p>
                    <a:p>
                      <a:pPr indent="-228600" lvl="0" marL="457200" marR="177800" rtl="0" algn="l">
                        <a:lnSpc>
                          <a:spcPct val="100000"/>
                        </a:lnSpc>
                        <a:spcBef>
                          <a:spcPts val="1200"/>
                        </a:spcBef>
                        <a:spcAft>
                          <a:spcPts val="0"/>
                        </a:spcAft>
                        <a:buNone/>
                      </a:pPr>
                      <a:r>
                        <a:rPr lang="en" sz="1350">
                          <a:highlight>
                            <a:srgbClr val="FFFFFF"/>
                          </a:highlight>
                        </a:rPr>
                        <a:t>Jogging</a:t>
                      </a:r>
                      <a:endParaRPr sz="1350">
                        <a:highlight>
                          <a:srgbClr val="FFFFFF"/>
                        </a:highlight>
                      </a:endParaRPr>
                    </a:p>
                    <a:p>
                      <a:pPr indent="-228600" lvl="0" marL="457200" marR="177800" rtl="0" algn="l">
                        <a:lnSpc>
                          <a:spcPct val="110000"/>
                        </a:lnSpc>
                        <a:spcBef>
                          <a:spcPts val="1200"/>
                        </a:spcBef>
                        <a:spcAft>
                          <a:spcPts val="1200"/>
                        </a:spcAft>
                        <a:buNone/>
                      </a:pPr>
                      <a:r>
                        <a:rPr lang="en" sz="1350">
                          <a:highlight>
                            <a:srgbClr val="FFFFFF"/>
                          </a:highlight>
                        </a:rPr>
                        <a:t>Cruising</a:t>
                      </a:r>
                      <a:endParaRPr sz="1350">
                        <a:highlight>
                          <a:srgbClr val="FFFFFF"/>
                        </a:highlight>
                      </a:endParaRPr>
                    </a:p>
                  </a:txBody>
                  <a:tcPr marT="91425" marB="91425" marR="91425" marL="91425"/>
                </a:tc>
              </a:tr>
            </a:tbl>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sp>
        <p:nvSpPr>
          <p:cNvPr id="127" name="Google Shape;127;p19"/>
          <p:cNvSpPr txBox="1"/>
          <p:nvPr>
            <p:ph idx="1" type="body"/>
          </p:nvPr>
        </p:nvSpPr>
        <p:spPr>
          <a:xfrm>
            <a:off x="724950" y="4372551"/>
            <a:ext cx="7697400" cy="4605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t>Here are a list of words you can use the sequence each one of the steps for your procedural writing.</a:t>
            </a:r>
            <a:endParaRPr/>
          </a:p>
        </p:txBody>
      </p:sp>
      <p:graphicFrame>
        <p:nvGraphicFramePr>
          <p:cNvPr id="128" name="Google Shape;128;p19"/>
          <p:cNvGraphicFramePr/>
          <p:nvPr/>
        </p:nvGraphicFramePr>
        <p:xfrm>
          <a:off x="954150" y="78825"/>
          <a:ext cx="3000000" cy="3000000"/>
        </p:xfrm>
        <a:graphic>
          <a:graphicData uri="http://schemas.openxmlformats.org/drawingml/2006/table">
            <a:tbl>
              <a:tblPr>
                <a:noFill/>
                <a:tableStyleId>{B0071004-0F6B-4A3D-BB24-3F610EEC036E}</a:tableStyleId>
              </a:tblPr>
              <a:tblGrid>
                <a:gridCol w="3626900"/>
                <a:gridCol w="3626900"/>
              </a:tblGrid>
              <a:tr h="395800">
                <a:tc gridSpan="2">
                  <a:txBody>
                    <a:bodyPr/>
                    <a:lstStyle/>
                    <a:p>
                      <a:pPr indent="-323850" lvl="0" marL="457200" rtl="0" algn="l">
                        <a:spcBef>
                          <a:spcPts val="0"/>
                        </a:spcBef>
                        <a:spcAft>
                          <a:spcPts val="0"/>
                        </a:spcAft>
                        <a:buClr>
                          <a:srgbClr val="040C28"/>
                        </a:buClr>
                        <a:buSzPts val="1500"/>
                        <a:buAutoNum type="arabicPeriod"/>
                      </a:pPr>
                      <a:r>
                        <a:rPr lang="en" sz="1500">
                          <a:solidFill>
                            <a:srgbClr val="040C28"/>
                          </a:solidFill>
                        </a:rPr>
                        <a:t>First of all,</a:t>
                      </a:r>
                      <a:endParaRPr sz="1500">
                        <a:solidFill>
                          <a:srgbClr val="040C28"/>
                        </a:solidFill>
                      </a:endParaRPr>
                    </a:p>
                    <a:p>
                      <a:pPr indent="-323850" lvl="0" marL="457200" rtl="0" algn="l">
                        <a:spcBef>
                          <a:spcPts val="0"/>
                        </a:spcBef>
                        <a:spcAft>
                          <a:spcPts val="0"/>
                        </a:spcAft>
                        <a:buSzPts val="1500"/>
                        <a:buAutoNum type="arabicPeriod"/>
                      </a:pPr>
                      <a:r>
                        <a:rPr lang="en" sz="1500">
                          <a:solidFill>
                            <a:srgbClr val="040C28"/>
                          </a:solidFill>
                        </a:rPr>
                        <a:t>After</a:t>
                      </a:r>
                      <a:endParaRPr sz="1500">
                        <a:solidFill>
                          <a:srgbClr val="040C28"/>
                        </a:solidFill>
                      </a:endParaRPr>
                    </a:p>
                    <a:p>
                      <a:pPr indent="-323850" lvl="0" marL="457200" rtl="0" algn="l">
                        <a:spcBef>
                          <a:spcPts val="0"/>
                        </a:spcBef>
                        <a:spcAft>
                          <a:spcPts val="0"/>
                        </a:spcAft>
                        <a:buSzPts val="1500"/>
                        <a:buAutoNum type="arabicPeriod"/>
                      </a:pPr>
                      <a:r>
                        <a:rPr lang="en" sz="1500">
                          <a:solidFill>
                            <a:srgbClr val="040C28"/>
                          </a:solidFill>
                        </a:rPr>
                        <a:t>After that</a:t>
                      </a:r>
                      <a:endParaRPr sz="1500">
                        <a:solidFill>
                          <a:srgbClr val="040C28"/>
                        </a:solidFill>
                      </a:endParaRPr>
                    </a:p>
                    <a:p>
                      <a:pPr indent="-323850" lvl="0" marL="457200" rtl="0" algn="l">
                        <a:spcBef>
                          <a:spcPts val="0"/>
                        </a:spcBef>
                        <a:spcAft>
                          <a:spcPts val="0"/>
                        </a:spcAft>
                        <a:buSzPts val="1500"/>
                        <a:buAutoNum type="arabicPeriod"/>
                      </a:pPr>
                      <a:r>
                        <a:rPr lang="en" sz="1500">
                          <a:solidFill>
                            <a:srgbClr val="040C28"/>
                          </a:solidFill>
                        </a:rPr>
                        <a:t>Afterwards</a:t>
                      </a:r>
                      <a:endParaRPr sz="1500">
                        <a:solidFill>
                          <a:srgbClr val="040C28"/>
                        </a:solidFill>
                      </a:endParaRPr>
                    </a:p>
                    <a:p>
                      <a:pPr indent="-323850" lvl="0" marL="457200" rtl="0" algn="l">
                        <a:spcBef>
                          <a:spcPts val="0"/>
                        </a:spcBef>
                        <a:spcAft>
                          <a:spcPts val="0"/>
                        </a:spcAft>
                        <a:buSzPts val="1500"/>
                        <a:buAutoNum type="arabicPeriod"/>
                      </a:pPr>
                      <a:r>
                        <a:rPr lang="en" sz="1500">
                          <a:solidFill>
                            <a:srgbClr val="040C28"/>
                          </a:solidFill>
                        </a:rPr>
                        <a:t>Next</a:t>
                      </a:r>
                      <a:endParaRPr sz="1500">
                        <a:solidFill>
                          <a:srgbClr val="040C28"/>
                        </a:solidFill>
                      </a:endParaRPr>
                    </a:p>
                    <a:p>
                      <a:pPr indent="-323850" lvl="0" marL="457200" rtl="0" algn="l">
                        <a:spcBef>
                          <a:spcPts val="0"/>
                        </a:spcBef>
                        <a:spcAft>
                          <a:spcPts val="0"/>
                        </a:spcAft>
                        <a:buSzPts val="1500"/>
                        <a:buAutoNum type="arabicPeriod"/>
                      </a:pPr>
                      <a:r>
                        <a:rPr lang="en" sz="1500">
                          <a:solidFill>
                            <a:srgbClr val="040C28"/>
                          </a:solidFill>
                        </a:rPr>
                        <a:t>Subsequently</a:t>
                      </a:r>
                      <a:endParaRPr sz="1500">
                        <a:solidFill>
                          <a:srgbClr val="040C28"/>
                        </a:solidFill>
                      </a:endParaRPr>
                    </a:p>
                    <a:p>
                      <a:pPr indent="-323850" lvl="0" marL="457200" rtl="0" algn="l">
                        <a:spcBef>
                          <a:spcPts val="0"/>
                        </a:spcBef>
                        <a:spcAft>
                          <a:spcPts val="0"/>
                        </a:spcAft>
                        <a:buSzPts val="1500"/>
                        <a:buAutoNum type="arabicPeriod"/>
                      </a:pPr>
                      <a:r>
                        <a:rPr lang="en" sz="1500">
                          <a:solidFill>
                            <a:srgbClr val="040C28"/>
                          </a:solidFill>
                        </a:rPr>
                        <a:t>When</a:t>
                      </a:r>
                      <a:endParaRPr sz="1500">
                        <a:solidFill>
                          <a:srgbClr val="040C28"/>
                        </a:solidFill>
                      </a:endParaRPr>
                    </a:p>
                    <a:p>
                      <a:pPr indent="-323850" lvl="0" marL="457200" rtl="0" algn="l">
                        <a:spcBef>
                          <a:spcPts val="0"/>
                        </a:spcBef>
                        <a:spcAft>
                          <a:spcPts val="0"/>
                        </a:spcAft>
                        <a:buSzPts val="1500"/>
                        <a:buAutoNum type="arabicPeriod"/>
                      </a:pPr>
                      <a:r>
                        <a:rPr lang="en" sz="1500">
                          <a:solidFill>
                            <a:srgbClr val="040C28"/>
                          </a:solidFill>
                        </a:rPr>
                        <a:t>Followed by</a:t>
                      </a:r>
                      <a:endParaRPr sz="1500">
                        <a:solidFill>
                          <a:srgbClr val="040C28"/>
                        </a:solidFill>
                      </a:endParaRPr>
                    </a:p>
                    <a:p>
                      <a:pPr indent="-323850" lvl="0" marL="457200" rtl="0" algn="l">
                        <a:spcBef>
                          <a:spcPts val="0"/>
                        </a:spcBef>
                        <a:spcAft>
                          <a:spcPts val="0"/>
                        </a:spcAft>
                        <a:buSzPts val="1500"/>
                        <a:buAutoNum type="arabicPeriod"/>
                      </a:pPr>
                      <a:r>
                        <a:rPr lang="en" sz="1500">
                          <a:solidFill>
                            <a:srgbClr val="040C28"/>
                          </a:solidFill>
                        </a:rPr>
                        <a:t>Once</a:t>
                      </a:r>
                      <a:endParaRPr sz="1500">
                        <a:solidFill>
                          <a:srgbClr val="040C28"/>
                        </a:solidFill>
                      </a:endParaRPr>
                    </a:p>
                    <a:p>
                      <a:pPr indent="-323850" lvl="0" marL="457200" rtl="0" algn="l">
                        <a:spcBef>
                          <a:spcPts val="0"/>
                        </a:spcBef>
                        <a:spcAft>
                          <a:spcPts val="0"/>
                        </a:spcAft>
                        <a:buSzPts val="1500"/>
                        <a:buAutoNum type="arabicPeriod"/>
                      </a:pPr>
                      <a:r>
                        <a:rPr lang="en" sz="1500">
                          <a:solidFill>
                            <a:srgbClr val="040C28"/>
                          </a:solidFill>
                        </a:rPr>
                        <a:t>Finally</a:t>
                      </a:r>
                      <a:endParaRPr sz="1500">
                        <a:solidFill>
                          <a:srgbClr val="202124"/>
                        </a:solidFill>
                        <a:highlight>
                          <a:srgbClr val="FFFFFF"/>
                        </a:highlight>
                      </a:endParaRPr>
                    </a:p>
                    <a:p>
                      <a:pPr indent="-323850" lvl="0" marL="457200" rtl="0" algn="l">
                        <a:spcBef>
                          <a:spcPts val="0"/>
                        </a:spcBef>
                        <a:spcAft>
                          <a:spcPts val="0"/>
                        </a:spcAft>
                        <a:buClr>
                          <a:srgbClr val="202124"/>
                        </a:buClr>
                        <a:buSzPts val="1500"/>
                        <a:buAutoNum type="arabicPeriod"/>
                      </a:pPr>
                      <a:r>
                        <a:rPr lang="en" sz="1500">
                          <a:solidFill>
                            <a:srgbClr val="202124"/>
                          </a:solidFill>
                          <a:highlight>
                            <a:srgbClr val="FFFFFF"/>
                          </a:highlight>
                        </a:rPr>
                        <a:t>Furthermore</a:t>
                      </a:r>
                      <a:endParaRPr sz="1500">
                        <a:solidFill>
                          <a:srgbClr val="202124"/>
                        </a:solidFill>
                        <a:highlight>
                          <a:srgbClr val="FFFFFF"/>
                        </a:highlight>
                      </a:endParaRPr>
                    </a:p>
                    <a:p>
                      <a:pPr indent="-323850" lvl="0" marL="457200" rtl="0" algn="l">
                        <a:spcBef>
                          <a:spcPts val="0"/>
                        </a:spcBef>
                        <a:spcAft>
                          <a:spcPts val="0"/>
                        </a:spcAft>
                        <a:buClr>
                          <a:srgbClr val="202124"/>
                        </a:buClr>
                        <a:buSzPts val="1500"/>
                        <a:buAutoNum type="arabicPeriod"/>
                      </a:pPr>
                      <a:r>
                        <a:rPr lang="en" sz="1500">
                          <a:solidFill>
                            <a:srgbClr val="202124"/>
                          </a:solidFill>
                          <a:highlight>
                            <a:srgbClr val="FFFFFF"/>
                          </a:highlight>
                        </a:rPr>
                        <a:t>Moreover</a:t>
                      </a:r>
                      <a:endParaRPr sz="1500">
                        <a:solidFill>
                          <a:srgbClr val="202124"/>
                        </a:solidFill>
                        <a:highlight>
                          <a:srgbClr val="FFFFFF"/>
                        </a:highlight>
                      </a:endParaRPr>
                    </a:p>
                    <a:p>
                      <a:pPr indent="-323850" lvl="0" marL="457200" rtl="0" algn="l">
                        <a:spcBef>
                          <a:spcPts val="0"/>
                        </a:spcBef>
                        <a:spcAft>
                          <a:spcPts val="0"/>
                        </a:spcAft>
                        <a:buClr>
                          <a:srgbClr val="202124"/>
                        </a:buClr>
                        <a:buSzPts val="1500"/>
                        <a:buAutoNum type="arabicPeriod"/>
                      </a:pPr>
                      <a:r>
                        <a:rPr lang="en" sz="1500">
                          <a:solidFill>
                            <a:srgbClr val="202124"/>
                          </a:solidFill>
                          <a:highlight>
                            <a:srgbClr val="FFFFFF"/>
                          </a:highlight>
                        </a:rPr>
                        <a:t>In addition</a:t>
                      </a:r>
                      <a:endParaRPr sz="1500">
                        <a:solidFill>
                          <a:srgbClr val="202124"/>
                        </a:solidFill>
                        <a:highlight>
                          <a:srgbClr val="FFFFFF"/>
                        </a:highlight>
                      </a:endParaRPr>
                    </a:p>
                    <a:p>
                      <a:pPr indent="-323850" lvl="0" marL="457200" rtl="0" algn="l">
                        <a:spcBef>
                          <a:spcPts val="0"/>
                        </a:spcBef>
                        <a:spcAft>
                          <a:spcPts val="0"/>
                        </a:spcAft>
                        <a:buClr>
                          <a:srgbClr val="202124"/>
                        </a:buClr>
                        <a:buSzPts val="1500"/>
                        <a:buAutoNum type="arabicPeriod"/>
                      </a:pPr>
                      <a:r>
                        <a:rPr lang="en" sz="1500">
                          <a:solidFill>
                            <a:srgbClr val="202124"/>
                          </a:solidFill>
                          <a:highlight>
                            <a:srgbClr val="FFFFFF"/>
                          </a:highlight>
                        </a:rPr>
                        <a:t>With addition</a:t>
                      </a:r>
                      <a:endParaRPr sz="1500">
                        <a:solidFill>
                          <a:srgbClr val="202124"/>
                        </a:solidFill>
                        <a:highlight>
                          <a:srgbClr val="FFFFFF"/>
                        </a:highlight>
                      </a:endParaRPr>
                    </a:p>
                    <a:p>
                      <a:pPr indent="-323850" lvl="0" marL="457200" rtl="0" algn="l">
                        <a:spcBef>
                          <a:spcPts val="0"/>
                        </a:spcBef>
                        <a:spcAft>
                          <a:spcPts val="0"/>
                        </a:spcAft>
                        <a:buClr>
                          <a:srgbClr val="202124"/>
                        </a:buClr>
                        <a:buSzPts val="1500"/>
                        <a:buAutoNum type="arabicPeriod"/>
                      </a:pPr>
                      <a:r>
                        <a:rPr lang="en" sz="1500">
                          <a:solidFill>
                            <a:srgbClr val="202124"/>
                          </a:solidFill>
                          <a:highlight>
                            <a:srgbClr val="FFFFFF"/>
                          </a:highlight>
                        </a:rPr>
                        <a:t>Additionally</a:t>
                      </a:r>
                      <a:endParaRPr sz="1500">
                        <a:solidFill>
                          <a:srgbClr val="202124"/>
                        </a:solidFill>
                        <a:highlight>
                          <a:srgbClr val="FFFFFF"/>
                        </a:highlight>
                      </a:endParaRPr>
                    </a:p>
                    <a:p>
                      <a:pPr indent="-323850" lvl="0" marL="457200" rtl="0" algn="l">
                        <a:spcBef>
                          <a:spcPts val="0"/>
                        </a:spcBef>
                        <a:spcAft>
                          <a:spcPts val="0"/>
                        </a:spcAft>
                        <a:buClr>
                          <a:srgbClr val="202124"/>
                        </a:buClr>
                        <a:buSzPts val="1500"/>
                        <a:buAutoNum type="arabicPeriod"/>
                      </a:pPr>
                      <a:r>
                        <a:rPr lang="en" sz="1500">
                          <a:solidFill>
                            <a:srgbClr val="202124"/>
                          </a:solidFill>
                          <a:highlight>
                            <a:srgbClr val="FFFFFF"/>
                          </a:highlight>
                        </a:rPr>
                        <a:t>Then</a:t>
                      </a:r>
                      <a:endParaRPr sz="1500">
                        <a:solidFill>
                          <a:srgbClr val="202124"/>
                        </a:solidFill>
                        <a:highlight>
                          <a:srgbClr val="FFFFFF"/>
                        </a:highlight>
                      </a:endParaRPr>
                    </a:p>
                    <a:p>
                      <a:pPr indent="-323850" lvl="0" marL="457200" rtl="0" algn="l">
                        <a:spcBef>
                          <a:spcPts val="0"/>
                        </a:spcBef>
                        <a:spcAft>
                          <a:spcPts val="0"/>
                        </a:spcAft>
                        <a:buClr>
                          <a:srgbClr val="202124"/>
                        </a:buClr>
                        <a:buSzPts val="1500"/>
                        <a:buAutoNum type="arabicPeriod"/>
                      </a:pPr>
                      <a:r>
                        <a:rPr lang="en" sz="1500">
                          <a:solidFill>
                            <a:srgbClr val="202124"/>
                          </a:solidFill>
                          <a:highlight>
                            <a:srgbClr val="FFFFFF"/>
                          </a:highlight>
                        </a:rPr>
                        <a:t>By the time</a:t>
                      </a:r>
                      <a:endParaRPr sz="1500">
                        <a:solidFill>
                          <a:srgbClr val="202124"/>
                        </a:solidFill>
                        <a:highlight>
                          <a:srgbClr val="FFFFFF"/>
                        </a:highlight>
                      </a:endParaRPr>
                    </a:p>
                    <a:p>
                      <a:pPr indent="-323850" lvl="0" marL="457200" rtl="0" algn="l">
                        <a:spcBef>
                          <a:spcPts val="0"/>
                        </a:spcBef>
                        <a:spcAft>
                          <a:spcPts val="0"/>
                        </a:spcAft>
                        <a:buClr>
                          <a:srgbClr val="202124"/>
                        </a:buClr>
                        <a:buSzPts val="1500"/>
                        <a:buAutoNum type="arabicPeriod"/>
                      </a:pPr>
                      <a:r>
                        <a:rPr lang="en" sz="1500">
                          <a:solidFill>
                            <a:srgbClr val="202124"/>
                          </a:solidFill>
                          <a:highlight>
                            <a:srgbClr val="FFFFFF"/>
                          </a:highlight>
                        </a:rPr>
                        <a:t>As soon as</a:t>
                      </a:r>
                      <a:endParaRPr sz="1500">
                        <a:solidFill>
                          <a:srgbClr val="202124"/>
                        </a:solidFill>
                        <a:highlight>
                          <a:srgbClr val="FFFFFF"/>
                        </a:highlight>
                      </a:endParaRPr>
                    </a:p>
                  </a:txBody>
                  <a:tcPr marT="91425" marB="91425" marR="91425" marL="91425"/>
                </a:tc>
                <a:tc hMerge="1"/>
              </a:tr>
            </a:tbl>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sp>
        <p:nvSpPr>
          <p:cNvPr id="133" name="Google Shape;133;p20"/>
          <p:cNvSpPr txBox="1"/>
          <p:nvPr/>
        </p:nvSpPr>
        <p:spPr>
          <a:xfrm>
            <a:off x="0" y="-9850"/>
            <a:ext cx="9144000" cy="5143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300" u="sng">
                <a:solidFill>
                  <a:schemeClr val="accent1"/>
                </a:solidFill>
                <a:latin typeface="Lato"/>
                <a:ea typeface="Lato"/>
                <a:cs typeface="Lato"/>
                <a:sym typeface="Lato"/>
              </a:rPr>
              <a:t>Procedural Writing Map Directions Exemplar</a:t>
            </a:r>
            <a:endParaRPr sz="1300" u="sng">
              <a:solidFill>
                <a:schemeClr val="accent1"/>
              </a:solidFill>
              <a:latin typeface="Lato"/>
              <a:ea typeface="Lato"/>
              <a:cs typeface="Lato"/>
              <a:sym typeface="Lato"/>
            </a:endParaRPr>
          </a:p>
          <a:p>
            <a:pPr indent="0" lvl="0" marL="0" rtl="0" algn="ctr">
              <a:spcBef>
                <a:spcPts val="0"/>
              </a:spcBef>
              <a:spcAft>
                <a:spcPts val="0"/>
              </a:spcAft>
              <a:buNone/>
            </a:pPr>
            <a:r>
              <a:t/>
            </a:r>
            <a:endParaRPr sz="1300" u="sng">
              <a:solidFill>
                <a:schemeClr val="accent1"/>
              </a:solidFill>
              <a:latin typeface="Lato"/>
              <a:ea typeface="Lato"/>
              <a:cs typeface="Lato"/>
              <a:sym typeface="Lato"/>
            </a:endParaRPr>
          </a:p>
          <a:p>
            <a:pPr indent="-311150" lvl="0" marL="457200" rtl="0" algn="l">
              <a:spcBef>
                <a:spcPts val="0"/>
              </a:spcBef>
              <a:spcAft>
                <a:spcPts val="0"/>
              </a:spcAft>
              <a:buClr>
                <a:schemeClr val="accent1"/>
              </a:buClr>
              <a:buSzPts val="1300"/>
              <a:buFont typeface="Lato"/>
              <a:buAutoNum type="arabicPeriod"/>
            </a:pPr>
            <a:r>
              <a:rPr lang="en" sz="1300">
                <a:solidFill>
                  <a:schemeClr val="accent1"/>
                </a:solidFill>
                <a:latin typeface="Lato"/>
                <a:ea typeface="Lato"/>
                <a:cs typeface="Lato"/>
                <a:sym typeface="Lato"/>
              </a:rPr>
              <a:t>First of all, motor 9.7km left and go onto Pakuranga House.</a:t>
            </a:r>
            <a:endParaRPr sz="1300">
              <a:solidFill>
                <a:schemeClr val="accent1"/>
              </a:solidFill>
              <a:latin typeface="Lato"/>
              <a:ea typeface="Lato"/>
              <a:cs typeface="Lato"/>
              <a:sym typeface="Lato"/>
            </a:endParaRPr>
          </a:p>
          <a:p>
            <a:pPr indent="-311150" lvl="0" marL="457200" rtl="0" algn="l">
              <a:spcBef>
                <a:spcPts val="0"/>
              </a:spcBef>
              <a:spcAft>
                <a:spcPts val="0"/>
              </a:spcAft>
              <a:buClr>
                <a:schemeClr val="accent1"/>
              </a:buClr>
              <a:buSzPts val="1300"/>
              <a:buFont typeface="Lato"/>
              <a:buAutoNum type="arabicPeriod"/>
            </a:pPr>
            <a:r>
              <a:rPr lang="en" sz="1300">
                <a:solidFill>
                  <a:schemeClr val="accent1"/>
                </a:solidFill>
                <a:latin typeface="Lato"/>
                <a:ea typeface="Lato"/>
                <a:cs typeface="Lato"/>
                <a:sym typeface="Lato"/>
              </a:rPr>
              <a:t>After that, cruise 3.2km south.</a:t>
            </a:r>
            <a:endParaRPr sz="1300">
              <a:solidFill>
                <a:schemeClr val="accent1"/>
              </a:solidFill>
              <a:latin typeface="Lato"/>
              <a:ea typeface="Lato"/>
              <a:cs typeface="Lato"/>
              <a:sym typeface="Lato"/>
            </a:endParaRPr>
          </a:p>
          <a:p>
            <a:pPr indent="-311150" lvl="0" marL="457200" rtl="0" algn="l">
              <a:spcBef>
                <a:spcPts val="0"/>
              </a:spcBef>
              <a:spcAft>
                <a:spcPts val="0"/>
              </a:spcAft>
              <a:buClr>
                <a:schemeClr val="accent1"/>
              </a:buClr>
              <a:buSzPts val="1300"/>
              <a:buFont typeface="Lato"/>
              <a:buAutoNum type="arabicPeriod"/>
            </a:pPr>
            <a:r>
              <a:rPr lang="en" sz="1300">
                <a:solidFill>
                  <a:schemeClr val="accent1"/>
                </a:solidFill>
                <a:latin typeface="Lato"/>
                <a:ea typeface="Lato"/>
                <a:cs typeface="Lato"/>
                <a:sym typeface="Lato"/>
              </a:rPr>
              <a:t>Afterwards, advance 250m right until you arrive at Pepler Place.</a:t>
            </a:r>
            <a:endParaRPr sz="1300">
              <a:solidFill>
                <a:schemeClr val="accent1"/>
              </a:solidFill>
              <a:latin typeface="Lato"/>
              <a:ea typeface="Lato"/>
              <a:cs typeface="Lato"/>
              <a:sym typeface="Lato"/>
            </a:endParaRPr>
          </a:p>
          <a:p>
            <a:pPr indent="-311150" lvl="0" marL="457200" rtl="0" algn="l">
              <a:spcBef>
                <a:spcPts val="0"/>
              </a:spcBef>
              <a:spcAft>
                <a:spcPts val="0"/>
              </a:spcAft>
              <a:buClr>
                <a:schemeClr val="accent1"/>
              </a:buClr>
              <a:buSzPts val="1300"/>
              <a:buFont typeface="Lato"/>
              <a:buAutoNum type="arabicPeriod"/>
            </a:pPr>
            <a:r>
              <a:rPr lang="en" sz="1300">
                <a:solidFill>
                  <a:schemeClr val="accent1"/>
                </a:solidFill>
                <a:latin typeface="Lato"/>
                <a:ea typeface="Lato"/>
                <a:cs typeface="Lato"/>
                <a:sym typeface="Lato"/>
              </a:rPr>
              <a:t>After you have gone to Pepler Street jog 60m west until you reach Swinton School.</a:t>
            </a:r>
            <a:endParaRPr sz="1300">
              <a:solidFill>
                <a:schemeClr val="accent1"/>
              </a:solidFill>
              <a:latin typeface="Lato"/>
              <a:ea typeface="Lato"/>
              <a:cs typeface="Lato"/>
              <a:sym typeface="Lato"/>
            </a:endParaRPr>
          </a:p>
          <a:p>
            <a:pPr indent="-311150" lvl="0" marL="457200" rtl="0" algn="l">
              <a:spcBef>
                <a:spcPts val="0"/>
              </a:spcBef>
              <a:spcAft>
                <a:spcPts val="0"/>
              </a:spcAft>
              <a:buClr>
                <a:schemeClr val="accent1"/>
              </a:buClr>
              <a:buSzPts val="1300"/>
              <a:buFont typeface="Lato"/>
              <a:buAutoNum type="arabicPeriod"/>
            </a:pPr>
            <a:r>
              <a:rPr lang="en" sz="1300">
                <a:solidFill>
                  <a:schemeClr val="accent1"/>
                </a:solidFill>
                <a:latin typeface="Lato"/>
                <a:ea typeface="Lato"/>
                <a:cs typeface="Lato"/>
                <a:sym typeface="Lato"/>
              </a:rPr>
              <a:t>Next, amber north for 140m toward Bassett Building.</a:t>
            </a:r>
            <a:endParaRPr sz="1300">
              <a:solidFill>
                <a:schemeClr val="accent1"/>
              </a:solidFill>
              <a:latin typeface="Lato"/>
              <a:ea typeface="Lato"/>
              <a:cs typeface="Lato"/>
              <a:sym typeface="Lato"/>
            </a:endParaRPr>
          </a:p>
          <a:p>
            <a:pPr indent="-311150" lvl="0" marL="457200" rtl="0" algn="l">
              <a:spcBef>
                <a:spcPts val="0"/>
              </a:spcBef>
              <a:spcAft>
                <a:spcPts val="0"/>
              </a:spcAft>
              <a:buClr>
                <a:schemeClr val="accent1"/>
              </a:buClr>
              <a:buSzPts val="1300"/>
              <a:buFont typeface="Lato"/>
              <a:buAutoNum type="arabicPeriod"/>
            </a:pPr>
            <a:r>
              <a:rPr lang="en" sz="1300">
                <a:solidFill>
                  <a:schemeClr val="accent1"/>
                </a:solidFill>
                <a:latin typeface="Lato"/>
                <a:ea typeface="Lato"/>
                <a:cs typeface="Lato"/>
                <a:sym typeface="Lato"/>
              </a:rPr>
              <a:t>Head 600m right until you get to Walden’s Wall.</a:t>
            </a:r>
            <a:endParaRPr sz="1300">
              <a:solidFill>
                <a:schemeClr val="accent1"/>
              </a:solidFill>
              <a:latin typeface="Lato"/>
              <a:ea typeface="Lato"/>
              <a:cs typeface="Lato"/>
              <a:sym typeface="Lato"/>
            </a:endParaRPr>
          </a:p>
          <a:p>
            <a:pPr indent="-311150" lvl="0" marL="457200" rtl="0" algn="l">
              <a:spcBef>
                <a:spcPts val="0"/>
              </a:spcBef>
              <a:spcAft>
                <a:spcPts val="0"/>
              </a:spcAft>
              <a:buClr>
                <a:schemeClr val="accent1"/>
              </a:buClr>
              <a:buSzPts val="1300"/>
              <a:buFont typeface="Lato"/>
              <a:buAutoNum type="arabicPeriod"/>
            </a:pPr>
            <a:r>
              <a:rPr lang="en" sz="1300">
                <a:solidFill>
                  <a:schemeClr val="accent1"/>
                </a:solidFill>
                <a:latin typeface="Lato"/>
                <a:ea typeface="Lato"/>
                <a:cs typeface="Lato"/>
                <a:sym typeface="Lato"/>
              </a:rPr>
              <a:t>Followed by jumping over Walden’s Wall.</a:t>
            </a:r>
            <a:endParaRPr sz="1300">
              <a:solidFill>
                <a:schemeClr val="accent1"/>
              </a:solidFill>
              <a:latin typeface="Lato"/>
              <a:ea typeface="Lato"/>
              <a:cs typeface="Lato"/>
              <a:sym typeface="Lato"/>
            </a:endParaRPr>
          </a:p>
          <a:p>
            <a:pPr indent="-311150" lvl="0" marL="457200" rtl="0" algn="l">
              <a:spcBef>
                <a:spcPts val="0"/>
              </a:spcBef>
              <a:spcAft>
                <a:spcPts val="0"/>
              </a:spcAft>
              <a:buClr>
                <a:schemeClr val="accent1"/>
              </a:buClr>
              <a:buSzPts val="1300"/>
              <a:buFont typeface="Lato"/>
              <a:buAutoNum type="arabicPeriod"/>
            </a:pPr>
            <a:r>
              <a:rPr lang="en" sz="1300">
                <a:solidFill>
                  <a:schemeClr val="accent1"/>
                </a:solidFill>
                <a:latin typeface="Lato"/>
                <a:ea typeface="Lato"/>
                <a:cs typeface="Lato"/>
                <a:sym typeface="Lato"/>
              </a:rPr>
              <a:t>When you have jumped over Walden’s Wall progress and turn left  for 400m until you reach Remuera Dairy.</a:t>
            </a:r>
            <a:endParaRPr sz="1300">
              <a:solidFill>
                <a:schemeClr val="accent1"/>
              </a:solidFill>
              <a:latin typeface="Lato"/>
              <a:ea typeface="Lato"/>
              <a:cs typeface="Lato"/>
              <a:sym typeface="Lato"/>
            </a:endParaRPr>
          </a:p>
          <a:p>
            <a:pPr indent="-311150" lvl="0" marL="457200" rtl="0" algn="l">
              <a:spcBef>
                <a:spcPts val="0"/>
              </a:spcBef>
              <a:spcAft>
                <a:spcPts val="0"/>
              </a:spcAft>
              <a:buClr>
                <a:schemeClr val="accent1"/>
              </a:buClr>
              <a:buSzPts val="1300"/>
              <a:buFont typeface="Lato"/>
              <a:buAutoNum type="arabicPeriod"/>
            </a:pPr>
            <a:r>
              <a:rPr lang="en" sz="1300">
                <a:solidFill>
                  <a:schemeClr val="accent1"/>
                </a:solidFill>
                <a:latin typeface="Lato"/>
                <a:ea typeface="Lato"/>
                <a:cs typeface="Lato"/>
                <a:sym typeface="Lato"/>
              </a:rPr>
              <a:t>Run east for 200m until you get to Alpers Shop.</a:t>
            </a:r>
            <a:endParaRPr sz="1300">
              <a:solidFill>
                <a:schemeClr val="accent1"/>
              </a:solidFill>
              <a:latin typeface="Lato"/>
              <a:ea typeface="Lato"/>
              <a:cs typeface="Lato"/>
              <a:sym typeface="Lato"/>
            </a:endParaRPr>
          </a:p>
          <a:p>
            <a:pPr indent="-311150" lvl="0" marL="457200" rtl="0" algn="l">
              <a:spcBef>
                <a:spcPts val="0"/>
              </a:spcBef>
              <a:spcAft>
                <a:spcPts val="0"/>
              </a:spcAft>
              <a:buClr>
                <a:schemeClr val="accent1"/>
              </a:buClr>
              <a:buSzPts val="1300"/>
              <a:buFont typeface="Lato"/>
              <a:buAutoNum type="arabicPeriod"/>
            </a:pPr>
            <a:r>
              <a:rPr lang="en" sz="1300">
                <a:solidFill>
                  <a:schemeClr val="accent1"/>
                </a:solidFill>
                <a:latin typeface="Lato"/>
                <a:ea typeface="Lato"/>
                <a:cs typeface="Lato"/>
                <a:sym typeface="Lato"/>
              </a:rPr>
              <a:t>Go 190m west and you will be at Great Conifer Grove Tree.</a:t>
            </a:r>
            <a:endParaRPr sz="1300">
              <a:solidFill>
                <a:schemeClr val="accent1"/>
              </a:solidFill>
              <a:latin typeface="Lato"/>
              <a:ea typeface="Lato"/>
              <a:cs typeface="Lato"/>
              <a:sym typeface="Lato"/>
            </a:endParaRPr>
          </a:p>
          <a:p>
            <a:pPr indent="-311150" lvl="0" marL="457200" rtl="0" algn="l">
              <a:spcBef>
                <a:spcPts val="0"/>
              </a:spcBef>
              <a:spcAft>
                <a:spcPts val="0"/>
              </a:spcAft>
              <a:buClr>
                <a:schemeClr val="accent1"/>
              </a:buClr>
              <a:buSzPts val="1300"/>
              <a:buFont typeface="Lato"/>
              <a:buAutoNum type="arabicPeriod"/>
            </a:pPr>
            <a:r>
              <a:rPr lang="en" sz="1300">
                <a:solidFill>
                  <a:schemeClr val="accent1"/>
                </a:solidFill>
                <a:latin typeface="Lato"/>
                <a:ea typeface="Lato"/>
                <a:cs typeface="Lato"/>
                <a:sym typeface="Lato"/>
              </a:rPr>
              <a:t>You will need to climb up Great Conifer Grove Tree.</a:t>
            </a:r>
            <a:endParaRPr sz="1300">
              <a:solidFill>
                <a:schemeClr val="accent1"/>
              </a:solidFill>
              <a:latin typeface="Lato"/>
              <a:ea typeface="Lato"/>
              <a:cs typeface="Lato"/>
              <a:sym typeface="Lato"/>
            </a:endParaRPr>
          </a:p>
          <a:p>
            <a:pPr indent="-311150" lvl="0" marL="457200" rtl="0" algn="l">
              <a:spcBef>
                <a:spcPts val="0"/>
              </a:spcBef>
              <a:spcAft>
                <a:spcPts val="0"/>
              </a:spcAft>
              <a:buClr>
                <a:schemeClr val="accent1"/>
              </a:buClr>
              <a:buSzPts val="1300"/>
              <a:buFont typeface="Lato"/>
              <a:buAutoNum type="arabicPeriod"/>
            </a:pPr>
            <a:r>
              <a:rPr lang="en" sz="1300">
                <a:solidFill>
                  <a:schemeClr val="accent1"/>
                </a:solidFill>
                <a:latin typeface="Lato"/>
                <a:ea typeface="Lato"/>
                <a:cs typeface="Lato"/>
                <a:sym typeface="Lato"/>
              </a:rPr>
              <a:t>Climb down Great Conifer Grove Tree and roam 300m north-east until you get to Motions Mansion.</a:t>
            </a:r>
            <a:endParaRPr sz="1300">
              <a:solidFill>
                <a:schemeClr val="accent1"/>
              </a:solidFill>
              <a:latin typeface="Lato"/>
              <a:ea typeface="Lato"/>
              <a:cs typeface="Lato"/>
              <a:sym typeface="Lato"/>
            </a:endParaRPr>
          </a:p>
          <a:p>
            <a:pPr indent="-311150" lvl="0" marL="457200" rtl="0" algn="l">
              <a:spcBef>
                <a:spcPts val="0"/>
              </a:spcBef>
              <a:spcAft>
                <a:spcPts val="0"/>
              </a:spcAft>
              <a:buClr>
                <a:schemeClr val="accent1"/>
              </a:buClr>
              <a:buSzPts val="1300"/>
              <a:buFont typeface="Lato"/>
              <a:buAutoNum type="arabicPeriod"/>
            </a:pPr>
            <a:r>
              <a:rPr lang="en" sz="1300">
                <a:solidFill>
                  <a:schemeClr val="accent1"/>
                </a:solidFill>
                <a:latin typeface="Lato"/>
                <a:ea typeface="Lato"/>
                <a:cs typeface="Lato"/>
                <a:sym typeface="Lato"/>
              </a:rPr>
              <a:t>Moreover, walk 230m south-west and you will be at St Mark's Cathedral.</a:t>
            </a:r>
            <a:endParaRPr sz="1300">
              <a:solidFill>
                <a:schemeClr val="accent1"/>
              </a:solidFill>
              <a:latin typeface="Lato"/>
              <a:ea typeface="Lato"/>
              <a:cs typeface="Lato"/>
              <a:sym typeface="Lato"/>
            </a:endParaRPr>
          </a:p>
          <a:p>
            <a:pPr indent="-311150" lvl="0" marL="457200" rtl="0" algn="l">
              <a:spcBef>
                <a:spcPts val="0"/>
              </a:spcBef>
              <a:spcAft>
                <a:spcPts val="0"/>
              </a:spcAft>
              <a:buClr>
                <a:schemeClr val="accent1"/>
              </a:buClr>
              <a:buSzPts val="1300"/>
              <a:buFont typeface="Lato"/>
              <a:buAutoNum type="arabicPeriod"/>
            </a:pPr>
            <a:r>
              <a:rPr lang="en" sz="1300">
                <a:solidFill>
                  <a:schemeClr val="accent1"/>
                </a:solidFill>
                <a:latin typeface="Lato"/>
                <a:ea typeface="Lato"/>
                <a:cs typeface="Lato"/>
                <a:sym typeface="Lato"/>
              </a:rPr>
              <a:t>In addition, saunter for 170m right and will get to Avon Station.</a:t>
            </a:r>
            <a:endParaRPr sz="1300">
              <a:solidFill>
                <a:schemeClr val="accent1"/>
              </a:solidFill>
              <a:latin typeface="Lato"/>
              <a:ea typeface="Lato"/>
              <a:cs typeface="Lato"/>
              <a:sym typeface="Lato"/>
            </a:endParaRPr>
          </a:p>
          <a:p>
            <a:pPr indent="-311150" lvl="0" marL="457200" rtl="0" algn="l">
              <a:spcBef>
                <a:spcPts val="0"/>
              </a:spcBef>
              <a:spcAft>
                <a:spcPts val="0"/>
              </a:spcAft>
              <a:buClr>
                <a:schemeClr val="accent1"/>
              </a:buClr>
              <a:buSzPts val="1300"/>
              <a:buFont typeface="Lato"/>
              <a:buAutoNum type="arabicPeriod"/>
            </a:pPr>
            <a:r>
              <a:rPr lang="en" sz="1300">
                <a:solidFill>
                  <a:schemeClr val="accent1"/>
                </a:solidFill>
                <a:latin typeface="Lato"/>
                <a:ea typeface="Lato"/>
                <a:cs typeface="Lato"/>
                <a:sym typeface="Lato"/>
              </a:rPr>
              <a:t>With addition, dash 400m and you will reach Edsel’s Eatery.</a:t>
            </a:r>
            <a:endParaRPr sz="1300">
              <a:solidFill>
                <a:schemeClr val="accent1"/>
              </a:solidFill>
              <a:latin typeface="Lato"/>
              <a:ea typeface="Lato"/>
              <a:cs typeface="Lato"/>
              <a:sym typeface="Lato"/>
            </a:endParaRPr>
          </a:p>
          <a:p>
            <a:pPr indent="-311150" lvl="0" marL="457200" rtl="0" algn="l">
              <a:spcBef>
                <a:spcPts val="0"/>
              </a:spcBef>
              <a:spcAft>
                <a:spcPts val="0"/>
              </a:spcAft>
              <a:buClr>
                <a:schemeClr val="accent1"/>
              </a:buClr>
              <a:buSzPts val="1300"/>
              <a:buFont typeface="Lato"/>
              <a:buAutoNum type="arabicPeriod"/>
            </a:pPr>
            <a:r>
              <a:rPr lang="en" sz="1300">
                <a:solidFill>
                  <a:schemeClr val="accent1"/>
                </a:solidFill>
                <a:latin typeface="Lato"/>
                <a:ea typeface="Lato"/>
                <a:cs typeface="Lato"/>
                <a:sym typeface="Lato"/>
              </a:rPr>
              <a:t>Additionally, speed 2.9km until you get to Te Atatu Stadium.</a:t>
            </a:r>
            <a:endParaRPr sz="1300">
              <a:solidFill>
                <a:schemeClr val="accent1"/>
              </a:solidFill>
              <a:latin typeface="Lato"/>
              <a:ea typeface="Lato"/>
              <a:cs typeface="Lato"/>
              <a:sym typeface="Lato"/>
            </a:endParaRPr>
          </a:p>
          <a:p>
            <a:pPr indent="-311150" lvl="0" marL="457200" rtl="0" algn="l">
              <a:spcBef>
                <a:spcPts val="0"/>
              </a:spcBef>
              <a:spcAft>
                <a:spcPts val="0"/>
              </a:spcAft>
              <a:buClr>
                <a:schemeClr val="accent1"/>
              </a:buClr>
              <a:buSzPts val="1300"/>
              <a:buFont typeface="Lato"/>
              <a:buAutoNum type="arabicPeriod"/>
            </a:pPr>
            <a:r>
              <a:rPr lang="en" sz="1300">
                <a:solidFill>
                  <a:schemeClr val="accent1"/>
                </a:solidFill>
                <a:latin typeface="Lato"/>
                <a:ea typeface="Lato"/>
                <a:cs typeface="Lato"/>
                <a:sym typeface="Lato"/>
              </a:rPr>
              <a:t>Then trek 70m south until you get to Whispy Woods.</a:t>
            </a:r>
            <a:endParaRPr sz="1300">
              <a:solidFill>
                <a:schemeClr val="accent1"/>
              </a:solidFill>
              <a:latin typeface="Lato"/>
              <a:ea typeface="Lato"/>
              <a:cs typeface="Lato"/>
              <a:sym typeface="Lato"/>
            </a:endParaRPr>
          </a:p>
          <a:p>
            <a:pPr indent="-311150" lvl="0" marL="457200" rtl="0" algn="l">
              <a:spcBef>
                <a:spcPts val="0"/>
              </a:spcBef>
              <a:spcAft>
                <a:spcPts val="0"/>
              </a:spcAft>
              <a:buClr>
                <a:schemeClr val="accent1"/>
              </a:buClr>
              <a:buSzPts val="1300"/>
              <a:buFont typeface="Lato"/>
              <a:buAutoNum type="arabicPeriod"/>
            </a:pPr>
            <a:r>
              <a:rPr lang="en" sz="1300">
                <a:solidFill>
                  <a:schemeClr val="accent1"/>
                </a:solidFill>
                <a:latin typeface="Lato"/>
                <a:ea typeface="Lato"/>
                <a:cs typeface="Lato"/>
                <a:sym typeface="Lato"/>
              </a:rPr>
              <a:t>Trudge 300m east through Whispy Woods until you are at King’s Bridge.</a:t>
            </a:r>
            <a:endParaRPr sz="1300">
              <a:solidFill>
                <a:schemeClr val="accent1"/>
              </a:solidFill>
              <a:latin typeface="Lato"/>
              <a:ea typeface="Lato"/>
              <a:cs typeface="Lato"/>
              <a:sym typeface="Lato"/>
            </a:endParaRPr>
          </a:p>
          <a:p>
            <a:pPr indent="-311150" lvl="0" marL="457200" rtl="0" algn="l">
              <a:spcBef>
                <a:spcPts val="0"/>
              </a:spcBef>
              <a:spcAft>
                <a:spcPts val="0"/>
              </a:spcAft>
              <a:buClr>
                <a:schemeClr val="accent1"/>
              </a:buClr>
              <a:buSzPts val="1300"/>
              <a:buFont typeface="Lato"/>
              <a:buAutoNum type="arabicPeriod"/>
            </a:pPr>
            <a:r>
              <a:rPr lang="en" sz="1300">
                <a:solidFill>
                  <a:schemeClr val="accent1"/>
                </a:solidFill>
                <a:latin typeface="Lato"/>
                <a:ea typeface="Lato"/>
                <a:cs typeface="Lato"/>
                <a:sym typeface="Lato"/>
              </a:rPr>
              <a:t>By the time you arrive at King’s Bridge, bolt over King’s Bridge for 550m.</a:t>
            </a:r>
            <a:endParaRPr sz="1300">
              <a:solidFill>
                <a:schemeClr val="accent1"/>
              </a:solidFill>
              <a:latin typeface="Lato"/>
              <a:ea typeface="Lato"/>
              <a:cs typeface="Lato"/>
              <a:sym typeface="Lato"/>
            </a:endParaRPr>
          </a:p>
          <a:p>
            <a:pPr indent="-311150" lvl="0" marL="457200" rtl="0" algn="l">
              <a:spcBef>
                <a:spcPts val="0"/>
              </a:spcBef>
              <a:spcAft>
                <a:spcPts val="0"/>
              </a:spcAft>
              <a:buClr>
                <a:schemeClr val="accent1"/>
              </a:buClr>
              <a:buSzPts val="1300"/>
              <a:buFont typeface="Lato"/>
              <a:buAutoNum type="arabicPeriod"/>
            </a:pPr>
            <a:r>
              <a:rPr lang="en" sz="1300">
                <a:solidFill>
                  <a:schemeClr val="accent1"/>
                </a:solidFill>
                <a:latin typeface="Lato"/>
                <a:ea typeface="Lato"/>
                <a:cs typeface="Lato"/>
                <a:sym typeface="Lato"/>
              </a:rPr>
              <a:t>As soon as you have bolted over King’s Bridge, slide 40m down Tabby’s Tunnel and you will be at Bethel’s Beach.</a:t>
            </a:r>
            <a:endParaRPr sz="1300">
              <a:solidFill>
                <a:schemeClr val="accent1"/>
              </a:solidFill>
              <a:latin typeface="Lato"/>
              <a:ea typeface="Lato"/>
              <a:cs typeface="Lato"/>
              <a:sym typeface="Lato"/>
            </a:endParaRPr>
          </a:p>
          <a:p>
            <a:pPr indent="-311150" lvl="0" marL="457200" rtl="0" algn="l">
              <a:spcBef>
                <a:spcPts val="0"/>
              </a:spcBef>
              <a:spcAft>
                <a:spcPts val="0"/>
              </a:spcAft>
              <a:buClr>
                <a:schemeClr val="accent1"/>
              </a:buClr>
              <a:buSzPts val="1300"/>
              <a:buFont typeface="Lato"/>
              <a:buAutoNum type="arabicPeriod"/>
            </a:pPr>
            <a:r>
              <a:rPr lang="en" sz="1300">
                <a:solidFill>
                  <a:schemeClr val="accent1"/>
                </a:solidFill>
                <a:latin typeface="Lato"/>
                <a:ea typeface="Lato"/>
                <a:cs typeface="Lato"/>
                <a:sym typeface="Lato"/>
              </a:rPr>
              <a:t>Subsequently, you will need to crawl 3.5km right on Bethel’s Beach.</a:t>
            </a:r>
            <a:endParaRPr sz="1300">
              <a:solidFill>
                <a:schemeClr val="accent1"/>
              </a:solidFill>
              <a:latin typeface="Lato"/>
              <a:ea typeface="Lato"/>
              <a:cs typeface="Lato"/>
              <a:sym typeface="Lato"/>
            </a:endParaRPr>
          </a:p>
          <a:p>
            <a:pPr indent="-311150" lvl="0" marL="457200" rtl="0" algn="l">
              <a:spcBef>
                <a:spcPts val="0"/>
              </a:spcBef>
              <a:spcAft>
                <a:spcPts val="0"/>
              </a:spcAft>
              <a:buClr>
                <a:schemeClr val="accent1"/>
              </a:buClr>
              <a:buSzPts val="1300"/>
              <a:buFont typeface="Lato"/>
              <a:buAutoNum type="arabicPeriod"/>
            </a:pPr>
            <a:r>
              <a:rPr lang="en" sz="1300">
                <a:solidFill>
                  <a:schemeClr val="accent1"/>
                </a:solidFill>
                <a:latin typeface="Lato"/>
                <a:ea typeface="Lato"/>
                <a:cs typeface="Lato"/>
                <a:sym typeface="Lato"/>
              </a:rPr>
              <a:t>Use the left lane at the end of Bethel’ Beach to proceed 350m until you get to Brightside University.</a:t>
            </a:r>
            <a:endParaRPr sz="1300">
              <a:solidFill>
                <a:schemeClr val="accent1"/>
              </a:solidFill>
              <a:latin typeface="Lato"/>
              <a:ea typeface="Lato"/>
              <a:cs typeface="Lato"/>
              <a:sym typeface="Lato"/>
            </a:endParaRPr>
          </a:p>
          <a:p>
            <a:pPr indent="-311150" lvl="0" marL="457200" rtl="0" algn="l">
              <a:spcBef>
                <a:spcPts val="0"/>
              </a:spcBef>
              <a:spcAft>
                <a:spcPts val="0"/>
              </a:spcAft>
              <a:buClr>
                <a:schemeClr val="accent1"/>
              </a:buClr>
              <a:buSzPts val="1300"/>
              <a:buFont typeface="Lato"/>
              <a:buAutoNum type="arabicPeriod"/>
            </a:pPr>
            <a:r>
              <a:rPr lang="en" sz="1300">
                <a:solidFill>
                  <a:schemeClr val="accent1"/>
                </a:solidFill>
                <a:latin typeface="Lato"/>
                <a:ea typeface="Lato"/>
                <a:cs typeface="Lato"/>
                <a:sym typeface="Lato"/>
              </a:rPr>
              <a:t>Finally, you will have reached your destination which will be on the right.</a:t>
            </a:r>
            <a:endParaRPr sz="1300">
              <a:solidFill>
                <a:schemeClr val="accent1"/>
              </a:solidFill>
              <a:latin typeface="Lato"/>
              <a:ea typeface="Lato"/>
              <a:cs typeface="Lato"/>
              <a:sym typeface="Lato"/>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sp>
        <p:nvSpPr>
          <p:cNvPr id="138" name="Google Shape;138;p21"/>
          <p:cNvSpPr txBox="1"/>
          <p:nvPr>
            <p:ph type="title"/>
          </p:nvPr>
        </p:nvSpPr>
        <p:spPr>
          <a:xfrm>
            <a:off x="730000" y="1318650"/>
            <a:ext cx="3300900" cy="13815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Task</a:t>
            </a:r>
            <a:endParaRPr/>
          </a:p>
        </p:txBody>
      </p:sp>
      <p:sp>
        <p:nvSpPr>
          <p:cNvPr id="139" name="Google Shape;139;p21"/>
          <p:cNvSpPr txBox="1"/>
          <p:nvPr>
            <p:ph idx="1" type="body"/>
          </p:nvPr>
        </p:nvSpPr>
        <p:spPr>
          <a:xfrm>
            <a:off x="721225" y="2781725"/>
            <a:ext cx="3300900" cy="15975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You will see on the next slide a treasure map. You will need to write a procedural text of how to get from “Dead Man’s Mountains” and visit all the other places until you get to “Scally Wag Point.” There will be other tasks to do after on slide 9. </a:t>
            </a:r>
            <a:endParaRPr/>
          </a:p>
        </p:txBody>
      </p:sp>
      <p:pic>
        <p:nvPicPr>
          <p:cNvPr id="140" name="Google Shape;140;p21"/>
          <p:cNvPicPr preferRelativeResize="0"/>
          <p:nvPr/>
        </p:nvPicPr>
        <p:blipFill>
          <a:blip r:embed="rId3">
            <a:alphaModFix/>
          </a:blip>
          <a:stretch>
            <a:fillRect/>
          </a:stretch>
        </p:blipFill>
        <p:spPr>
          <a:xfrm>
            <a:off x="4022125" y="794125"/>
            <a:ext cx="4808300" cy="407545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treamline">
  <a:themeElements>
    <a:clrScheme name="Streamline">
      <a:dk1>
        <a:srgbClr val="1A9988"/>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