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5"/>
    <p:sldMasterId id="2147483671" r:id="rId6"/>
  </p:sldMasterIdLst>
  <p:notesMasterIdLst>
    <p:notesMasterId r:id="rId7"/>
  </p:notesMasterIdLst>
  <p:sldIdLst>
    <p:sldId id="256" r:id="rId8"/>
    <p:sldId id="257" r:id="rId9"/>
    <p:sldId id="258" r:id="rId10"/>
    <p:sldId id="259" r:id="rId11"/>
    <p:sldId id="260" r:id="rId12"/>
    <p:sldId id="261" r:id="rId13"/>
    <p:sldId id="262" r:id="rId14"/>
    <p:sldId id="263" r:id="rId15"/>
  </p:sldIdLst>
  <p:sldSz cy="5143500" cx="9144000"/>
  <p:notesSz cx="6858000" cy="9144000"/>
  <p:embeddedFontLst>
    <p:embeddedFont>
      <p:font typeface="Raleway"/>
      <p:regular r:id="rId16"/>
      <p:bold r:id="rId17"/>
      <p:italic r:id="rId18"/>
      <p:boldItalic r:id="rId19"/>
    </p:embeddedFont>
    <p:embeddedFont>
      <p:font typeface="Roboto"/>
      <p:regular r:id="rId20"/>
      <p:bold r:id="rId21"/>
      <p:italic r:id="rId22"/>
      <p:boldItalic r:id="rId23"/>
    </p:embeddedFont>
    <p:embeddedFont>
      <p:font typeface="Nunito"/>
      <p:regular r:id="rId24"/>
      <p:bold r:id="rId25"/>
      <p:italic r:id="rId26"/>
      <p:boldItalic r:id="rId27"/>
    </p:embeddedFont>
    <p:embeddedFont>
      <p:font typeface="Lato"/>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D931079-2095-4D4B-822D-7C88B9763586}">
  <a:tblStyle styleId="{ED931079-2095-4D4B-822D-7C88B9763586}"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regular.fntdata"/><Relationship Id="rId22" Type="http://schemas.openxmlformats.org/officeDocument/2006/relationships/font" Target="fonts/Roboto-italic.fntdata"/><Relationship Id="rId21" Type="http://schemas.openxmlformats.org/officeDocument/2006/relationships/font" Target="fonts/Roboto-bold.fntdata"/><Relationship Id="rId24" Type="http://schemas.openxmlformats.org/officeDocument/2006/relationships/font" Target="fonts/Nunito-regular.fntdata"/><Relationship Id="rId23" Type="http://schemas.openxmlformats.org/officeDocument/2006/relationships/font" Target="fonts/Roboto-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font" Target="fonts/Nunito-italic.fntdata"/><Relationship Id="rId25" Type="http://schemas.openxmlformats.org/officeDocument/2006/relationships/font" Target="fonts/Nunito-bold.fntdata"/><Relationship Id="rId28" Type="http://schemas.openxmlformats.org/officeDocument/2006/relationships/font" Target="fonts/Lato-regular.fntdata"/><Relationship Id="rId27" Type="http://schemas.openxmlformats.org/officeDocument/2006/relationships/font" Target="fonts/Nunito-bold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Lato-bold.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Lato-boldItalic.fntdata"/><Relationship Id="rId30" Type="http://schemas.openxmlformats.org/officeDocument/2006/relationships/font" Target="fonts/Lato-italic.fntdata"/><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font" Target="fonts/Raleway-bold.fntdata"/><Relationship Id="rId16" Type="http://schemas.openxmlformats.org/officeDocument/2006/relationships/font" Target="fonts/Raleway-regular.fntdata"/><Relationship Id="rId19" Type="http://schemas.openxmlformats.org/officeDocument/2006/relationships/font" Target="fonts/Raleway-boldItalic.fntdata"/><Relationship Id="rId18" Type="http://schemas.openxmlformats.org/officeDocument/2006/relationships/font" Target="fonts/Raleway-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836f02b900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2836f02b900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2836f02b900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2836f02b900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2836f02b900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2836f02b900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2836f02b900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2836f02b900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836f02b900_0_2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2836f02b900_0_2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2836f02b900_0_2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2836f02b900_0_2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2836f02b900_0_3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2836f02b900_0_3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1858703" y="1822833"/>
            <a:ext cx="5361300" cy="14481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5" name="Google Shape;35;p2"/>
          <p:cNvSpPr txBox="1"/>
          <p:nvPr>
            <p:ph idx="1" type="subTitle"/>
          </p:nvPr>
        </p:nvSpPr>
        <p:spPr>
          <a:xfrm>
            <a:off x="1858700" y="3413158"/>
            <a:ext cx="5361300" cy="52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1"/>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p:nvPr>
            <p:ph idx="1" type="body"/>
          </p:nvPr>
        </p:nvSpPr>
        <p:spPr>
          <a:xfrm>
            <a:off x="1385850" y="2863850"/>
            <a:ext cx="6372300" cy="6411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SzPts val="1300"/>
              <a:buChar char="●"/>
              <a:defRPr/>
            </a:lvl1pPr>
            <a:lvl2pPr indent="-298450" lvl="1" marL="914400" algn="ctr">
              <a:spcBef>
                <a:spcPts val="0"/>
              </a:spcBef>
              <a:spcAft>
                <a:spcPts val="0"/>
              </a:spcAft>
              <a:buSzPts val="1100"/>
              <a:buChar char="○"/>
              <a:defRPr/>
            </a:lvl2pPr>
            <a:lvl3pPr indent="-298450" lvl="2" marL="1371600" algn="ctr">
              <a:spcBef>
                <a:spcPts val="0"/>
              </a:spcBef>
              <a:spcAft>
                <a:spcPts val="0"/>
              </a:spcAft>
              <a:buSzPts val="1100"/>
              <a:buChar char="■"/>
              <a:defRPr/>
            </a:lvl3pPr>
            <a:lvl4pPr indent="-298450" lvl="3" marL="1828800" algn="ctr">
              <a:spcBef>
                <a:spcPts val="0"/>
              </a:spcBef>
              <a:spcAft>
                <a:spcPts val="0"/>
              </a:spcAft>
              <a:buSzPts val="1100"/>
              <a:buChar char="●"/>
              <a:defRPr/>
            </a:lvl4pPr>
            <a:lvl5pPr indent="-298450" lvl="4" marL="2286000" algn="ctr">
              <a:spcBef>
                <a:spcPts val="0"/>
              </a:spcBef>
              <a:spcAft>
                <a:spcPts val="0"/>
              </a:spcAft>
              <a:buSzPts val="1100"/>
              <a:buChar char="○"/>
              <a:defRPr/>
            </a:lvl5pPr>
            <a:lvl6pPr indent="-298450" lvl="5" marL="2743200" algn="ctr">
              <a:spcBef>
                <a:spcPts val="0"/>
              </a:spcBef>
              <a:spcAft>
                <a:spcPts val="0"/>
              </a:spcAft>
              <a:buSzPts val="1100"/>
              <a:buChar char="■"/>
              <a:defRPr/>
            </a:lvl6pPr>
            <a:lvl7pPr indent="-298450" lvl="6" marL="3200400" algn="ctr">
              <a:spcBef>
                <a:spcPts val="0"/>
              </a:spcBef>
              <a:spcAft>
                <a:spcPts val="0"/>
              </a:spcAft>
              <a:buSzPts val="1100"/>
              <a:buChar char="●"/>
              <a:defRPr/>
            </a:lvl7pPr>
            <a:lvl8pPr indent="-298450" lvl="7" marL="3657600" algn="ctr">
              <a:spcBef>
                <a:spcPts val="0"/>
              </a:spcBef>
              <a:spcAft>
                <a:spcPts val="0"/>
              </a:spcAft>
              <a:buSzPts val="1100"/>
              <a:buChar char="○"/>
              <a:defRPr/>
            </a:lvl8pPr>
            <a:lvl9pPr indent="-298450" lvl="8" marL="4114800" algn="ctr">
              <a:spcBef>
                <a:spcPts val="0"/>
              </a:spcBef>
              <a:spcAft>
                <a:spcPts val="0"/>
              </a:spcAft>
              <a:buSzPts val="1100"/>
              <a:buChar char="■"/>
              <a:defRPr/>
            </a:lvl9pPr>
          </a:lstStyle>
          <a:p/>
        </p:txBody>
      </p:sp>
      <p:sp>
        <p:nvSpPr>
          <p:cNvPr id="121" name="Google Shape;121;p11"/>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2" name="Shape 122"/>
        <p:cNvGrpSpPr/>
        <p:nvPr/>
      </p:nvGrpSpPr>
      <p:grpSpPr>
        <a:xfrm>
          <a:off x="0" y="0"/>
          <a:ext cx="0" cy="0"/>
          <a:chOff x="0" y="0"/>
          <a:chExt cx="0" cy="0"/>
        </a:xfrm>
      </p:grpSpPr>
      <p:sp>
        <p:nvSpPr>
          <p:cNvPr id="123" name="Google Shape;123;p1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28" name="Shape 128"/>
        <p:cNvGrpSpPr/>
        <p:nvPr/>
      </p:nvGrpSpPr>
      <p:grpSpPr>
        <a:xfrm>
          <a:off x="0" y="0"/>
          <a:ext cx="0" cy="0"/>
          <a:chOff x="0" y="0"/>
          <a:chExt cx="0" cy="0"/>
        </a:xfrm>
      </p:grpSpPr>
      <p:cxnSp>
        <p:nvCxnSpPr>
          <p:cNvPr id="129" name="Google Shape;129;p14"/>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30" name="Google Shape;130;p14"/>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131" name="Google Shape;131;p14"/>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32" name="Google Shape;132;p14"/>
          <p:cNvSpPr txBox="1"/>
          <p:nvPr>
            <p:ph type="ctrTitle"/>
          </p:nvPr>
        </p:nvSpPr>
        <p:spPr>
          <a:xfrm>
            <a:off x="2371725" y="630225"/>
            <a:ext cx="6331500" cy="15420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133" name="Google Shape;133;p14"/>
          <p:cNvSpPr txBox="1"/>
          <p:nvPr>
            <p:ph idx="1" type="subTitle"/>
          </p:nvPr>
        </p:nvSpPr>
        <p:spPr>
          <a:xfrm>
            <a:off x="2390267" y="3238450"/>
            <a:ext cx="6331500" cy="1241700"/>
          </a:xfrm>
          <a:prstGeom prst="rect">
            <a:avLst/>
          </a:prstGeom>
        </p:spPr>
        <p:txBody>
          <a:bodyPr anchorCtr="0" anchor="b" bIns="91425" lIns="91425" spcFirstLastPara="1" rIns="91425" wrap="square" tIns="91425">
            <a:norm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p:txBody>
      </p:sp>
      <p:sp>
        <p:nvSpPr>
          <p:cNvPr id="134" name="Google Shape;134;p1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35" name="Shape 135"/>
        <p:cNvGrpSpPr/>
        <p:nvPr/>
      </p:nvGrpSpPr>
      <p:grpSpPr>
        <a:xfrm>
          <a:off x="0" y="0"/>
          <a:ext cx="0" cy="0"/>
          <a:chOff x="0" y="0"/>
          <a:chExt cx="0" cy="0"/>
        </a:xfrm>
      </p:grpSpPr>
      <p:cxnSp>
        <p:nvCxnSpPr>
          <p:cNvPr id="136" name="Google Shape;136;p15"/>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137" name="Google Shape;137;p15"/>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138" name="Google Shape;138;p15"/>
          <p:cNvSpPr txBox="1"/>
          <p:nvPr>
            <p:ph type="title"/>
          </p:nvPr>
        </p:nvSpPr>
        <p:spPr>
          <a:xfrm>
            <a:off x="406425" y="1806825"/>
            <a:ext cx="8296800" cy="1542000"/>
          </a:xfrm>
          <a:prstGeom prst="rect">
            <a:avLst/>
          </a:prstGeom>
        </p:spPr>
        <p:txBody>
          <a:bodyPr anchorCtr="0" anchor="ctr" bIns="91425" lIns="91425" spcFirstLastPara="1" rIns="91425" wrap="square" tIns="91425">
            <a:normAutofit/>
          </a:bodyPr>
          <a:lstStyle>
            <a:lvl1pPr lvl="0" rtl="0" algn="ctr">
              <a:spcBef>
                <a:spcPts val="0"/>
              </a:spcBef>
              <a:spcAft>
                <a:spcPts val="0"/>
              </a:spcAft>
              <a:buClr>
                <a:schemeClr val="lt1"/>
              </a:buClr>
              <a:buSzPts val="4800"/>
              <a:buNone/>
              <a:defRPr sz="4800">
                <a:solidFill>
                  <a:schemeClr val="lt1"/>
                </a:solidFill>
              </a:defRPr>
            </a:lvl1pPr>
            <a:lvl2pPr lvl="1" rtl="0" algn="ctr">
              <a:spcBef>
                <a:spcPts val="0"/>
              </a:spcBef>
              <a:spcAft>
                <a:spcPts val="0"/>
              </a:spcAft>
              <a:buClr>
                <a:schemeClr val="lt1"/>
              </a:buClr>
              <a:buSzPts val="4800"/>
              <a:buNone/>
              <a:defRPr sz="4800">
                <a:solidFill>
                  <a:schemeClr val="lt1"/>
                </a:solidFill>
              </a:defRPr>
            </a:lvl2pPr>
            <a:lvl3pPr lvl="2" rtl="0" algn="ctr">
              <a:spcBef>
                <a:spcPts val="0"/>
              </a:spcBef>
              <a:spcAft>
                <a:spcPts val="0"/>
              </a:spcAft>
              <a:buClr>
                <a:schemeClr val="lt1"/>
              </a:buClr>
              <a:buSzPts val="4800"/>
              <a:buNone/>
              <a:defRPr sz="4800">
                <a:solidFill>
                  <a:schemeClr val="lt1"/>
                </a:solidFill>
              </a:defRPr>
            </a:lvl3pPr>
            <a:lvl4pPr lvl="3" rtl="0" algn="ctr">
              <a:spcBef>
                <a:spcPts val="0"/>
              </a:spcBef>
              <a:spcAft>
                <a:spcPts val="0"/>
              </a:spcAft>
              <a:buClr>
                <a:schemeClr val="lt1"/>
              </a:buClr>
              <a:buSzPts val="4800"/>
              <a:buNone/>
              <a:defRPr sz="4800">
                <a:solidFill>
                  <a:schemeClr val="lt1"/>
                </a:solidFill>
              </a:defRPr>
            </a:lvl4pPr>
            <a:lvl5pPr lvl="4" rtl="0" algn="ctr">
              <a:spcBef>
                <a:spcPts val="0"/>
              </a:spcBef>
              <a:spcAft>
                <a:spcPts val="0"/>
              </a:spcAft>
              <a:buClr>
                <a:schemeClr val="lt1"/>
              </a:buClr>
              <a:buSzPts val="4800"/>
              <a:buNone/>
              <a:defRPr sz="4800">
                <a:solidFill>
                  <a:schemeClr val="lt1"/>
                </a:solidFill>
              </a:defRPr>
            </a:lvl5pPr>
            <a:lvl6pPr lvl="5" rtl="0" algn="ctr">
              <a:spcBef>
                <a:spcPts val="0"/>
              </a:spcBef>
              <a:spcAft>
                <a:spcPts val="0"/>
              </a:spcAft>
              <a:buClr>
                <a:schemeClr val="lt1"/>
              </a:buClr>
              <a:buSzPts val="4800"/>
              <a:buNone/>
              <a:defRPr sz="4800">
                <a:solidFill>
                  <a:schemeClr val="lt1"/>
                </a:solidFill>
              </a:defRPr>
            </a:lvl6pPr>
            <a:lvl7pPr lvl="6" rtl="0" algn="ctr">
              <a:spcBef>
                <a:spcPts val="0"/>
              </a:spcBef>
              <a:spcAft>
                <a:spcPts val="0"/>
              </a:spcAft>
              <a:buClr>
                <a:schemeClr val="lt1"/>
              </a:buClr>
              <a:buSzPts val="4800"/>
              <a:buNone/>
              <a:defRPr sz="4800">
                <a:solidFill>
                  <a:schemeClr val="lt1"/>
                </a:solidFill>
              </a:defRPr>
            </a:lvl7pPr>
            <a:lvl8pPr lvl="7" rtl="0" algn="ctr">
              <a:spcBef>
                <a:spcPts val="0"/>
              </a:spcBef>
              <a:spcAft>
                <a:spcPts val="0"/>
              </a:spcAft>
              <a:buClr>
                <a:schemeClr val="lt1"/>
              </a:buClr>
              <a:buSzPts val="4800"/>
              <a:buNone/>
              <a:defRPr sz="4800">
                <a:solidFill>
                  <a:schemeClr val="lt1"/>
                </a:solidFill>
              </a:defRPr>
            </a:lvl8pPr>
            <a:lvl9pPr lvl="8" rtl="0" algn="ctr">
              <a:spcBef>
                <a:spcPts val="0"/>
              </a:spcBef>
              <a:spcAft>
                <a:spcPts val="0"/>
              </a:spcAft>
              <a:buClr>
                <a:schemeClr val="lt1"/>
              </a:buClr>
              <a:buSzPts val="4800"/>
              <a:buNone/>
              <a:defRPr sz="4800">
                <a:solidFill>
                  <a:schemeClr val="lt1"/>
                </a:solidFill>
              </a:defRPr>
            </a:lvl9pPr>
          </a:lstStyle>
          <a:p/>
        </p:txBody>
      </p:sp>
      <p:sp>
        <p:nvSpPr>
          <p:cNvPr id="139" name="Google Shape;139;p1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40" name="Shape 140"/>
        <p:cNvGrpSpPr/>
        <p:nvPr/>
      </p:nvGrpSpPr>
      <p:grpSpPr>
        <a:xfrm>
          <a:off x="0" y="0"/>
          <a:ext cx="0" cy="0"/>
          <a:chOff x="0" y="0"/>
          <a:chExt cx="0" cy="0"/>
        </a:xfrm>
      </p:grpSpPr>
      <p:cxnSp>
        <p:nvCxnSpPr>
          <p:cNvPr id="141" name="Google Shape;141;p16"/>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142" name="Google Shape;142;p16"/>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143" name="Google Shape;143;p16"/>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144" name="Google Shape;144;p16"/>
          <p:cNvSpPr txBox="1"/>
          <p:nvPr>
            <p:ph type="title"/>
          </p:nvPr>
        </p:nvSpPr>
        <p:spPr>
          <a:xfrm>
            <a:off x="2400250" y="575950"/>
            <a:ext cx="6321600" cy="6354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45" name="Google Shape;145;p16"/>
          <p:cNvSpPr txBox="1"/>
          <p:nvPr>
            <p:ph idx="1" type="body"/>
          </p:nvPr>
        </p:nvSpPr>
        <p:spPr>
          <a:xfrm>
            <a:off x="2410112" y="1595776"/>
            <a:ext cx="6321600" cy="3002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46" name="Google Shape;146;p1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47" name="Shape 147"/>
        <p:cNvGrpSpPr/>
        <p:nvPr/>
      </p:nvGrpSpPr>
      <p:grpSpPr>
        <a:xfrm>
          <a:off x="0" y="0"/>
          <a:ext cx="0" cy="0"/>
          <a:chOff x="0" y="0"/>
          <a:chExt cx="0" cy="0"/>
        </a:xfrm>
      </p:grpSpPr>
      <p:cxnSp>
        <p:nvCxnSpPr>
          <p:cNvPr id="148" name="Google Shape;148;p17"/>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149" name="Google Shape;149;p17"/>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150" name="Google Shape;150;p17"/>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151" name="Google Shape;151;p17"/>
          <p:cNvSpPr txBox="1"/>
          <p:nvPr>
            <p:ph type="title"/>
          </p:nvPr>
        </p:nvSpPr>
        <p:spPr>
          <a:xfrm>
            <a:off x="2400250" y="575950"/>
            <a:ext cx="6321600" cy="6354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52" name="Google Shape;152;p17"/>
          <p:cNvSpPr txBox="1"/>
          <p:nvPr>
            <p:ph idx="1" type="body"/>
          </p:nvPr>
        </p:nvSpPr>
        <p:spPr>
          <a:xfrm>
            <a:off x="2400303" y="1602675"/>
            <a:ext cx="3071400" cy="3002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53" name="Google Shape;153;p17"/>
          <p:cNvSpPr txBox="1"/>
          <p:nvPr>
            <p:ph idx="2" type="body"/>
          </p:nvPr>
        </p:nvSpPr>
        <p:spPr>
          <a:xfrm>
            <a:off x="5650572" y="1602675"/>
            <a:ext cx="3071400" cy="3002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54" name="Google Shape;154;p1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5" name="Shape 155"/>
        <p:cNvGrpSpPr/>
        <p:nvPr/>
      </p:nvGrpSpPr>
      <p:grpSpPr>
        <a:xfrm>
          <a:off x="0" y="0"/>
          <a:ext cx="0" cy="0"/>
          <a:chOff x="0" y="0"/>
          <a:chExt cx="0" cy="0"/>
        </a:xfrm>
      </p:grpSpPr>
      <p:sp>
        <p:nvSpPr>
          <p:cNvPr id="156" name="Google Shape;156;p18"/>
          <p:cNvSpPr txBox="1"/>
          <p:nvPr>
            <p:ph type="title"/>
          </p:nvPr>
        </p:nvSpPr>
        <p:spPr>
          <a:xfrm>
            <a:off x="303300" y="411575"/>
            <a:ext cx="8520600" cy="6396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57" name="Google Shape;157;p1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58" name="Shape 158"/>
        <p:cNvGrpSpPr/>
        <p:nvPr/>
      </p:nvGrpSpPr>
      <p:grpSpPr>
        <a:xfrm>
          <a:off x="0" y="0"/>
          <a:ext cx="0" cy="0"/>
          <a:chOff x="0" y="0"/>
          <a:chExt cx="0" cy="0"/>
        </a:xfrm>
      </p:grpSpPr>
      <p:cxnSp>
        <p:nvCxnSpPr>
          <p:cNvPr id="159" name="Google Shape;159;p19"/>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160" name="Google Shape;160;p19"/>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61" name="Google Shape;161;p19"/>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62" name="Google Shape;162;p1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163" name="Shape 163"/>
        <p:cNvGrpSpPr/>
        <p:nvPr/>
      </p:nvGrpSpPr>
      <p:grpSpPr>
        <a:xfrm>
          <a:off x="0" y="0"/>
          <a:ext cx="0" cy="0"/>
          <a:chOff x="0" y="0"/>
          <a:chExt cx="0" cy="0"/>
        </a:xfrm>
      </p:grpSpPr>
      <p:cxnSp>
        <p:nvCxnSpPr>
          <p:cNvPr id="164" name="Google Shape;164;p20"/>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65" name="Google Shape;165;p20"/>
          <p:cNvSpPr txBox="1"/>
          <p:nvPr>
            <p:ph type="title"/>
          </p:nvPr>
        </p:nvSpPr>
        <p:spPr>
          <a:xfrm>
            <a:off x="283103" y="712141"/>
            <a:ext cx="6244200" cy="3835500"/>
          </a:xfrm>
          <a:prstGeom prst="rect">
            <a:avLst/>
          </a:prstGeom>
        </p:spPr>
        <p:txBody>
          <a:bodyPr anchorCtr="0" anchor="ctr" bIns="91425" lIns="91425" spcFirstLastPara="1" rIns="91425" wrap="square" tIns="91425">
            <a:norm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166" name="Google Shape;166;p2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67" name="Shape 167"/>
        <p:cNvGrpSpPr/>
        <p:nvPr/>
      </p:nvGrpSpPr>
      <p:grpSpPr>
        <a:xfrm>
          <a:off x="0" y="0"/>
          <a:ext cx="0" cy="0"/>
          <a:chOff x="0" y="0"/>
          <a:chExt cx="0" cy="0"/>
        </a:xfrm>
      </p:grpSpPr>
      <p:sp>
        <p:nvSpPr>
          <p:cNvPr id="168" name="Google Shape;168;p21"/>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69" name="Google Shape;169;p21"/>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170" name="Google Shape;170;p21"/>
          <p:cNvSpPr txBox="1"/>
          <p:nvPr>
            <p:ph type="title"/>
          </p:nvPr>
        </p:nvSpPr>
        <p:spPr>
          <a:xfrm>
            <a:off x="265500" y="1397350"/>
            <a:ext cx="4045200" cy="13182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chemeClr val="dk1"/>
              </a:buClr>
              <a:buSzPts val="3600"/>
              <a:buNone/>
              <a:defRPr sz="3600">
                <a:solidFill>
                  <a:schemeClr val="dk1"/>
                </a:solidFill>
              </a:defRPr>
            </a:lvl1pPr>
            <a:lvl2pPr lvl="1" rtl="0" algn="ctr">
              <a:spcBef>
                <a:spcPts val="0"/>
              </a:spcBef>
              <a:spcAft>
                <a:spcPts val="0"/>
              </a:spcAft>
              <a:buClr>
                <a:schemeClr val="dk1"/>
              </a:buClr>
              <a:buSzPts val="3600"/>
              <a:buNone/>
              <a:defRPr sz="3600">
                <a:solidFill>
                  <a:schemeClr val="dk1"/>
                </a:solidFill>
              </a:defRPr>
            </a:lvl2pPr>
            <a:lvl3pPr lvl="2" rtl="0" algn="ctr">
              <a:spcBef>
                <a:spcPts val="0"/>
              </a:spcBef>
              <a:spcAft>
                <a:spcPts val="0"/>
              </a:spcAft>
              <a:buClr>
                <a:schemeClr val="dk1"/>
              </a:buClr>
              <a:buSzPts val="3600"/>
              <a:buNone/>
              <a:defRPr sz="3600">
                <a:solidFill>
                  <a:schemeClr val="dk1"/>
                </a:solidFill>
              </a:defRPr>
            </a:lvl3pPr>
            <a:lvl4pPr lvl="3" rtl="0" algn="ctr">
              <a:spcBef>
                <a:spcPts val="0"/>
              </a:spcBef>
              <a:spcAft>
                <a:spcPts val="0"/>
              </a:spcAft>
              <a:buClr>
                <a:schemeClr val="dk1"/>
              </a:buClr>
              <a:buSzPts val="3600"/>
              <a:buNone/>
              <a:defRPr sz="3600">
                <a:solidFill>
                  <a:schemeClr val="dk1"/>
                </a:solidFill>
              </a:defRPr>
            </a:lvl4pPr>
            <a:lvl5pPr lvl="4" rtl="0" algn="ctr">
              <a:spcBef>
                <a:spcPts val="0"/>
              </a:spcBef>
              <a:spcAft>
                <a:spcPts val="0"/>
              </a:spcAft>
              <a:buClr>
                <a:schemeClr val="dk1"/>
              </a:buClr>
              <a:buSzPts val="3600"/>
              <a:buNone/>
              <a:defRPr sz="3600">
                <a:solidFill>
                  <a:schemeClr val="dk1"/>
                </a:solidFill>
              </a:defRPr>
            </a:lvl5pPr>
            <a:lvl6pPr lvl="5" rtl="0" algn="ctr">
              <a:spcBef>
                <a:spcPts val="0"/>
              </a:spcBef>
              <a:spcAft>
                <a:spcPts val="0"/>
              </a:spcAft>
              <a:buClr>
                <a:schemeClr val="dk1"/>
              </a:buClr>
              <a:buSzPts val="3600"/>
              <a:buNone/>
              <a:defRPr sz="3600">
                <a:solidFill>
                  <a:schemeClr val="dk1"/>
                </a:solidFill>
              </a:defRPr>
            </a:lvl6pPr>
            <a:lvl7pPr lvl="6" rtl="0" algn="ctr">
              <a:spcBef>
                <a:spcPts val="0"/>
              </a:spcBef>
              <a:spcAft>
                <a:spcPts val="0"/>
              </a:spcAft>
              <a:buClr>
                <a:schemeClr val="dk1"/>
              </a:buClr>
              <a:buSzPts val="3600"/>
              <a:buNone/>
              <a:defRPr sz="3600">
                <a:solidFill>
                  <a:schemeClr val="dk1"/>
                </a:solidFill>
              </a:defRPr>
            </a:lvl7pPr>
            <a:lvl8pPr lvl="7" rtl="0" algn="ctr">
              <a:spcBef>
                <a:spcPts val="0"/>
              </a:spcBef>
              <a:spcAft>
                <a:spcPts val="0"/>
              </a:spcAft>
              <a:buClr>
                <a:schemeClr val="dk1"/>
              </a:buClr>
              <a:buSzPts val="3600"/>
              <a:buNone/>
              <a:defRPr sz="3600">
                <a:solidFill>
                  <a:schemeClr val="dk1"/>
                </a:solidFill>
              </a:defRPr>
            </a:lvl8pPr>
            <a:lvl9pPr lvl="8" rtl="0" algn="ctr">
              <a:spcBef>
                <a:spcPts val="0"/>
              </a:spcBef>
              <a:spcAft>
                <a:spcPts val="0"/>
              </a:spcAft>
              <a:buClr>
                <a:schemeClr val="dk1"/>
              </a:buClr>
              <a:buSzPts val="3600"/>
              <a:buNone/>
              <a:defRPr sz="3600">
                <a:solidFill>
                  <a:schemeClr val="dk1"/>
                </a:solidFill>
              </a:defRPr>
            </a:lvl9pPr>
          </a:lstStyle>
          <a:p/>
        </p:txBody>
      </p:sp>
      <p:sp>
        <p:nvSpPr>
          <p:cNvPr id="171" name="Google Shape;171;p21"/>
          <p:cNvSpPr txBox="1"/>
          <p:nvPr>
            <p:ph idx="1" type="subTitle"/>
          </p:nvPr>
        </p:nvSpPr>
        <p:spPr>
          <a:xfrm>
            <a:off x="265500" y="2735371"/>
            <a:ext cx="4045200" cy="13455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72" name="Google Shape;172;p21"/>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0"/>
              </a:spcBef>
              <a:spcAft>
                <a:spcPts val="0"/>
              </a:spcAft>
              <a:buClr>
                <a:schemeClr val="lt1"/>
              </a:buClr>
              <a:buSzPts val="1400"/>
              <a:buChar char="○"/>
              <a:defRPr>
                <a:solidFill>
                  <a:schemeClr val="lt1"/>
                </a:solidFill>
              </a:defRPr>
            </a:lvl2pPr>
            <a:lvl3pPr indent="-317500" lvl="2" marL="1371600" rtl="0">
              <a:spcBef>
                <a:spcPts val="0"/>
              </a:spcBef>
              <a:spcAft>
                <a:spcPts val="0"/>
              </a:spcAft>
              <a:buClr>
                <a:schemeClr val="lt1"/>
              </a:buClr>
              <a:buSzPts val="1400"/>
              <a:buChar char="■"/>
              <a:defRPr>
                <a:solidFill>
                  <a:schemeClr val="lt1"/>
                </a:solidFill>
              </a:defRPr>
            </a:lvl3pPr>
            <a:lvl4pPr indent="-317500" lvl="3" marL="1828800" rtl="0">
              <a:spcBef>
                <a:spcPts val="0"/>
              </a:spcBef>
              <a:spcAft>
                <a:spcPts val="0"/>
              </a:spcAft>
              <a:buClr>
                <a:schemeClr val="lt1"/>
              </a:buClr>
              <a:buSzPts val="1400"/>
              <a:buChar char="●"/>
              <a:defRPr>
                <a:solidFill>
                  <a:schemeClr val="lt1"/>
                </a:solidFill>
              </a:defRPr>
            </a:lvl4pPr>
            <a:lvl5pPr indent="-317500" lvl="4" marL="2286000" rtl="0">
              <a:spcBef>
                <a:spcPts val="0"/>
              </a:spcBef>
              <a:spcAft>
                <a:spcPts val="0"/>
              </a:spcAft>
              <a:buClr>
                <a:schemeClr val="lt1"/>
              </a:buClr>
              <a:buSzPts val="1400"/>
              <a:buChar char="○"/>
              <a:defRPr>
                <a:solidFill>
                  <a:schemeClr val="lt1"/>
                </a:solidFill>
              </a:defRPr>
            </a:lvl5pPr>
            <a:lvl6pPr indent="-317500" lvl="5" marL="2743200" rtl="0">
              <a:spcBef>
                <a:spcPts val="0"/>
              </a:spcBef>
              <a:spcAft>
                <a:spcPts val="0"/>
              </a:spcAft>
              <a:buClr>
                <a:schemeClr val="lt1"/>
              </a:buClr>
              <a:buSzPts val="1400"/>
              <a:buChar char="■"/>
              <a:defRPr>
                <a:solidFill>
                  <a:schemeClr val="lt1"/>
                </a:solidFill>
              </a:defRPr>
            </a:lvl6pPr>
            <a:lvl7pPr indent="-317500" lvl="6" marL="3200400" rtl="0">
              <a:spcBef>
                <a:spcPts val="0"/>
              </a:spcBef>
              <a:spcAft>
                <a:spcPts val="0"/>
              </a:spcAft>
              <a:buClr>
                <a:schemeClr val="lt1"/>
              </a:buClr>
              <a:buSzPts val="1400"/>
              <a:buChar char="●"/>
              <a:defRPr>
                <a:solidFill>
                  <a:schemeClr val="lt1"/>
                </a:solidFill>
              </a:defRPr>
            </a:lvl7pPr>
            <a:lvl8pPr indent="-317500" lvl="7" marL="3657600" rtl="0">
              <a:spcBef>
                <a:spcPts val="0"/>
              </a:spcBef>
              <a:spcAft>
                <a:spcPts val="0"/>
              </a:spcAft>
              <a:buClr>
                <a:schemeClr val="lt1"/>
              </a:buClr>
              <a:buSzPts val="1400"/>
              <a:buChar char="○"/>
              <a:defRPr>
                <a:solidFill>
                  <a:schemeClr val="lt1"/>
                </a:solidFill>
              </a:defRPr>
            </a:lvl8pPr>
            <a:lvl9pPr indent="-317500" lvl="8" marL="4114800" rtl="0">
              <a:spcBef>
                <a:spcPts val="0"/>
              </a:spcBef>
              <a:spcAft>
                <a:spcPts val="0"/>
              </a:spcAft>
              <a:buClr>
                <a:schemeClr val="lt1"/>
              </a:buClr>
              <a:buSzPts val="1400"/>
              <a:buChar char="■"/>
              <a:defRPr>
                <a:solidFill>
                  <a:schemeClr val="lt1"/>
                </a:solidFill>
              </a:defRPr>
            </a:lvl9pPr>
          </a:lstStyle>
          <a:p/>
        </p:txBody>
      </p:sp>
      <p:sp>
        <p:nvSpPr>
          <p:cNvPr id="173" name="Google Shape;173;p2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37"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3"/>
          <p:cNvSpPr txBox="1"/>
          <p:nvPr>
            <p:ph type="title"/>
          </p:nvPr>
        </p:nvSpPr>
        <p:spPr>
          <a:xfrm>
            <a:off x="1888684" y="1746100"/>
            <a:ext cx="5377500" cy="16461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48" name="Google Shape;48;p3"/>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74" name="Shape 174"/>
        <p:cNvGrpSpPr/>
        <p:nvPr/>
      </p:nvGrpSpPr>
      <p:grpSpPr>
        <a:xfrm>
          <a:off x="0" y="0"/>
          <a:ext cx="0" cy="0"/>
          <a:chOff x="0" y="0"/>
          <a:chExt cx="0" cy="0"/>
        </a:xfrm>
      </p:grpSpPr>
      <p:cxnSp>
        <p:nvCxnSpPr>
          <p:cNvPr id="175" name="Google Shape;175;p22"/>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176" name="Google Shape;176;p22"/>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177" name="Google Shape;177;p22"/>
          <p:cNvSpPr txBox="1"/>
          <p:nvPr>
            <p:ph idx="1" type="body"/>
          </p:nvPr>
        </p:nvSpPr>
        <p:spPr>
          <a:xfrm>
            <a:off x="328017" y="4226025"/>
            <a:ext cx="8388600" cy="3936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178" name="Google Shape;178;p2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79" name="Shape 179"/>
        <p:cNvGrpSpPr/>
        <p:nvPr/>
      </p:nvGrpSpPr>
      <p:grpSpPr>
        <a:xfrm>
          <a:off x="0" y="0"/>
          <a:ext cx="0" cy="0"/>
          <a:chOff x="0" y="0"/>
          <a:chExt cx="0" cy="0"/>
        </a:xfrm>
      </p:grpSpPr>
      <p:cxnSp>
        <p:nvCxnSpPr>
          <p:cNvPr id="180" name="Google Shape;180;p23"/>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181" name="Google Shape;181;p23"/>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182" name="Google Shape;182;p23"/>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normAutofit/>
          </a:bodyPr>
          <a:lstStyle>
            <a:lvl1pPr lvl="0"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183" name="Google Shape;183;p23"/>
          <p:cNvSpPr txBox="1"/>
          <p:nvPr>
            <p:ph idx="1" type="body"/>
          </p:nvPr>
        </p:nvSpPr>
        <p:spPr>
          <a:xfrm>
            <a:off x="853950" y="2919450"/>
            <a:ext cx="7436100" cy="10716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184" name="Google Shape;184;p2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85" name="Shape 185"/>
        <p:cNvGrpSpPr/>
        <p:nvPr/>
      </p:nvGrpSpPr>
      <p:grpSpPr>
        <a:xfrm>
          <a:off x="0" y="0"/>
          <a:ext cx="0" cy="0"/>
          <a:chOff x="0" y="0"/>
          <a:chExt cx="0" cy="0"/>
        </a:xfrm>
      </p:grpSpPr>
      <p:sp>
        <p:nvSpPr>
          <p:cNvPr id="186" name="Google Shape;186;p2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dk2"/>
        </a:solidFill>
      </p:bgPr>
    </p:bg>
    <p:spTree>
      <p:nvGrpSpPr>
        <p:cNvPr id="49"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4" name="Google Shape;54;p4"/>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4"/>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1" name="Google Shape;61;p5"/>
          <p:cNvSpPr txBox="1"/>
          <p:nvPr>
            <p:ph idx="1" type="body"/>
          </p:nvPr>
        </p:nvSpPr>
        <p:spPr>
          <a:xfrm>
            <a:off x="819150"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2" name="Google Shape;62;p5"/>
          <p:cNvSpPr txBox="1"/>
          <p:nvPr>
            <p:ph idx="2" type="body"/>
          </p:nvPr>
        </p:nvSpPr>
        <p:spPr>
          <a:xfrm>
            <a:off x="4638675"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3" name="Google Shape;63;p5"/>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9" name="Google Shape;69;p6"/>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txBox="1"/>
          <p:nvPr>
            <p:ph type="title"/>
          </p:nvPr>
        </p:nvSpPr>
        <p:spPr>
          <a:xfrm>
            <a:off x="819150" y="845600"/>
            <a:ext cx="3709200" cy="1383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5" name="Google Shape;75;p7"/>
          <p:cNvSpPr txBox="1"/>
          <p:nvPr>
            <p:ph idx="1" type="body"/>
          </p:nvPr>
        </p:nvSpPr>
        <p:spPr>
          <a:xfrm>
            <a:off x="830700" y="2319050"/>
            <a:ext cx="3709200" cy="2119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76" name="Google Shape;76;p7"/>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8"/>
          <p:cNvSpPr txBox="1"/>
          <p:nvPr>
            <p:ph type="title"/>
          </p:nvPr>
        </p:nvSpPr>
        <p:spPr>
          <a:xfrm>
            <a:off x="1393929" y="1301146"/>
            <a:ext cx="6366900" cy="25392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94" name="Google Shape;94;p8"/>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txBox="1"/>
          <p:nvPr>
            <p:ph type="title"/>
          </p:nvPr>
        </p:nvSpPr>
        <p:spPr>
          <a:xfrm>
            <a:off x="819150" y="845600"/>
            <a:ext cx="6424200" cy="705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00" name="Google Shape;100;p9"/>
          <p:cNvSpPr txBox="1"/>
          <p:nvPr>
            <p:ph idx="1" type="subTitle"/>
          </p:nvPr>
        </p:nvSpPr>
        <p:spPr>
          <a:xfrm>
            <a:off x="819150" y="1550700"/>
            <a:ext cx="5859900" cy="3936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9"/>
          <p:cNvSpPr txBox="1"/>
          <p:nvPr>
            <p:ph idx="2" type="body"/>
          </p:nvPr>
        </p:nvSpPr>
        <p:spPr>
          <a:xfrm>
            <a:off x="819150" y="2467050"/>
            <a:ext cx="5859900" cy="209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02" name="Google Shape;102;p9"/>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0"/>
          <p:cNvSpPr txBox="1"/>
          <p:nvPr>
            <p:ph idx="1" type="body"/>
          </p:nvPr>
        </p:nvSpPr>
        <p:spPr>
          <a:xfrm>
            <a:off x="328025" y="4163500"/>
            <a:ext cx="7415100" cy="605100"/>
          </a:xfrm>
          <a:prstGeom prst="rect">
            <a:avLst/>
          </a:prstGeom>
        </p:spPr>
        <p:txBody>
          <a:bodyPr anchorCtr="0" anchor="b"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8" name="Google Shape;108;p10"/>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hift">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chemeClr val="lt1"/>
        </a:solidFill>
      </p:bgPr>
    </p:bg>
    <p:spTree>
      <p:nvGrpSpPr>
        <p:cNvPr id="124" name="Shape 124"/>
        <p:cNvGrpSpPr/>
        <p:nvPr/>
      </p:nvGrpSpPr>
      <p:grpSpPr>
        <a:xfrm>
          <a:off x="0" y="0"/>
          <a:ext cx="0" cy="0"/>
          <a:chOff x="0" y="0"/>
          <a:chExt cx="0" cy="0"/>
        </a:xfrm>
      </p:grpSpPr>
      <p:sp>
        <p:nvSpPr>
          <p:cNvPr id="125" name="Google Shape;125;p13"/>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126" name="Google Shape;126;p13"/>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rtl="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rtl="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rtl="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rtl="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rtl="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rtl="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rtl="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rtl="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p:txBody>
      </p:sp>
      <p:sp>
        <p:nvSpPr>
          <p:cNvPr id="127" name="Google Shape;127;p13"/>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latin typeface="Lato"/>
                <a:ea typeface="Lato"/>
                <a:cs typeface="Lato"/>
                <a:sym typeface="Lato"/>
              </a:defRPr>
            </a:lvl1pPr>
            <a:lvl2pPr lvl="1" rtl="0" algn="r">
              <a:buNone/>
              <a:defRPr sz="1000">
                <a:solidFill>
                  <a:schemeClr val="dk2"/>
                </a:solidFill>
                <a:latin typeface="Lato"/>
                <a:ea typeface="Lato"/>
                <a:cs typeface="Lato"/>
                <a:sym typeface="Lato"/>
              </a:defRPr>
            </a:lvl2pPr>
            <a:lvl3pPr lvl="2" rtl="0" algn="r">
              <a:buNone/>
              <a:defRPr sz="1000">
                <a:solidFill>
                  <a:schemeClr val="dk2"/>
                </a:solidFill>
                <a:latin typeface="Lato"/>
                <a:ea typeface="Lato"/>
                <a:cs typeface="Lato"/>
                <a:sym typeface="Lato"/>
              </a:defRPr>
            </a:lvl3pPr>
            <a:lvl4pPr lvl="3" rtl="0" algn="r">
              <a:buNone/>
              <a:defRPr sz="1000">
                <a:solidFill>
                  <a:schemeClr val="dk2"/>
                </a:solidFill>
                <a:latin typeface="Lato"/>
                <a:ea typeface="Lato"/>
                <a:cs typeface="Lato"/>
                <a:sym typeface="Lato"/>
              </a:defRPr>
            </a:lvl4pPr>
            <a:lvl5pPr lvl="4" rtl="0" algn="r">
              <a:buNone/>
              <a:defRPr sz="1000">
                <a:solidFill>
                  <a:schemeClr val="dk2"/>
                </a:solidFill>
                <a:latin typeface="Lato"/>
                <a:ea typeface="Lato"/>
                <a:cs typeface="Lato"/>
                <a:sym typeface="Lato"/>
              </a:defRPr>
            </a:lvl5pPr>
            <a:lvl6pPr lvl="5" rtl="0" algn="r">
              <a:buNone/>
              <a:defRPr sz="1000">
                <a:solidFill>
                  <a:schemeClr val="dk2"/>
                </a:solidFill>
                <a:latin typeface="Lato"/>
                <a:ea typeface="Lato"/>
                <a:cs typeface="Lato"/>
                <a:sym typeface="Lato"/>
              </a:defRPr>
            </a:lvl6pPr>
            <a:lvl7pPr lvl="6" rtl="0" algn="r">
              <a:buNone/>
              <a:defRPr sz="1000">
                <a:solidFill>
                  <a:schemeClr val="dk2"/>
                </a:solidFill>
                <a:latin typeface="Lato"/>
                <a:ea typeface="Lato"/>
                <a:cs typeface="Lato"/>
                <a:sym typeface="Lato"/>
              </a:defRPr>
            </a:lvl7pPr>
            <a:lvl8pPr lvl="7" rtl="0" algn="r">
              <a:buNone/>
              <a:defRPr sz="1000">
                <a:solidFill>
                  <a:schemeClr val="dk2"/>
                </a:solidFill>
                <a:latin typeface="Lato"/>
                <a:ea typeface="Lato"/>
                <a:cs typeface="Lato"/>
                <a:sym typeface="Lato"/>
              </a:defRPr>
            </a:lvl8pPr>
            <a:lvl9pPr lvl="8" rtl="0"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hyperlink" Target="https://www.youtube.com/watch?v=Wx9vPv-T51I" TargetMode="External"/><Relationship Id="rId4" Type="http://schemas.openxmlformats.org/officeDocument/2006/relationships/hyperlink" Target="https://www.smithsonianmag.com/smart-news/japanese-tsunami-flushed-280-species-across-ocean-180965082/" TargetMode="External"/><Relationship Id="rId5"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5"/>
          <p:cNvSpPr txBox="1"/>
          <p:nvPr>
            <p:ph type="ctrTitle"/>
          </p:nvPr>
        </p:nvSpPr>
        <p:spPr>
          <a:xfrm>
            <a:off x="1858703" y="1822833"/>
            <a:ext cx="5361300" cy="1448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Tsunamis Slideshow</a:t>
            </a:r>
            <a:endParaRPr/>
          </a:p>
        </p:txBody>
      </p:sp>
      <p:sp>
        <p:nvSpPr>
          <p:cNvPr id="192" name="Google Shape;192;p25"/>
          <p:cNvSpPr txBox="1"/>
          <p:nvPr>
            <p:ph idx="1" type="subTitle"/>
          </p:nvPr>
        </p:nvSpPr>
        <p:spPr>
          <a:xfrm>
            <a:off x="1858700" y="3413158"/>
            <a:ext cx="5361300" cy="52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1D2125"/>
                </a:solidFill>
                <a:highlight>
                  <a:srgbClr val="FFFFFF"/>
                </a:highlight>
                <a:latin typeface="Roboto"/>
                <a:ea typeface="Roboto"/>
                <a:cs typeface="Roboto"/>
                <a:sym typeface="Roboto"/>
              </a:rPr>
              <a:t>L.I: We are EXPLORING articles by </a:t>
            </a:r>
            <a:r>
              <a:rPr i="1" lang="en" sz="1100">
                <a:solidFill>
                  <a:srgbClr val="1D2125"/>
                </a:solidFill>
                <a:highlight>
                  <a:srgbClr val="FFFFFF"/>
                </a:highlight>
                <a:latin typeface="Roboto"/>
                <a:ea typeface="Roboto"/>
                <a:cs typeface="Roboto"/>
                <a:sym typeface="Roboto"/>
              </a:rPr>
              <a:t>recognising</a:t>
            </a:r>
            <a:r>
              <a:rPr lang="en" sz="1100">
                <a:solidFill>
                  <a:srgbClr val="1D2125"/>
                </a:solidFill>
                <a:highlight>
                  <a:srgbClr val="FFFFFF"/>
                </a:highlight>
                <a:latin typeface="Roboto"/>
                <a:ea typeface="Roboto"/>
                <a:cs typeface="Roboto"/>
                <a:sym typeface="Roboto"/>
              </a:rPr>
              <a:t> texts that have multiples purposes and knowing the context of the creator helps us understand the purpose.</a:t>
            </a:r>
            <a:endParaRPr sz="1100"/>
          </a:p>
        </p:txBody>
      </p:sp>
      <p:pic>
        <p:nvPicPr>
          <p:cNvPr id="193" name="Google Shape;193;p25"/>
          <p:cNvPicPr preferRelativeResize="0"/>
          <p:nvPr/>
        </p:nvPicPr>
        <p:blipFill>
          <a:blip r:embed="rId3">
            <a:alphaModFix/>
          </a:blip>
          <a:stretch>
            <a:fillRect/>
          </a:stretch>
        </p:blipFill>
        <p:spPr>
          <a:xfrm>
            <a:off x="3015150" y="457850"/>
            <a:ext cx="2906775" cy="16508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6"/>
          <p:cNvSpPr txBox="1"/>
          <p:nvPr>
            <p:ph type="title"/>
          </p:nvPr>
        </p:nvSpPr>
        <p:spPr>
          <a:xfrm>
            <a:off x="819150" y="845600"/>
            <a:ext cx="3709200" cy="1383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Tsunamis Work</a:t>
            </a:r>
            <a:endParaRPr/>
          </a:p>
        </p:txBody>
      </p:sp>
      <p:sp>
        <p:nvSpPr>
          <p:cNvPr id="199" name="Google Shape;199;p26"/>
          <p:cNvSpPr txBox="1"/>
          <p:nvPr>
            <p:ph idx="1" type="body"/>
          </p:nvPr>
        </p:nvSpPr>
        <p:spPr>
          <a:xfrm>
            <a:off x="830700" y="2319050"/>
            <a:ext cx="3709200" cy="211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Watch the following </a:t>
            </a:r>
            <a:r>
              <a:rPr lang="en" sz="1400" u="sng">
                <a:solidFill>
                  <a:schemeClr val="hlink"/>
                </a:solidFill>
                <a:hlinkClick r:id="rId3"/>
              </a:rPr>
              <a:t>video</a:t>
            </a:r>
            <a:r>
              <a:rPr lang="en" sz="1400"/>
              <a:t> about how tsunamis work.</a:t>
            </a:r>
            <a:endParaRPr sz="1400"/>
          </a:p>
          <a:p>
            <a:pPr indent="0" lvl="0" marL="0" rtl="0" algn="l">
              <a:spcBef>
                <a:spcPts val="1200"/>
              </a:spcBef>
              <a:spcAft>
                <a:spcPts val="0"/>
              </a:spcAft>
              <a:buNone/>
            </a:pPr>
            <a:r>
              <a:t/>
            </a:r>
            <a:endParaRPr sz="1400"/>
          </a:p>
          <a:p>
            <a:pPr indent="0" lvl="0" marL="0" rtl="0" algn="l">
              <a:spcBef>
                <a:spcPts val="1200"/>
              </a:spcBef>
              <a:spcAft>
                <a:spcPts val="1200"/>
              </a:spcAft>
              <a:buNone/>
            </a:pPr>
            <a:r>
              <a:rPr lang="en" sz="1400"/>
              <a:t>Then read this </a:t>
            </a:r>
            <a:r>
              <a:rPr lang="en" sz="1400" u="sng">
                <a:solidFill>
                  <a:schemeClr val="hlink"/>
                </a:solidFill>
                <a:hlinkClick r:id="rId4"/>
              </a:rPr>
              <a:t>article</a:t>
            </a:r>
            <a:r>
              <a:rPr lang="en" sz="1400"/>
              <a:t> about how the 2011 tsunami flushed hundreds of Japanese species.</a:t>
            </a:r>
            <a:endParaRPr sz="1400"/>
          </a:p>
        </p:txBody>
      </p:sp>
      <p:pic>
        <p:nvPicPr>
          <p:cNvPr id="200" name="Google Shape;200;p26" title="HD wallpaper: ferry, holland, tyne mouth, water, cloud - sky, sea ..."/>
          <p:cNvPicPr preferRelativeResize="0"/>
          <p:nvPr/>
        </p:nvPicPr>
        <p:blipFill>
          <a:blip r:embed="rId5">
            <a:alphaModFix/>
          </a:blip>
          <a:stretch>
            <a:fillRect/>
          </a:stretch>
        </p:blipFill>
        <p:spPr>
          <a:xfrm>
            <a:off x="4976000" y="1511850"/>
            <a:ext cx="2985576" cy="2119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7"/>
          <p:cNvSpPr txBox="1"/>
          <p:nvPr/>
        </p:nvSpPr>
        <p:spPr>
          <a:xfrm>
            <a:off x="0" y="355200"/>
            <a:ext cx="9144000" cy="443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Roboto"/>
                <a:ea typeface="Roboto"/>
                <a:cs typeface="Roboto"/>
                <a:sym typeface="Roboto"/>
              </a:rPr>
              <a:t>1. What is the primary reason why the 2011 tsunami resulted in a greater number of species crossing the Pacific Ocean compared to previous tsunamis?</a:t>
            </a:r>
            <a:endParaRPr sz="1200">
              <a:latin typeface="Roboto"/>
              <a:ea typeface="Roboto"/>
              <a:cs typeface="Roboto"/>
              <a:sym typeface="Roboto"/>
            </a:endParaRPr>
          </a:p>
          <a:p>
            <a:pPr indent="0" lvl="0" marL="0" rtl="0" algn="l">
              <a:spcBef>
                <a:spcPts val="0"/>
              </a:spcBef>
              <a:spcAft>
                <a:spcPts val="0"/>
              </a:spcAft>
              <a:buNone/>
            </a:pPr>
            <a:r>
              <a:t/>
            </a:r>
            <a:endParaRPr sz="1200">
              <a:latin typeface="Roboto"/>
              <a:ea typeface="Roboto"/>
              <a:cs typeface="Roboto"/>
              <a:sym typeface="Roboto"/>
            </a:endParaRPr>
          </a:p>
          <a:p>
            <a:pPr indent="0" lvl="0" marL="0" rtl="0" algn="l">
              <a:spcBef>
                <a:spcPts val="0"/>
              </a:spcBef>
              <a:spcAft>
                <a:spcPts val="0"/>
              </a:spcAft>
              <a:buNone/>
            </a:pPr>
            <a:r>
              <a:rPr lang="en" sz="1200">
                <a:latin typeface="Roboto"/>
                <a:ea typeface="Roboto"/>
                <a:cs typeface="Roboto"/>
                <a:sym typeface="Roboto"/>
              </a:rPr>
              <a:t>A) The 2011 tsunami was significantly larger than previous tsunamis.</a:t>
            </a:r>
            <a:endParaRPr sz="1200">
              <a:latin typeface="Roboto"/>
              <a:ea typeface="Roboto"/>
              <a:cs typeface="Roboto"/>
              <a:sym typeface="Roboto"/>
            </a:endParaRPr>
          </a:p>
          <a:p>
            <a:pPr indent="0" lvl="0" marL="0" rtl="0" algn="l">
              <a:spcBef>
                <a:spcPts val="0"/>
              </a:spcBef>
              <a:spcAft>
                <a:spcPts val="0"/>
              </a:spcAft>
              <a:buNone/>
            </a:pPr>
            <a:r>
              <a:rPr lang="en" sz="1200">
                <a:latin typeface="Roboto"/>
                <a:ea typeface="Roboto"/>
                <a:cs typeface="Roboto"/>
                <a:sym typeface="Roboto"/>
              </a:rPr>
              <a:t>B) The 2011 tsunami carried more debris, including large amounts of plastic, which provided a longer-lasting raft for species.</a:t>
            </a:r>
            <a:endParaRPr sz="1200">
              <a:latin typeface="Roboto"/>
              <a:ea typeface="Roboto"/>
              <a:cs typeface="Roboto"/>
              <a:sym typeface="Roboto"/>
            </a:endParaRPr>
          </a:p>
          <a:p>
            <a:pPr indent="0" lvl="0" marL="0" rtl="0" algn="l">
              <a:spcBef>
                <a:spcPts val="0"/>
              </a:spcBef>
              <a:spcAft>
                <a:spcPts val="0"/>
              </a:spcAft>
              <a:buNone/>
            </a:pPr>
            <a:r>
              <a:rPr lang="en" sz="1200">
                <a:latin typeface="Roboto"/>
                <a:ea typeface="Roboto"/>
                <a:cs typeface="Roboto"/>
                <a:sym typeface="Roboto"/>
              </a:rPr>
              <a:t>C) The 2011 tsunami occurred in a region with a higher concentration of marine species.</a:t>
            </a:r>
            <a:endParaRPr sz="1200">
              <a:latin typeface="Roboto"/>
              <a:ea typeface="Roboto"/>
              <a:cs typeface="Roboto"/>
              <a:sym typeface="Roboto"/>
            </a:endParaRPr>
          </a:p>
          <a:p>
            <a:pPr indent="0" lvl="0" marL="0" rtl="0" algn="l">
              <a:spcBef>
                <a:spcPts val="0"/>
              </a:spcBef>
              <a:spcAft>
                <a:spcPts val="0"/>
              </a:spcAft>
              <a:buNone/>
            </a:pPr>
            <a:r>
              <a:rPr lang="en" sz="1200">
                <a:latin typeface="Roboto"/>
                <a:ea typeface="Roboto"/>
                <a:cs typeface="Roboto"/>
                <a:sym typeface="Roboto"/>
              </a:rPr>
              <a:t>D) The 2011 tsunami caused more damage to coastal infrastructure, leading to a greater release of species into the ocean.</a:t>
            </a:r>
            <a:endParaRPr sz="1200">
              <a:latin typeface="Roboto"/>
              <a:ea typeface="Roboto"/>
              <a:cs typeface="Roboto"/>
              <a:sym typeface="Roboto"/>
            </a:endParaRPr>
          </a:p>
          <a:p>
            <a:pPr indent="0" lvl="0" marL="0" rtl="0" algn="l">
              <a:spcBef>
                <a:spcPts val="0"/>
              </a:spcBef>
              <a:spcAft>
                <a:spcPts val="0"/>
              </a:spcAft>
              <a:buNone/>
            </a:pPr>
            <a:r>
              <a:t/>
            </a:r>
            <a:endParaRPr sz="1200">
              <a:latin typeface="Roboto"/>
              <a:ea typeface="Roboto"/>
              <a:cs typeface="Roboto"/>
              <a:sym typeface="Roboto"/>
            </a:endParaRPr>
          </a:p>
          <a:p>
            <a:pPr indent="0" lvl="0" marL="0" rtl="0" algn="l">
              <a:spcBef>
                <a:spcPts val="0"/>
              </a:spcBef>
              <a:spcAft>
                <a:spcPts val="0"/>
              </a:spcAft>
              <a:buNone/>
            </a:pPr>
            <a:r>
              <a:rPr lang="en" sz="1200">
                <a:latin typeface="Roboto"/>
                <a:ea typeface="Roboto"/>
                <a:cs typeface="Roboto"/>
                <a:sym typeface="Roboto"/>
              </a:rPr>
              <a:t>2. According to the text, what is the significance of the fact that the species that survived the journey across the Pacific were all very young?</a:t>
            </a:r>
            <a:endParaRPr sz="1200">
              <a:latin typeface="Roboto"/>
              <a:ea typeface="Roboto"/>
              <a:cs typeface="Roboto"/>
              <a:sym typeface="Roboto"/>
            </a:endParaRPr>
          </a:p>
          <a:p>
            <a:pPr indent="0" lvl="0" marL="0" rtl="0" algn="l">
              <a:spcBef>
                <a:spcPts val="0"/>
              </a:spcBef>
              <a:spcAft>
                <a:spcPts val="0"/>
              </a:spcAft>
              <a:buNone/>
            </a:pPr>
            <a:r>
              <a:t/>
            </a:r>
            <a:endParaRPr sz="1200">
              <a:latin typeface="Roboto"/>
              <a:ea typeface="Roboto"/>
              <a:cs typeface="Roboto"/>
              <a:sym typeface="Roboto"/>
            </a:endParaRPr>
          </a:p>
          <a:p>
            <a:pPr indent="0" lvl="0" marL="0" rtl="0" algn="l">
              <a:spcBef>
                <a:spcPts val="0"/>
              </a:spcBef>
              <a:spcAft>
                <a:spcPts val="0"/>
              </a:spcAft>
              <a:buNone/>
            </a:pPr>
            <a:r>
              <a:rPr lang="en" sz="1200">
                <a:latin typeface="Roboto"/>
                <a:ea typeface="Roboto"/>
                <a:cs typeface="Roboto"/>
                <a:sym typeface="Roboto"/>
              </a:rPr>
              <a:t>A) Young species are more adaptable to new environments.</a:t>
            </a:r>
            <a:endParaRPr sz="1200">
              <a:latin typeface="Roboto"/>
              <a:ea typeface="Roboto"/>
              <a:cs typeface="Roboto"/>
              <a:sym typeface="Roboto"/>
            </a:endParaRPr>
          </a:p>
          <a:p>
            <a:pPr indent="0" lvl="0" marL="0" rtl="0" algn="l">
              <a:spcBef>
                <a:spcPts val="0"/>
              </a:spcBef>
              <a:spcAft>
                <a:spcPts val="0"/>
              </a:spcAft>
              <a:buNone/>
            </a:pPr>
            <a:r>
              <a:rPr lang="en" sz="1200">
                <a:latin typeface="Roboto"/>
                <a:ea typeface="Roboto"/>
                <a:cs typeface="Roboto"/>
                <a:sym typeface="Roboto"/>
              </a:rPr>
              <a:t>B) Young species are more likely to reproduce quickly, establishing new populations.</a:t>
            </a:r>
            <a:endParaRPr sz="1200">
              <a:latin typeface="Roboto"/>
              <a:ea typeface="Roboto"/>
              <a:cs typeface="Roboto"/>
              <a:sym typeface="Roboto"/>
            </a:endParaRPr>
          </a:p>
          <a:p>
            <a:pPr indent="0" lvl="0" marL="0" rtl="0" algn="l">
              <a:spcBef>
                <a:spcPts val="0"/>
              </a:spcBef>
              <a:spcAft>
                <a:spcPts val="0"/>
              </a:spcAft>
              <a:buNone/>
            </a:pPr>
            <a:r>
              <a:rPr lang="en" sz="1200">
                <a:latin typeface="Roboto"/>
                <a:ea typeface="Roboto"/>
                <a:cs typeface="Roboto"/>
                <a:sym typeface="Roboto"/>
              </a:rPr>
              <a:t>C) Young species are less likely to be affected by the stress of the journey.</a:t>
            </a:r>
            <a:endParaRPr sz="1200">
              <a:latin typeface="Roboto"/>
              <a:ea typeface="Roboto"/>
              <a:cs typeface="Roboto"/>
              <a:sym typeface="Roboto"/>
            </a:endParaRPr>
          </a:p>
          <a:p>
            <a:pPr indent="0" lvl="0" marL="0" rtl="0" algn="l">
              <a:spcBef>
                <a:spcPts val="0"/>
              </a:spcBef>
              <a:spcAft>
                <a:spcPts val="0"/>
              </a:spcAft>
              <a:buNone/>
            </a:pPr>
            <a:r>
              <a:rPr lang="en" sz="1200">
                <a:latin typeface="Roboto"/>
                <a:ea typeface="Roboto"/>
                <a:cs typeface="Roboto"/>
                <a:sym typeface="Roboto"/>
              </a:rPr>
              <a:t>D) Young species are more likely to be carried by debris.</a:t>
            </a:r>
            <a:endParaRPr sz="1200">
              <a:latin typeface="Roboto"/>
              <a:ea typeface="Roboto"/>
              <a:cs typeface="Roboto"/>
              <a:sym typeface="Roboto"/>
            </a:endParaRPr>
          </a:p>
          <a:p>
            <a:pPr indent="0" lvl="0" marL="0" rtl="0" algn="l">
              <a:spcBef>
                <a:spcPts val="0"/>
              </a:spcBef>
              <a:spcAft>
                <a:spcPts val="0"/>
              </a:spcAft>
              <a:buNone/>
            </a:pPr>
            <a:r>
              <a:t/>
            </a:r>
            <a:endParaRPr sz="1200">
              <a:latin typeface="Roboto"/>
              <a:ea typeface="Roboto"/>
              <a:cs typeface="Roboto"/>
              <a:sym typeface="Roboto"/>
            </a:endParaRPr>
          </a:p>
          <a:p>
            <a:pPr indent="0" lvl="0" marL="0" rtl="0" algn="l">
              <a:spcBef>
                <a:spcPts val="0"/>
              </a:spcBef>
              <a:spcAft>
                <a:spcPts val="0"/>
              </a:spcAft>
              <a:buNone/>
            </a:pPr>
            <a:r>
              <a:rPr lang="en" sz="1200">
                <a:latin typeface="Roboto"/>
                <a:ea typeface="Roboto"/>
                <a:cs typeface="Roboto"/>
                <a:sym typeface="Roboto"/>
              </a:rPr>
              <a:t>3. What is the main argument presented by Steven L. Chown, a biologist at Monash University, regarding the impact of human activities on mega-rafting events?</a:t>
            </a:r>
            <a:endParaRPr sz="1200">
              <a:latin typeface="Roboto"/>
              <a:ea typeface="Roboto"/>
              <a:cs typeface="Roboto"/>
              <a:sym typeface="Roboto"/>
            </a:endParaRPr>
          </a:p>
          <a:p>
            <a:pPr indent="0" lvl="0" marL="0" rtl="0" algn="l">
              <a:spcBef>
                <a:spcPts val="0"/>
              </a:spcBef>
              <a:spcAft>
                <a:spcPts val="0"/>
              </a:spcAft>
              <a:buNone/>
            </a:pPr>
            <a:r>
              <a:t/>
            </a:r>
            <a:endParaRPr sz="1200">
              <a:latin typeface="Roboto"/>
              <a:ea typeface="Roboto"/>
              <a:cs typeface="Roboto"/>
              <a:sym typeface="Roboto"/>
            </a:endParaRPr>
          </a:p>
          <a:p>
            <a:pPr indent="0" lvl="0" marL="0" rtl="0" algn="l">
              <a:spcBef>
                <a:spcPts val="0"/>
              </a:spcBef>
              <a:spcAft>
                <a:spcPts val="0"/>
              </a:spcAft>
              <a:buNone/>
            </a:pPr>
            <a:r>
              <a:rPr lang="en" sz="1200">
                <a:latin typeface="Roboto"/>
                <a:ea typeface="Roboto"/>
                <a:cs typeface="Roboto"/>
                <a:sym typeface="Roboto"/>
              </a:rPr>
              <a:t>A) Human activities have increased the frequency of mega-rafting events.</a:t>
            </a:r>
            <a:endParaRPr sz="1200">
              <a:latin typeface="Roboto"/>
              <a:ea typeface="Roboto"/>
              <a:cs typeface="Roboto"/>
              <a:sym typeface="Roboto"/>
            </a:endParaRPr>
          </a:p>
          <a:p>
            <a:pPr indent="0" lvl="0" marL="0" rtl="0" algn="l">
              <a:spcBef>
                <a:spcPts val="0"/>
              </a:spcBef>
              <a:spcAft>
                <a:spcPts val="0"/>
              </a:spcAft>
              <a:buNone/>
            </a:pPr>
            <a:r>
              <a:rPr lang="en" sz="1200">
                <a:latin typeface="Roboto"/>
                <a:ea typeface="Roboto"/>
                <a:cs typeface="Roboto"/>
                <a:sym typeface="Roboto"/>
              </a:rPr>
              <a:t>B) Human activities have made mega-rafting events more dangerous for species.</a:t>
            </a:r>
            <a:endParaRPr sz="1200">
              <a:latin typeface="Roboto"/>
              <a:ea typeface="Roboto"/>
              <a:cs typeface="Roboto"/>
              <a:sym typeface="Roboto"/>
            </a:endParaRPr>
          </a:p>
          <a:p>
            <a:pPr indent="0" lvl="0" marL="0" rtl="0" algn="l">
              <a:spcBef>
                <a:spcPts val="0"/>
              </a:spcBef>
              <a:spcAft>
                <a:spcPts val="0"/>
              </a:spcAft>
              <a:buNone/>
            </a:pPr>
            <a:r>
              <a:rPr lang="en" sz="1200">
                <a:latin typeface="Roboto"/>
                <a:ea typeface="Roboto"/>
                <a:cs typeface="Roboto"/>
                <a:sym typeface="Roboto"/>
              </a:rPr>
              <a:t>C) Human activities have created new materials that are more suitable for mega-rafting.</a:t>
            </a:r>
            <a:endParaRPr sz="1200">
              <a:latin typeface="Roboto"/>
              <a:ea typeface="Roboto"/>
              <a:cs typeface="Roboto"/>
              <a:sym typeface="Roboto"/>
            </a:endParaRPr>
          </a:p>
          <a:p>
            <a:pPr indent="0" lvl="0" marL="0" rtl="0" algn="l">
              <a:spcBef>
                <a:spcPts val="0"/>
              </a:spcBef>
              <a:spcAft>
                <a:spcPts val="0"/>
              </a:spcAft>
              <a:buNone/>
            </a:pPr>
            <a:r>
              <a:rPr lang="en" sz="1200">
                <a:latin typeface="Roboto"/>
                <a:ea typeface="Roboto"/>
                <a:cs typeface="Roboto"/>
                <a:sym typeface="Roboto"/>
              </a:rPr>
              <a:t>D) Human activities have increased the likelihood of mega-rafting events by creating more debris that can act as rafts.</a:t>
            </a:r>
            <a:endParaRPr sz="1200">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8"/>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Short Answer Questions</a:t>
            </a:r>
            <a:endParaRPr/>
          </a:p>
        </p:txBody>
      </p:sp>
      <p:sp>
        <p:nvSpPr>
          <p:cNvPr id="211" name="Google Shape;211;p28"/>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000000"/>
                </a:solidFill>
                <a:latin typeface="Arial"/>
                <a:ea typeface="Arial"/>
                <a:cs typeface="Arial"/>
                <a:sym typeface="Arial"/>
              </a:rPr>
              <a:t>1. What is the significance of the fact that marine biologists had been studying the Pacific coast for decades prior to the 2011 tsunami?</a:t>
            </a:r>
            <a:endParaRPr sz="1800">
              <a:solidFill>
                <a:srgbClr val="000000"/>
              </a:solidFill>
              <a:latin typeface="Arial"/>
              <a:ea typeface="Arial"/>
              <a:cs typeface="Arial"/>
              <a:sym typeface="Arial"/>
            </a:endParaRPr>
          </a:p>
          <a:p>
            <a:pPr indent="0" lvl="0" marL="0" rtl="0" algn="l">
              <a:spcBef>
                <a:spcPts val="1200"/>
              </a:spcBef>
              <a:spcAft>
                <a:spcPts val="0"/>
              </a:spcAft>
              <a:buNone/>
            </a:pPr>
            <a:r>
              <a:rPr lang="en" sz="1800">
                <a:solidFill>
                  <a:srgbClr val="000000"/>
                </a:solidFill>
                <a:latin typeface="Arial"/>
                <a:ea typeface="Arial"/>
                <a:cs typeface="Arial"/>
                <a:sym typeface="Arial"/>
              </a:rPr>
              <a:t>2. What is the connection between the rise in sea levels due to climate change and the likelihood of mega-rafting events?</a:t>
            </a:r>
            <a:endParaRPr sz="1800">
              <a:solidFill>
                <a:srgbClr val="000000"/>
              </a:solidFill>
              <a:latin typeface="Arial"/>
              <a:ea typeface="Arial"/>
              <a:cs typeface="Arial"/>
              <a:sym typeface="Arial"/>
            </a:endParaRPr>
          </a:p>
          <a:p>
            <a:pPr indent="0" lvl="0" marL="0" rtl="0" algn="l">
              <a:spcBef>
                <a:spcPts val="1200"/>
              </a:spcBef>
              <a:spcAft>
                <a:spcPts val="1200"/>
              </a:spcAft>
              <a:buNone/>
            </a:pPr>
            <a:r>
              <a:rPr lang="en" sz="1800">
                <a:solidFill>
                  <a:srgbClr val="000000"/>
                </a:solidFill>
                <a:highlight>
                  <a:srgbClr val="FFFFFF"/>
                </a:highlight>
                <a:latin typeface="Roboto"/>
                <a:ea typeface="Roboto"/>
                <a:cs typeface="Roboto"/>
                <a:sym typeface="Roboto"/>
              </a:rPr>
              <a:t>3. How does the composition of debris carried by tsunamis differ from the past, and what implications does this have for mega-rafting?</a:t>
            </a:r>
            <a:endParaRPr sz="18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29"/>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Open-ended Prompts</a:t>
            </a:r>
            <a:endParaRPr/>
          </a:p>
        </p:txBody>
      </p:sp>
      <p:sp>
        <p:nvSpPr>
          <p:cNvPr id="217" name="Google Shape;217;p29"/>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000000"/>
                </a:solidFill>
                <a:latin typeface="Roboto"/>
                <a:ea typeface="Roboto"/>
                <a:cs typeface="Roboto"/>
                <a:sym typeface="Roboto"/>
              </a:rPr>
              <a:t>1. The text describes how human activity has significantly altered the natural process of rafting. Consider the ways in which human actions have impacted other natural processes. How can we be more mindful of our impact on the environment?</a:t>
            </a:r>
            <a:endParaRPr sz="1200">
              <a:solidFill>
                <a:srgbClr val="000000"/>
              </a:solidFill>
              <a:latin typeface="Roboto"/>
              <a:ea typeface="Roboto"/>
              <a:cs typeface="Roboto"/>
              <a:sym typeface="Roboto"/>
            </a:endParaRPr>
          </a:p>
          <a:p>
            <a:pPr indent="0" lvl="0" marL="0" rtl="0" algn="l">
              <a:spcBef>
                <a:spcPts val="1200"/>
              </a:spcBef>
              <a:spcAft>
                <a:spcPts val="0"/>
              </a:spcAft>
              <a:buNone/>
            </a:pPr>
            <a:r>
              <a:rPr lang="en" sz="1200">
                <a:solidFill>
                  <a:srgbClr val="000000"/>
                </a:solidFill>
                <a:latin typeface="Roboto"/>
                <a:ea typeface="Roboto"/>
                <a:cs typeface="Roboto"/>
                <a:sym typeface="Roboto"/>
              </a:rPr>
              <a:t>2. The article highlights the resilience of life, with species surviving a long and arduous journey across the Pacific Ocean. Reflect on your own experiences with resilience. What challenges have you overcome, and what lessons have you learned about the power of adaptation?</a:t>
            </a:r>
            <a:endParaRPr sz="1200">
              <a:solidFill>
                <a:srgbClr val="000000"/>
              </a:solidFill>
              <a:latin typeface="Roboto"/>
              <a:ea typeface="Roboto"/>
              <a:cs typeface="Roboto"/>
              <a:sym typeface="Roboto"/>
            </a:endParaRPr>
          </a:p>
          <a:p>
            <a:pPr indent="0" lvl="0" marL="0" rtl="0" algn="l">
              <a:spcBef>
                <a:spcPts val="1200"/>
              </a:spcBef>
              <a:spcAft>
                <a:spcPts val="1200"/>
              </a:spcAft>
              <a:buNone/>
            </a:pPr>
            <a:r>
              <a:rPr lang="en" sz="1200">
                <a:solidFill>
                  <a:srgbClr val="000000"/>
                </a:solidFill>
                <a:latin typeface="Roboto"/>
                <a:ea typeface="Roboto"/>
                <a:cs typeface="Roboto"/>
                <a:sym typeface="Roboto"/>
              </a:rPr>
              <a:t>3. The text explores the interconnectedness of ecosystems, with species from one region traveling to another and potentially impacting the new environment. Think about the connections in your own life. How do your actions and choices affect others, and how do the actions of others influence you?</a:t>
            </a:r>
            <a:endParaRPr sz="12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0"/>
          <p:cNvSpPr txBox="1"/>
          <p:nvPr>
            <p:ph type="title"/>
          </p:nvPr>
        </p:nvSpPr>
        <p:spPr>
          <a:xfrm>
            <a:off x="303300" y="411575"/>
            <a:ext cx="8520600" cy="639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Answer the question in your English book: </a:t>
            </a:r>
            <a:endParaRPr/>
          </a:p>
        </p:txBody>
      </p:sp>
      <p:sp>
        <p:nvSpPr>
          <p:cNvPr id="223" name="Google Shape;223;p30"/>
          <p:cNvSpPr txBox="1"/>
          <p:nvPr/>
        </p:nvSpPr>
        <p:spPr>
          <a:xfrm>
            <a:off x="0" y="1051175"/>
            <a:ext cx="9144000" cy="323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900"/>
          </a:p>
        </p:txBody>
      </p:sp>
      <p:sp>
        <p:nvSpPr>
          <p:cNvPr id="224" name="Google Shape;224;p30"/>
          <p:cNvSpPr txBox="1"/>
          <p:nvPr/>
        </p:nvSpPr>
        <p:spPr>
          <a:xfrm>
            <a:off x="430500" y="1606100"/>
            <a:ext cx="8283000" cy="33405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t/>
            </a:r>
            <a:endParaRPr sz="1200">
              <a:solidFill>
                <a:srgbClr val="000000"/>
              </a:solidFill>
              <a:latin typeface="Nunito"/>
              <a:ea typeface="Nunito"/>
              <a:cs typeface="Nunito"/>
              <a:sym typeface="Nunito"/>
            </a:endParaRPr>
          </a:p>
        </p:txBody>
      </p:sp>
      <p:sp>
        <p:nvSpPr>
          <p:cNvPr id="225" name="Google Shape;225;p30"/>
          <p:cNvSpPr txBox="1"/>
          <p:nvPr/>
        </p:nvSpPr>
        <p:spPr>
          <a:xfrm>
            <a:off x="0" y="954875"/>
            <a:ext cx="9144000" cy="515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000">
                <a:solidFill>
                  <a:schemeClr val="dk2"/>
                </a:solidFill>
                <a:latin typeface="Nunito"/>
                <a:ea typeface="Nunito"/>
                <a:cs typeface="Nunito"/>
                <a:sym typeface="Nunito"/>
              </a:rPr>
              <a:t>1. The text discusses how human activity has dramatically changed the process of rafting, a natural phenomenon. How has human activity impacted other natural processes in your own life, and what are the potential consequences of these changes?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1"/>
          <p:cNvSpPr txBox="1"/>
          <p:nvPr/>
        </p:nvSpPr>
        <p:spPr>
          <a:xfrm>
            <a:off x="0" y="0"/>
            <a:ext cx="9144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a:solidFill>
                  <a:schemeClr val="dk2"/>
                </a:solidFill>
                <a:latin typeface="Raleway"/>
                <a:ea typeface="Raleway"/>
                <a:cs typeface="Raleway"/>
                <a:sym typeface="Raleway"/>
              </a:rPr>
              <a:t>Answer this question in your English book:</a:t>
            </a:r>
            <a:endParaRPr/>
          </a:p>
        </p:txBody>
      </p:sp>
      <p:sp>
        <p:nvSpPr>
          <p:cNvPr id="231" name="Google Shape;231;p31"/>
          <p:cNvSpPr txBox="1"/>
          <p:nvPr/>
        </p:nvSpPr>
        <p:spPr>
          <a:xfrm>
            <a:off x="0" y="646500"/>
            <a:ext cx="91440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solidFill>
                  <a:schemeClr val="dk2"/>
                </a:solidFill>
                <a:latin typeface="Nunito"/>
                <a:ea typeface="Nunito"/>
                <a:cs typeface="Nunito"/>
                <a:sym typeface="Nunito"/>
              </a:rPr>
              <a:t>Instructions</a:t>
            </a:r>
            <a:r>
              <a:rPr lang="en" sz="1000">
                <a:solidFill>
                  <a:schemeClr val="dk2"/>
                </a:solidFill>
                <a:latin typeface="Nunito"/>
                <a:ea typeface="Nunito"/>
                <a:cs typeface="Nunito"/>
                <a:sym typeface="Nunito"/>
              </a:rPr>
              <a:t>: Look at the image below and write 2-3 things you notice (key details, main ideas, themes) and then write down 2-3 things you wonder (questions you have because of the image, things you are curious about when you look at the image).</a:t>
            </a:r>
            <a:endParaRPr/>
          </a:p>
        </p:txBody>
      </p:sp>
      <p:graphicFrame>
        <p:nvGraphicFramePr>
          <p:cNvPr id="232" name="Google Shape;232;p31"/>
          <p:cNvGraphicFramePr/>
          <p:nvPr/>
        </p:nvGraphicFramePr>
        <p:xfrm>
          <a:off x="114950" y="1139100"/>
          <a:ext cx="3000000" cy="3000000"/>
        </p:xfrm>
        <a:graphic>
          <a:graphicData uri="http://schemas.openxmlformats.org/drawingml/2006/table">
            <a:tbl>
              <a:tblPr>
                <a:noFill/>
                <a:tableStyleId>{ED931079-2095-4D4B-822D-7C88B9763586}</a:tableStyleId>
              </a:tblPr>
              <a:tblGrid>
                <a:gridCol w="1821225"/>
                <a:gridCol w="7043625"/>
              </a:tblGrid>
              <a:tr h="381000">
                <a:tc>
                  <a:txBody>
                    <a:bodyPr/>
                    <a:lstStyle/>
                    <a:p>
                      <a:pPr indent="0" lvl="0" marL="0" rtl="0" algn="l">
                        <a:spcBef>
                          <a:spcPts val="0"/>
                        </a:spcBef>
                        <a:spcAft>
                          <a:spcPts val="0"/>
                        </a:spcAft>
                        <a:buNone/>
                      </a:pPr>
                      <a:r>
                        <a:rPr b="1" lang="en"/>
                        <a:t>What do you notice?</a:t>
                      </a:r>
                      <a:endParaRPr b="1"/>
                    </a:p>
                  </a:txBody>
                  <a:tcPr marT="91425" marB="91425" marR="91425" marL="91425"/>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tc>
              </a:tr>
            </a:tbl>
          </a:graphicData>
        </a:graphic>
      </p:graphicFrame>
      <p:graphicFrame>
        <p:nvGraphicFramePr>
          <p:cNvPr id="233" name="Google Shape;233;p31"/>
          <p:cNvGraphicFramePr/>
          <p:nvPr/>
        </p:nvGraphicFramePr>
        <p:xfrm>
          <a:off x="139575" y="4198275"/>
          <a:ext cx="3000000" cy="3000000"/>
        </p:xfrm>
        <a:graphic>
          <a:graphicData uri="http://schemas.openxmlformats.org/drawingml/2006/table">
            <a:tbl>
              <a:tblPr>
                <a:noFill/>
                <a:tableStyleId>{ED931079-2095-4D4B-822D-7C88B9763586}</a:tableStyleId>
              </a:tblPr>
              <a:tblGrid>
                <a:gridCol w="1969025"/>
                <a:gridCol w="6895825"/>
              </a:tblGrid>
              <a:tr h="381000">
                <a:tc>
                  <a:txBody>
                    <a:bodyPr/>
                    <a:lstStyle/>
                    <a:p>
                      <a:pPr indent="0" lvl="0" marL="0" rtl="0" algn="l">
                        <a:spcBef>
                          <a:spcPts val="0"/>
                        </a:spcBef>
                        <a:spcAft>
                          <a:spcPts val="0"/>
                        </a:spcAft>
                        <a:buNone/>
                      </a:pPr>
                      <a:r>
                        <a:rPr b="1" lang="en"/>
                        <a:t>What do you wonder?</a:t>
                      </a:r>
                      <a:endParaRPr b="1"/>
                    </a:p>
                  </a:txBody>
                  <a:tcPr marT="91425" marB="91425" marR="91425" marL="91425"/>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tc>
              </a:tr>
            </a:tbl>
          </a:graphicData>
        </a:graphic>
      </p:graphicFrame>
      <p:pic>
        <p:nvPicPr>
          <p:cNvPr id="234" name="Google Shape;234;p31"/>
          <p:cNvPicPr preferRelativeResize="0"/>
          <p:nvPr/>
        </p:nvPicPr>
        <p:blipFill>
          <a:blip r:embed="rId3">
            <a:alphaModFix/>
          </a:blip>
          <a:stretch>
            <a:fillRect/>
          </a:stretch>
        </p:blipFill>
        <p:spPr>
          <a:xfrm>
            <a:off x="2916050" y="2057400"/>
            <a:ext cx="3055152" cy="20573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32"/>
          <p:cNvSpPr txBox="1"/>
          <p:nvPr/>
        </p:nvSpPr>
        <p:spPr>
          <a:xfrm>
            <a:off x="0" y="601050"/>
            <a:ext cx="91440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2"/>
                </a:solidFill>
                <a:latin typeface="Nunito"/>
                <a:ea typeface="Nunito"/>
                <a:cs typeface="Nunito"/>
                <a:sym typeface="Nunito"/>
              </a:rPr>
              <a:t>Instructions</a:t>
            </a:r>
            <a:r>
              <a:rPr lang="en">
                <a:solidFill>
                  <a:schemeClr val="dk2"/>
                </a:solidFill>
                <a:latin typeface="Nunito"/>
                <a:ea typeface="Nunito"/>
                <a:cs typeface="Nunito"/>
                <a:sym typeface="Nunito"/>
              </a:rPr>
              <a:t>: The center of the bubble map has an image that represents the reading to help get you started. Fill in the connecting bubbles with concepts, ideas, questions, and details that connect the image to the reading. Example: “This image connects to the reading because_____”</a:t>
            </a:r>
            <a:endParaRPr/>
          </a:p>
        </p:txBody>
      </p:sp>
      <p:sp>
        <p:nvSpPr>
          <p:cNvPr id="240" name="Google Shape;240;p32"/>
          <p:cNvSpPr txBox="1"/>
          <p:nvPr/>
        </p:nvSpPr>
        <p:spPr>
          <a:xfrm>
            <a:off x="0" y="0"/>
            <a:ext cx="9144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a:solidFill>
                  <a:schemeClr val="dk2"/>
                </a:solidFill>
                <a:latin typeface="Raleway"/>
                <a:ea typeface="Raleway"/>
                <a:cs typeface="Raleway"/>
                <a:sym typeface="Raleway"/>
              </a:rPr>
              <a:t>Answer the question in your E book:</a:t>
            </a:r>
            <a:endParaRPr/>
          </a:p>
        </p:txBody>
      </p:sp>
      <p:pic>
        <p:nvPicPr>
          <p:cNvPr id="241" name="Google Shape;241;p32"/>
          <p:cNvPicPr preferRelativeResize="0"/>
          <p:nvPr/>
        </p:nvPicPr>
        <p:blipFill>
          <a:blip r:embed="rId3">
            <a:alphaModFix/>
          </a:blip>
          <a:stretch>
            <a:fillRect/>
          </a:stretch>
        </p:blipFill>
        <p:spPr>
          <a:xfrm>
            <a:off x="3626075" y="2394400"/>
            <a:ext cx="1340075" cy="354725"/>
          </a:xfrm>
          <a:prstGeom prst="rect">
            <a:avLst/>
          </a:prstGeom>
          <a:noFill/>
          <a:ln>
            <a:noFill/>
          </a:ln>
        </p:spPr>
      </p:pic>
      <p:cxnSp>
        <p:nvCxnSpPr>
          <p:cNvPr id="242" name="Google Shape;242;p32"/>
          <p:cNvCxnSpPr>
            <a:stCxn id="241" idx="2"/>
            <a:endCxn id="243" idx="0"/>
          </p:cNvCxnSpPr>
          <p:nvPr/>
        </p:nvCxnSpPr>
        <p:spPr>
          <a:xfrm>
            <a:off x="4296113" y="2749125"/>
            <a:ext cx="0" cy="650400"/>
          </a:xfrm>
          <a:prstGeom prst="straightConnector1">
            <a:avLst/>
          </a:prstGeom>
          <a:noFill/>
          <a:ln cap="flat" cmpd="sng" w="9525">
            <a:solidFill>
              <a:schemeClr val="dk2"/>
            </a:solidFill>
            <a:prstDash val="solid"/>
            <a:round/>
            <a:headEnd len="med" w="med" type="none"/>
            <a:tailEnd len="med" w="med" type="none"/>
          </a:ln>
        </p:spPr>
      </p:cxnSp>
      <p:pic>
        <p:nvPicPr>
          <p:cNvPr id="244" name="Google Shape;244;p32"/>
          <p:cNvPicPr preferRelativeResize="0"/>
          <p:nvPr/>
        </p:nvPicPr>
        <p:blipFill>
          <a:blip r:embed="rId3">
            <a:alphaModFix/>
          </a:blip>
          <a:stretch>
            <a:fillRect/>
          </a:stretch>
        </p:blipFill>
        <p:spPr>
          <a:xfrm>
            <a:off x="5217075" y="2571750"/>
            <a:ext cx="1340075" cy="354725"/>
          </a:xfrm>
          <a:prstGeom prst="rect">
            <a:avLst/>
          </a:prstGeom>
          <a:noFill/>
          <a:ln>
            <a:noFill/>
          </a:ln>
        </p:spPr>
      </p:pic>
      <p:cxnSp>
        <p:nvCxnSpPr>
          <p:cNvPr id="245" name="Google Shape;245;p32"/>
          <p:cNvCxnSpPr/>
          <p:nvPr/>
        </p:nvCxnSpPr>
        <p:spPr>
          <a:xfrm flipH="1">
            <a:off x="5350425" y="2877200"/>
            <a:ext cx="315300" cy="512400"/>
          </a:xfrm>
          <a:prstGeom prst="straightConnector1">
            <a:avLst/>
          </a:prstGeom>
          <a:noFill/>
          <a:ln cap="flat" cmpd="sng" w="9525">
            <a:solidFill>
              <a:schemeClr val="dk2"/>
            </a:solidFill>
            <a:prstDash val="solid"/>
            <a:round/>
            <a:headEnd len="med" w="med" type="none"/>
            <a:tailEnd len="med" w="med" type="none"/>
          </a:ln>
        </p:spPr>
      </p:cxnSp>
      <p:pic>
        <p:nvPicPr>
          <p:cNvPr id="246" name="Google Shape;246;p32"/>
          <p:cNvPicPr preferRelativeResize="0"/>
          <p:nvPr/>
        </p:nvPicPr>
        <p:blipFill>
          <a:blip r:embed="rId3">
            <a:alphaModFix/>
          </a:blip>
          <a:stretch>
            <a:fillRect/>
          </a:stretch>
        </p:blipFill>
        <p:spPr>
          <a:xfrm>
            <a:off x="2035075" y="2522475"/>
            <a:ext cx="1340075" cy="354725"/>
          </a:xfrm>
          <a:prstGeom prst="rect">
            <a:avLst/>
          </a:prstGeom>
          <a:noFill/>
          <a:ln>
            <a:noFill/>
          </a:ln>
        </p:spPr>
      </p:pic>
      <p:cxnSp>
        <p:nvCxnSpPr>
          <p:cNvPr id="247" name="Google Shape;247;p32"/>
          <p:cNvCxnSpPr/>
          <p:nvPr/>
        </p:nvCxnSpPr>
        <p:spPr>
          <a:xfrm rot="10800000">
            <a:off x="2916775" y="2847650"/>
            <a:ext cx="285600" cy="571500"/>
          </a:xfrm>
          <a:prstGeom prst="straightConnector1">
            <a:avLst/>
          </a:prstGeom>
          <a:noFill/>
          <a:ln cap="flat" cmpd="sng" w="9525">
            <a:solidFill>
              <a:schemeClr val="dk2"/>
            </a:solidFill>
            <a:prstDash val="solid"/>
            <a:round/>
            <a:headEnd len="med" w="med" type="none"/>
            <a:tailEnd len="med" w="med" type="none"/>
          </a:ln>
        </p:spPr>
      </p:cxnSp>
      <p:pic>
        <p:nvPicPr>
          <p:cNvPr id="248" name="Google Shape;248;p32"/>
          <p:cNvPicPr preferRelativeResize="0"/>
          <p:nvPr/>
        </p:nvPicPr>
        <p:blipFill>
          <a:blip r:embed="rId3">
            <a:alphaModFix/>
          </a:blip>
          <a:stretch>
            <a:fillRect/>
          </a:stretch>
        </p:blipFill>
        <p:spPr>
          <a:xfrm>
            <a:off x="847400" y="3576812"/>
            <a:ext cx="1340075" cy="354725"/>
          </a:xfrm>
          <a:prstGeom prst="rect">
            <a:avLst/>
          </a:prstGeom>
          <a:noFill/>
          <a:ln>
            <a:noFill/>
          </a:ln>
        </p:spPr>
      </p:pic>
      <p:cxnSp>
        <p:nvCxnSpPr>
          <p:cNvPr id="249" name="Google Shape;249;p32"/>
          <p:cNvCxnSpPr>
            <a:endCxn id="243" idx="1"/>
          </p:cNvCxnSpPr>
          <p:nvPr/>
        </p:nvCxnSpPr>
        <p:spPr>
          <a:xfrm flipH="1" rot="10800000">
            <a:off x="1941225" y="3754175"/>
            <a:ext cx="1251300" cy="69000"/>
          </a:xfrm>
          <a:prstGeom prst="straightConnector1">
            <a:avLst/>
          </a:prstGeom>
          <a:noFill/>
          <a:ln cap="flat" cmpd="sng" w="9525">
            <a:solidFill>
              <a:schemeClr val="dk2"/>
            </a:solidFill>
            <a:prstDash val="solid"/>
            <a:round/>
            <a:headEnd len="med" w="med" type="none"/>
            <a:tailEnd len="med" w="med" type="none"/>
          </a:ln>
        </p:spPr>
      </p:cxnSp>
      <p:pic>
        <p:nvPicPr>
          <p:cNvPr id="250" name="Google Shape;250;p32"/>
          <p:cNvPicPr preferRelativeResize="0"/>
          <p:nvPr/>
        </p:nvPicPr>
        <p:blipFill>
          <a:blip r:embed="rId3">
            <a:alphaModFix/>
          </a:blip>
          <a:stretch>
            <a:fillRect/>
          </a:stretch>
        </p:blipFill>
        <p:spPr>
          <a:xfrm>
            <a:off x="1379500" y="4631125"/>
            <a:ext cx="1340075" cy="354725"/>
          </a:xfrm>
          <a:prstGeom prst="rect">
            <a:avLst/>
          </a:prstGeom>
          <a:noFill/>
          <a:ln>
            <a:noFill/>
          </a:ln>
        </p:spPr>
      </p:pic>
      <p:cxnSp>
        <p:nvCxnSpPr>
          <p:cNvPr id="251" name="Google Shape;251;p32"/>
          <p:cNvCxnSpPr/>
          <p:nvPr/>
        </p:nvCxnSpPr>
        <p:spPr>
          <a:xfrm flipH="1" rot="10800000">
            <a:off x="2453500" y="4089150"/>
            <a:ext cx="768600" cy="640500"/>
          </a:xfrm>
          <a:prstGeom prst="straightConnector1">
            <a:avLst/>
          </a:prstGeom>
          <a:noFill/>
          <a:ln cap="flat" cmpd="sng" w="9525">
            <a:solidFill>
              <a:schemeClr val="dk2"/>
            </a:solidFill>
            <a:prstDash val="solid"/>
            <a:round/>
            <a:headEnd len="med" w="med" type="none"/>
            <a:tailEnd len="med" w="med" type="none"/>
          </a:ln>
        </p:spPr>
      </p:cxnSp>
      <p:pic>
        <p:nvPicPr>
          <p:cNvPr id="252" name="Google Shape;252;p32"/>
          <p:cNvPicPr preferRelativeResize="0"/>
          <p:nvPr/>
        </p:nvPicPr>
        <p:blipFill>
          <a:blip r:embed="rId3">
            <a:alphaModFix/>
          </a:blip>
          <a:stretch>
            <a:fillRect/>
          </a:stretch>
        </p:blipFill>
        <p:spPr>
          <a:xfrm>
            <a:off x="3626088" y="4716300"/>
            <a:ext cx="1340075" cy="354725"/>
          </a:xfrm>
          <a:prstGeom prst="rect">
            <a:avLst/>
          </a:prstGeom>
          <a:noFill/>
          <a:ln>
            <a:noFill/>
          </a:ln>
        </p:spPr>
      </p:pic>
      <p:cxnSp>
        <p:nvCxnSpPr>
          <p:cNvPr id="253" name="Google Shape;253;p32"/>
          <p:cNvCxnSpPr>
            <a:stCxn id="252" idx="0"/>
            <a:endCxn id="243" idx="2"/>
          </p:cNvCxnSpPr>
          <p:nvPr/>
        </p:nvCxnSpPr>
        <p:spPr>
          <a:xfrm rot="10800000">
            <a:off x="4296125" y="4108800"/>
            <a:ext cx="0" cy="607500"/>
          </a:xfrm>
          <a:prstGeom prst="straightConnector1">
            <a:avLst/>
          </a:prstGeom>
          <a:noFill/>
          <a:ln cap="flat" cmpd="sng" w="9525">
            <a:solidFill>
              <a:schemeClr val="dk2"/>
            </a:solidFill>
            <a:prstDash val="solid"/>
            <a:round/>
            <a:headEnd len="med" w="med" type="none"/>
            <a:tailEnd len="med" w="med" type="none"/>
          </a:ln>
        </p:spPr>
      </p:cxnSp>
      <p:pic>
        <p:nvPicPr>
          <p:cNvPr id="254" name="Google Shape;254;p32"/>
          <p:cNvPicPr preferRelativeResize="0"/>
          <p:nvPr/>
        </p:nvPicPr>
        <p:blipFill>
          <a:blip r:embed="rId3">
            <a:alphaModFix/>
          </a:blip>
          <a:stretch>
            <a:fillRect/>
          </a:stretch>
        </p:blipFill>
        <p:spPr>
          <a:xfrm>
            <a:off x="5872688" y="4631125"/>
            <a:ext cx="1340075" cy="354725"/>
          </a:xfrm>
          <a:prstGeom prst="rect">
            <a:avLst/>
          </a:prstGeom>
          <a:noFill/>
          <a:ln>
            <a:noFill/>
          </a:ln>
        </p:spPr>
      </p:pic>
      <p:cxnSp>
        <p:nvCxnSpPr>
          <p:cNvPr id="255" name="Google Shape;255;p32"/>
          <p:cNvCxnSpPr/>
          <p:nvPr/>
        </p:nvCxnSpPr>
        <p:spPr>
          <a:xfrm rot="10800000">
            <a:off x="5409500" y="4099000"/>
            <a:ext cx="896700" cy="581400"/>
          </a:xfrm>
          <a:prstGeom prst="straightConnector1">
            <a:avLst/>
          </a:prstGeom>
          <a:noFill/>
          <a:ln cap="flat" cmpd="sng" w="9525">
            <a:solidFill>
              <a:schemeClr val="dk2"/>
            </a:solidFill>
            <a:prstDash val="solid"/>
            <a:round/>
            <a:headEnd len="med" w="med" type="none"/>
            <a:tailEnd len="med" w="med" type="none"/>
          </a:ln>
        </p:spPr>
      </p:cxnSp>
      <p:pic>
        <p:nvPicPr>
          <p:cNvPr id="256" name="Google Shape;256;p32"/>
          <p:cNvPicPr preferRelativeResize="0"/>
          <p:nvPr/>
        </p:nvPicPr>
        <p:blipFill>
          <a:blip r:embed="rId3">
            <a:alphaModFix/>
          </a:blip>
          <a:stretch>
            <a:fillRect/>
          </a:stretch>
        </p:blipFill>
        <p:spPr>
          <a:xfrm>
            <a:off x="6557150" y="3611312"/>
            <a:ext cx="1340075" cy="354725"/>
          </a:xfrm>
          <a:prstGeom prst="rect">
            <a:avLst/>
          </a:prstGeom>
          <a:noFill/>
          <a:ln>
            <a:noFill/>
          </a:ln>
        </p:spPr>
      </p:pic>
      <p:cxnSp>
        <p:nvCxnSpPr>
          <p:cNvPr id="257" name="Google Shape;257;p32"/>
          <p:cNvCxnSpPr>
            <a:stCxn id="243" idx="3"/>
          </p:cNvCxnSpPr>
          <p:nvPr/>
        </p:nvCxnSpPr>
        <p:spPr>
          <a:xfrm>
            <a:off x="5399699" y="3754175"/>
            <a:ext cx="1389300" cy="108300"/>
          </a:xfrm>
          <a:prstGeom prst="straightConnector1">
            <a:avLst/>
          </a:prstGeom>
          <a:noFill/>
          <a:ln cap="flat" cmpd="sng" w="9525">
            <a:solidFill>
              <a:schemeClr val="dk2"/>
            </a:solidFill>
            <a:prstDash val="solid"/>
            <a:round/>
            <a:headEnd len="med" w="med" type="none"/>
            <a:tailEnd len="med" w="med" type="none"/>
          </a:ln>
        </p:spPr>
      </p:cxnSp>
      <p:sp>
        <p:nvSpPr>
          <p:cNvPr id="258" name="Google Shape;258;p32"/>
          <p:cNvSpPr txBox="1"/>
          <p:nvPr/>
        </p:nvSpPr>
        <p:spPr>
          <a:xfrm>
            <a:off x="17475" y="1404600"/>
            <a:ext cx="9126600" cy="848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700">
                <a:solidFill>
                  <a:schemeClr val="dk2"/>
                </a:solidFill>
                <a:latin typeface="Nunito"/>
                <a:ea typeface="Nunito"/>
                <a:cs typeface="Nunito"/>
                <a:sym typeface="Nunito"/>
              </a:rPr>
              <a:t>The 2011 tsunami in Japan transported over 289 Japanese species across the Pacific Ocean on debris, demonstrating the potential for 'mega-rafting' events.</a:t>
            </a:r>
            <a:endParaRPr sz="700">
              <a:solidFill>
                <a:schemeClr val="dk2"/>
              </a:solidFill>
              <a:latin typeface="Nunito"/>
              <a:ea typeface="Nunito"/>
              <a:cs typeface="Nunito"/>
              <a:sym typeface="Nunito"/>
            </a:endParaRPr>
          </a:p>
          <a:p>
            <a:pPr indent="0" lvl="0" marL="0" rtl="0" algn="l">
              <a:lnSpc>
                <a:spcPct val="115000"/>
              </a:lnSpc>
              <a:spcBef>
                <a:spcPts val="1200"/>
              </a:spcBef>
              <a:spcAft>
                <a:spcPts val="0"/>
              </a:spcAft>
              <a:buNone/>
            </a:pPr>
            <a:r>
              <a:rPr lang="en" sz="700">
                <a:solidFill>
                  <a:schemeClr val="dk2"/>
                </a:solidFill>
                <a:latin typeface="Nunito"/>
                <a:ea typeface="Nunito"/>
                <a:cs typeface="Nunito"/>
                <a:sym typeface="Nunito"/>
              </a:rPr>
              <a:t>The study found that the debris, primarily plastic, provided a unique opportunity for species to survive the long journey, highlighting the impact of human-made materials on natural processes.</a:t>
            </a:r>
            <a:endParaRPr sz="700">
              <a:solidFill>
                <a:schemeClr val="dk2"/>
              </a:solidFill>
              <a:latin typeface="Nunito"/>
              <a:ea typeface="Nunito"/>
              <a:cs typeface="Nunito"/>
              <a:sym typeface="Nunito"/>
            </a:endParaRPr>
          </a:p>
          <a:p>
            <a:pPr indent="0" lvl="0" marL="0" rtl="0" algn="l">
              <a:lnSpc>
                <a:spcPct val="115000"/>
              </a:lnSpc>
              <a:spcBef>
                <a:spcPts val="1200"/>
              </a:spcBef>
              <a:spcAft>
                <a:spcPts val="1200"/>
              </a:spcAft>
              <a:buNone/>
            </a:pPr>
            <a:r>
              <a:rPr lang="en" sz="700">
                <a:solidFill>
                  <a:schemeClr val="dk2"/>
                </a:solidFill>
                <a:latin typeface="Nunito"/>
                <a:ea typeface="Nunito"/>
                <a:cs typeface="Nunito"/>
                <a:sym typeface="Nunito"/>
              </a:rPr>
              <a:t>The researchers suggest that the increased prevalence of plastic debris in the ocean, coupled with coastal development, could lead to more frequent and widespread mega-rafting events in the future.</a:t>
            </a:r>
            <a:endParaRPr/>
          </a:p>
        </p:txBody>
      </p:sp>
      <p:pic>
        <p:nvPicPr>
          <p:cNvPr id="259" name="Google Shape;259;p32"/>
          <p:cNvPicPr preferRelativeResize="0"/>
          <p:nvPr/>
        </p:nvPicPr>
        <p:blipFill>
          <a:blip r:embed="rId4">
            <a:alphaModFix/>
          </a:blip>
          <a:stretch>
            <a:fillRect/>
          </a:stretch>
        </p:blipFill>
        <p:spPr>
          <a:xfrm>
            <a:off x="3192525" y="3281363"/>
            <a:ext cx="2216976" cy="99741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