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Lst>
  <p:sldSz cy="5143500" cx="9144000"/>
  <p:notesSz cx="6858000" cy="9144000"/>
  <p:embeddedFontLst>
    <p:embeddedFont>
      <p:font typeface="Raleway"/>
      <p:regular r:id="rId15"/>
      <p:bold r:id="rId16"/>
      <p:italic r:id="rId17"/>
      <p:boldItalic r:id="rId18"/>
    </p:embeddedFont>
    <p:embeddedFont>
      <p:font typeface="Roboto"/>
      <p:regular r:id="rId19"/>
      <p:bold r:id="rId20"/>
      <p:italic r:id="rId21"/>
      <p:boldItalic r:id="rId22"/>
    </p:embeddedFont>
    <p:embeddedFont>
      <p:font typeface="Lato"/>
      <p:regular r:id="rId23"/>
      <p:bold r:id="rId24"/>
      <p:italic r:id="rId25"/>
      <p:boldItalic r:id="rId26"/>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Roboto-bold.fntdata"/><Relationship Id="rId22" Type="http://schemas.openxmlformats.org/officeDocument/2006/relationships/font" Target="fonts/Roboto-boldItalic.fntdata"/><Relationship Id="rId21" Type="http://schemas.openxmlformats.org/officeDocument/2006/relationships/font" Target="fonts/Roboto-italic.fntdata"/><Relationship Id="rId24" Type="http://schemas.openxmlformats.org/officeDocument/2006/relationships/font" Target="fonts/Lato-bold.fntdata"/><Relationship Id="rId23" Type="http://schemas.openxmlformats.org/officeDocument/2006/relationships/font" Target="fonts/Lato-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font" Target="fonts/Lato-boldItalic.fntdata"/><Relationship Id="rId25" Type="http://schemas.openxmlformats.org/officeDocument/2006/relationships/font" Target="fonts/Lato-italic.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font" Target="fonts/Raleway-regular.fntdata"/><Relationship Id="rId14" Type="http://schemas.openxmlformats.org/officeDocument/2006/relationships/slide" Target="slides/slide9.xml"/><Relationship Id="rId17" Type="http://schemas.openxmlformats.org/officeDocument/2006/relationships/font" Target="fonts/Raleway-italic.fntdata"/><Relationship Id="rId16" Type="http://schemas.openxmlformats.org/officeDocument/2006/relationships/font" Target="fonts/Raleway-bold.fntdata"/><Relationship Id="rId19" Type="http://schemas.openxmlformats.org/officeDocument/2006/relationships/font" Target="fonts/Roboto-regular.fntdata"/><Relationship Id="rId18" Type="http://schemas.openxmlformats.org/officeDocument/2006/relationships/font" Target="fonts/Raleway-boldItalic.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 name="Shape 68"/>
        <p:cNvGrpSpPr/>
        <p:nvPr/>
      </p:nvGrpSpPr>
      <p:grpSpPr>
        <a:xfrm>
          <a:off x="0" y="0"/>
          <a:ext cx="0" cy="0"/>
          <a:chOff x="0" y="0"/>
          <a:chExt cx="0" cy="0"/>
        </a:xfrm>
      </p:grpSpPr>
      <p:sp>
        <p:nvSpPr>
          <p:cNvPr id="69" name="Google Shape;69;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70" name="Google Shape;70;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5" name="Shape 75"/>
        <p:cNvGrpSpPr/>
        <p:nvPr/>
      </p:nvGrpSpPr>
      <p:grpSpPr>
        <a:xfrm>
          <a:off x="0" y="0"/>
          <a:ext cx="0" cy="0"/>
          <a:chOff x="0" y="0"/>
          <a:chExt cx="0" cy="0"/>
        </a:xfrm>
      </p:grpSpPr>
      <p:sp>
        <p:nvSpPr>
          <p:cNvPr id="76" name="Google Shape;76;g2d12e0e6e2a_0_6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7" name="Google Shape;77;g2d12e0e6e2a_0_6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 name="Shape 82"/>
        <p:cNvGrpSpPr/>
        <p:nvPr/>
      </p:nvGrpSpPr>
      <p:grpSpPr>
        <a:xfrm>
          <a:off x="0" y="0"/>
          <a:ext cx="0" cy="0"/>
          <a:chOff x="0" y="0"/>
          <a:chExt cx="0" cy="0"/>
        </a:xfrm>
      </p:grpSpPr>
      <p:sp>
        <p:nvSpPr>
          <p:cNvPr id="83" name="Google Shape;83;g2d12e0e6e2a_0_7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4" name="Google Shape;84;g2d12e0e6e2a_0_7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8" name="Shape 88"/>
        <p:cNvGrpSpPr/>
        <p:nvPr/>
      </p:nvGrpSpPr>
      <p:grpSpPr>
        <a:xfrm>
          <a:off x="0" y="0"/>
          <a:ext cx="0" cy="0"/>
          <a:chOff x="0" y="0"/>
          <a:chExt cx="0" cy="0"/>
        </a:xfrm>
      </p:grpSpPr>
      <p:sp>
        <p:nvSpPr>
          <p:cNvPr id="89" name="Google Shape;89;g2d12e0e6e2a_0_7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0" name="Google Shape;90;g2d12e0e6e2a_0_7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g2d1daa6d718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95" name="Google Shape;95;g2d1daa6d718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g2d1daa6d718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2" name="Google Shape;102;g2d1daa6d718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g2d1daa6d718_0_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9" name="Google Shape;109;g2d1daa6d718_0_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g2d1daa6d718_0_1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6" name="Google Shape;116;g2d1daa6d718_0_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2" name="Shape 122"/>
        <p:cNvGrpSpPr/>
        <p:nvPr/>
      </p:nvGrpSpPr>
      <p:grpSpPr>
        <a:xfrm>
          <a:off x="0" y="0"/>
          <a:ext cx="0" cy="0"/>
          <a:chOff x="0" y="0"/>
          <a:chExt cx="0" cy="0"/>
        </a:xfrm>
      </p:grpSpPr>
      <p:sp>
        <p:nvSpPr>
          <p:cNvPr id="123" name="Google Shape;123;g2d1daa6d718_0_8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4" name="Google Shape;124;g2d1daa6d718_0_8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dk1"/>
        </a:solidFill>
      </p:bgPr>
    </p:bg>
    <p:spTree>
      <p:nvGrpSpPr>
        <p:cNvPr id="9" name="Shape 9"/>
        <p:cNvGrpSpPr/>
        <p:nvPr/>
      </p:nvGrpSpPr>
      <p:grpSpPr>
        <a:xfrm>
          <a:off x="0" y="0"/>
          <a:ext cx="0" cy="0"/>
          <a:chOff x="0" y="0"/>
          <a:chExt cx="0" cy="0"/>
        </a:xfrm>
      </p:grpSpPr>
      <p:cxnSp>
        <p:nvCxnSpPr>
          <p:cNvPr id="10" name="Google Shape;10;p2"/>
          <p:cNvCxnSpPr/>
          <p:nvPr/>
        </p:nvCxnSpPr>
        <p:spPr>
          <a:xfrm>
            <a:off x="2477724" y="415650"/>
            <a:ext cx="6244200" cy="0"/>
          </a:xfrm>
          <a:prstGeom prst="straightConnector1">
            <a:avLst/>
          </a:prstGeom>
          <a:noFill/>
          <a:ln cap="flat" cmpd="sng" w="38100">
            <a:solidFill>
              <a:schemeClr val="lt1"/>
            </a:solidFill>
            <a:prstDash val="solid"/>
            <a:round/>
            <a:headEnd len="sm" w="sm" type="none"/>
            <a:tailEnd len="sm" w="sm" type="none"/>
          </a:ln>
        </p:spPr>
      </p:cxnSp>
      <p:cxnSp>
        <p:nvCxnSpPr>
          <p:cNvPr id="11" name="Google Shape;11;p2"/>
          <p:cNvCxnSpPr/>
          <p:nvPr/>
        </p:nvCxnSpPr>
        <p:spPr>
          <a:xfrm>
            <a:off x="2477724" y="4740000"/>
            <a:ext cx="6244200" cy="0"/>
          </a:xfrm>
          <a:prstGeom prst="straightConnector1">
            <a:avLst/>
          </a:prstGeom>
          <a:noFill/>
          <a:ln cap="flat" cmpd="sng" w="19050">
            <a:solidFill>
              <a:schemeClr val="lt1"/>
            </a:solidFill>
            <a:prstDash val="solid"/>
            <a:round/>
            <a:headEnd len="sm" w="sm" type="none"/>
            <a:tailEnd len="sm" w="sm" type="none"/>
          </a:ln>
        </p:spPr>
      </p:cxnSp>
      <p:cxnSp>
        <p:nvCxnSpPr>
          <p:cNvPr id="12" name="Google Shape;12;p2"/>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13" name="Google Shape;13;p2"/>
          <p:cNvSpPr txBox="1"/>
          <p:nvPr>
            <p:ph type="ctrTitle"/>
          </p:nvPr>
        </p:nvSpPr>
        <p:spPr>
          <a:xfrm>
            <a:off x="2371725" y="630225"/>
            <a:ext cx="6331500" cy="1542000"/>
          </a:xfrm>
          <a:prstGeom prst="rect">
            <a:avLst/>
          </a:prstGeom>
        </p:spPr>
        <p:txBody>
          <a:bodyPr anchorCtr="0" anchor="t"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14" name="Google Shape;14;p2"/>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lvl1pPr lvl="0">
              <a:lnSpc>
                <a:spcPct val="100000"/>
              </a:lnSpc>
              <a:spcBef>
                <a:spcPts val="0"/>
              </a:spcBef>
              <a:spcAft>
                <a:spcPts val="0"/>
              </a:spcAft>
              <a:buClr>
                <a:schemeClr val="lt1"/>
              </a:buClr>
              <a:buSzPts val="1800"/>
              <a:buNone/>
              <a:defRPr>
                <a:solidFill>
                  <a:schemeClr val="lt1"/>
                </a:solidFill>
              </a:defRPr>
            </a:lvl1pPr>
            <a:lvl2pPr lvl="1">
              <a:lnSpc>
                <a:spcPct val="100000"/>
              </a:lnSpc>
              <a:spcBef>
                <a:spcPts val="0"/>
              </a:spcBef>
              <a:spcAft>
                <a:spcPts val="0"/>
              </a:spcAft>
              <a:buClr>
                <a:schemeClr val="lt1"/>
              </a:buClr>
              <a:buSzPts val="1800"/>
              <a:buNone/>
              <a:defRPr sz="1800">
                <a:solidFill>
                  <a:schemeClr val="lt1"/>
                </a:solidFill>
              </a:defRPr>
            </a:lvl2pPr>
            <a:lvl3pPr lvl="2">
              <a:lnSpc>
                <a:spcPct val="100000"/>
              </a:lnSpc>
              <a:spcBef>
                <a:spcPts val="0"/>
              </a:spcBef>
              <a:spcAft>
                <a:spcPts val="0"/>
              </a:spcAft>
              <a:buClr>
                <a:schemeClr val="lt1"/>
              </a:buClr>
              <a:buSzPts val="1800"/>
              <a:buNone/>
              <a:defRPr sz="1800">
                <a:solidFill>
                  <a:schemeClr val="lt1"/>
                </a:solidFill>
              </a:defRPr>
            </a:lvl3pPr>
            <a:lvl4pPr lvl="3">
              <a:lnSpc>
                <a:spcPct val="100000"/>
              </a:lnSpc>
              <a:spcBef>
                <a:spcPts val="0"/>
              </a:spcBef>
              <a:spcAft>
                <a:spcPts val="0"/>
              </a:spcAft>
              <a:buClr>
                <a:schemeClr val="lt1"/>
              </a:buClr>
              <a:buSzPts val="1800"/>
              <a:buNone/>
              <a:defRPr sz="1800">
                <a:solidFill>
                  <a:schemeClr val="lt1"/>
                </a:solidFill>
              </a:defRPr>
            </a:lvl4pPr>
            <a:lvl5pPr lvl="4">
              <a:lnSpc>
                <a:spcPct val="100000"/>
              </a:lnSpc>
              <a:spcBef>
                <a:spcPts val="0"/>
              </a:spcBef>
              <a:spcAft>
                <a:spcPts val="0"/>
              </a:spcAft>
              <a:buClr>
                <a:schemeClr val="lt1"/>
              </a:buClr>
              <a:buSzPts val="1800"/>
              <a:buNone/>
              <a:defRPr sz="1800">
                <a:solidFill>
                  <a:schemeClr val="lt1"/>
                </a:solidFill>
              </a:defRPr>
            </a:lvl5pPr>
            <a:lvl6pPr lvl="5">
              <a:lnSpc>
                <a:spcPct val="100000"/>
              </a:lnSpc>
              <a:spcBef>
                <a:spcPts val="0"/>
              </a:spcBef>
              <a:spcAft>
                <a:spcPts val="0"/>
              </a:spcAft>
              <a:buClr>
                <a:schemeClr val="lt1"/>
              </a:buClr>
              <a:buSzPts val="1800"/>
              <a:buNone/>
              <a:defRPr sz="1800">
                <a:solidFill>
                  <a:schemeClr val="lt1"/>
                </a:solidFill>
              </a:defRPr>
            </a:lvl6pPr>
            <a:lvl7pPr lvl="6">
              <a:lnSpc>
                <a:spcPct val="100000"/>
              </a:lnSpc>
              <a:spcBef>
                <a:spcPts val="0"/>
              </a:spcBef>
              <a:spcAft>
                <a:spcPts val="0"/>
              </a:spcAft>
              <a:buClr>
                <a:schemeClr val="lt1"/>
              </a:buClr>
              <a:buSzPts val="1800"/>
              <a:buNone/>
              <a:defRPr sz="1800">
                <a:solidFill>
                  <a:schemeClr val="lt1"/>
                </a:solidFill>
              </a:defRPr>
            </a:lvl7pPr>
            <a:lvl8pPr lvl="7">
              <a:lnSpc>
                <a:spcPct val="100000"/>
              </a:lnSpc>
              <a:spcBef>
                <a:spcPts val="0"/>
              </a:spcBef>
              <a:spcAft>
                <a:spcPts val="0"/>
              </a:spcAft>
              <a:buClr>
                <a:schemeClr val="lt1"/>
              </a:buClr>
              <a:buSzPts val="1800"/>
              <a:buNone/>
              <a:defRPr sz="1800">
                <a:solidFill>
                  <a:schemeClr val="lt1"/>
                </a:solidFill>
              </a:defRPr>
            </a:lvl8pPr>
            <a:lvl9pPr lvl="8">
              <a:lnSpc>
                <a:spcPct val="100000"/>
              </a:lnSpc>
              <a:spcBef>
                <a:spcPts val="0"/>
              </a:spcBef>
              <a:spcAft>
                <a:spcPts val="0"/>
              </a:spcAft>
              <a:buClr>
                <a:schemeClr val="lt1"/>
              </a:buClr>
              <a:buSzPts val="1800"/>
              <a:buNone/>
              <a:defRPr sz="1800">
                <a:solidFill>
                  <a:schemeClr val="lt1"/>
                </a:solidFill>
              </a:defRPr>
            </a:lvl9pPr>
          </a:lstStyle>
          <a:p/>
        </p:txBody>
      </p:sp>
      <p:sp>
        <p:nvSpPr>
          <p:cNvPr id="15" name="Google Shape;15;p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60" name="Shape 60"/>
        <p:cNvGrpSpPr/>
        <p:nvPr/>
      </p:nvGrpSpPr>
      <p:grpSpPr>
        <a:xfrm>
          <a:off x="0" y="0"/>
          <a:ext cx="0" cy="0"/>
          <a:chOff x="0" y="0"/>
          <a:chExt cx="0" cy="0"/>
        </a:xfrm>
      </p:grpSpPr>
      <p:cxnSp>
        <p:nvCxnSpPr>
          <p:cNvPr id="61" name="Google Shape;61;p11"/>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62" name="Google Shape;62;p11"/>
          <p:cNvCxnSpPr/>
          <p:nvPr/>
        </p:nvCxnSpPr>
        <p:spPr>
          <a:xfrm>
            <a:off x="425200" y="415650"/>
            <a:ext cx="8296800" cy="0"/>
          </a:xfrm>
          <a:prstGeom prst="straightConnector1">
            <a:avLst/>
          </a:prstGeom>
          <a:noFill/>
          <a:ln cap="flat" cmpd="sng" w="38100">
            <a:solidFill>
              <a:schemeClr val="dk2"/>
            </a:solidFill>
            <a:prstDash val="solid"/>
            <a:round/>
            <a:headEnd len="sm" w="sm" type="none"/>
            <a:tailEnd len="sm" w="sm" type="none"/>
          </a:ln>
        </p:spPr>
      </p:cxnSp>
      <p:sp>
        <p:nvSpPr>
          <p:cNvPr id="63" name="Google Shape;63;p11"/>
          <p:cNvSpPr txBox="1"/>
          <p:nvPr>
            <p:ph hasCustomPrompt="1" type="title"/>
          </p:nvPr>
        </p:nvSpPr>
        <p:spPr>
          <a:xfrm>
            <a:off x="853950" y="1304850"/>
            <a:ext cx="7436100" cy="15384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1pPr>
            <a:lvl2pPr lvl="1"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2pPr>
            <a:lvl3pPr lvl="2"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3pPr>
            <a:lvl4pPr lvl="3"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4pPr>
            <a:lvl5pPr lvl="4"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5pPr>
            <a:lvl6pPr lvl="5"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6pPr>
            <a:lvl7pPr lvl="6"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7pPr>
            <a:lvl8pPr lvl="7"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8pPr>
            <a:lvl9pPr lvl="8" algn="ctr">
              <a:spcBef>
                <a:spcPts val="0"/>
              </a:spcBef>
              <a:spcAft>
                <a:spcPts val="0"/>
              </a:spcAft>
              <a:buClr>
                <a:schemeClr val="dk1"/>
              </a:buClr>
              <a:buSzPts val="9600"/>
              <a:buFont typeface="Lato"/>
              <a:buNone/>
              <a:defRPr sz="9600">
                <a:solidFill>
                  <a:schemeClr val="dk1"/>
                </a:solidFill>
                <a:latin typeface="Lato"/>
                <a:ea typeface="Lato"/>
                <a:cs typeface="Lato"/>
                <a:sym typeface="Lato"/>
              </a:defRPr>
            </a:lvl9pPr>
          </a:lstStyle>
          <a:p>
            <a:r>
              <a:t>xx%</a:t>
            </a:r>
          </a:p>
        </p:txBody>
      </p:sp>
      <p:sp>
        <p:nvSpPr>
          <p:cNvPr id="64" name="Google Shape;64;p11"/>
          <p:cNvSpPr txBox="1"/>
          <p:nvPr>
            <p:ph idx="1" type="body"/>
          </p:nvPr>
        </p:nvSpPr>
        <p:spPr>
          <a:xfrm>
            <a:off x="853950" y="2919450"/>
            <a:ext cx="7436100" cy="1071600"/>
          </a:xfrm>
          <a:prstGeom prst="rect">
            <a:avLst/>
          </a:prstGeom>
        </p:spPr>
        <p:txBody>
          <a:bodyPr anchorCtr="0" anchor="t" bIns="91425" lIns="91425" spcFirstLastPara="1" rIns="91425" wrap="square" tIns="91425">
            <a:normAutofit/>
          </a:bodyPr>
          <a:lstStyle>
            <a:lvl1pPr indent="-342900" lvl="0" marL="457200" algn="ctr">
              <a:spcBef>
                <a:spcPts val="0"/>
              </a:spcBef>
              <a:spcAft>
                <a:spcPts val="0"/>
              </a:spcAft>
              <a:buSzPts val="1800"/>
              <a:buChar char="●"/>
              <a:defRPr/>
            </a:lvl1pPr>
            <a:lvl2pPr indent="-317500" lvl="1" marL="914400" algn="ctr">
              <a:spcBef>
                <a:spcPts val="0"/>
              </a:spcBef>
              <a:spcAft>
                <a:spcPts val="0"/>
              </a:spcAft>
              <a:buSzPts val="1400"/>
              <a:buChar char="○"/>
              <a:defRPr/>
            </a:lvl2pPr>
            <a:lvl3pPr indent="-317500" lvl="2" marL="1371600" algn="ctr">
              <a:spcBef>
                <a:spcPts val="0"/>
              </a:spcBef>
              <a:spcAft>
                <a:spcPts val="0"/>
              </a:spcAft>
              <a:buSzPts val="1400"/>
              <a:buChar char="■"/>
              <a:defRPr/>
            </a:lvl3pPr>
            <a:lvl4pPr indent="-317500" lvl="3" marL="1828800" algn="ctr">
              <a:spcBef>
                <a:spcPts val="0"/>
              </a:spcBef>
              <a:spcAft>
                <a:spcPts val="0"/>
              </a:spcAft>
              <a:buSzPts val="1400"/>
              <a:buChar char="●"/>
              <a:defRPr/>
            </a:lvl4pPr>
            <a:lvl5pPr indent="-317500" lvl="4" marL="2286000" algn="ctr">
              <a:spcBef>
                <a:spcPts val="0"/>
              </a:spcBef>
              <a:spcAft>
                <a:spcPts val="0"/>
              </a:spcAft>
              <a:buSzPts val="1400"/>
              <a:buChar char="○"/>
              <a:defRPr/>
            </a:lvl5pPr>
            <a:lvl6pPr indent="-317500" lvl="5" marL="2743200" algn="ctr">
              <a:spcBef>
                <a:spcPts val="0"/>
              </a:spcBef>
              <a:spcAft>
                <a:spcPts val="0"/>
              </a:spcAft>
              <a:buSzPts val="1400"/>
              <a:buChar char="■"/>
              <a:defRPr/>
            </a:lvl6pPr>
            <a:lvl7pPr indent="-317500" lvl="6" marL="3200400" algn="ctr">
              <a:spcBef>
                <a:spcPts val="0"/>
              </a:spcBef>
              <a:spcAft>
                <a:spcPts val="0"/>
              </a:spcAft>
              <a:buSzPts val="1400"/>
              <a:buChar char="●"/>
              <a:defRPr/>
            </a:lvl7pPr>
            <a:lvl8pPr indent="-317500" lvl="7" marL="3657600" algn="ctr">
              <a:spcBef>
                <a:spcPts val="0"/>
              </a:spcBef>
              <a:spcAft>
                <a:spcPts val="0"/>
              </a:spcAft>
              <a:buSzPts val="1400"/>
              <a:buChar char="○"/>
              <a:defRPr/>
            </a:lvl8pPr>
            <a:lvl9pPr indent="-317500" lvl="8" marL="4114800" algn="ctr">
              <a:spcBef>
                <a:spcPts val="0"/>
              </a:spcBef>
              <a:spcAft>
                <a:spcPts val="0"/>
              </a:spcAft>
              <a:buSzPts val="1400"/>
              <a:buChar char="■"/>
              <a:defRPr/>
            </a:lvl9pPr>
          </a:lstStyle>
          <a:p/>
        </p:txBody>
      </p:sp>
      <p:sp>
        <p:nvSpPr>
          <p:cNvPr id="65" name="Google Shape;65;p11"/>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6" name="Shape 66"/>
        <p:cNvGrpSpPr/>
        <p:nvPr/>
      </p:nvGrpSpPr>
      <p:grpSpPr>
        <a:xfrm>
          <a:off x="0" y="0"/>
          <a:ext cx="0" cy="0"/>
          <a:chOff x="0" y="0"/>
          <a:chExt cx="0" cy="0"/>
        </a:xfrm>
      </p:grpSpPr>
      <p:sp>
        <p:nvSpPr>
          <p:cNvPr id="67" name="Google Shape;67;p12"/>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6" name="Shape 16"/>
        <p:cNvGrpSpPr/>
        <p:nvPr/>
      </p:nvGrpSpPr>
      <p:grpSpPr>
        <a:xfrm>
          <a:off x="0" y="0"/>
          <a:ext cx="0" cy="0"/>
          <a:chOff x="0" y="0"/>
          <a:chExt cx="0" cy="0"/>
        </a:xfrm>
      </p:grpSpPr>
      <p:cxnSp>
        <p:nvCxnSpPr>
          <p:cNvPr id="17" name="Google Shape;17;p3"/>
          <p:cNvCxnSpPr/>
          <p:nvPr/>
        </p:nvCxnSpPr>
        <p:spPr>
          <a:xfrm>
            <a:off x="425200" y="415650"/>
            <a:ext cx="8296800" cy="0"/>
          </a:xfrm>
          <a:prstGeom prst="straightConnector1">
            <a:avLst/>
          </a:prstGeom>
          <a:noFill/>
          <a:ln cap="flat" cmpd="sng" w="38100">
            <a:solidFill>
              <a:schemeClr val="lt1"/>
            </a:solidFill>
            <a:prstDash val="solid"/>
            <a:round/>
            <a:headEnd len="sm" w="sm" type="none"/>
            <a:tailEnd len="sm" w="sm" type="none"/>
          </a:ln>
        </p:spPr>
      </p:cxnSp>
      <p:cxnSp>
        <p:nvCxnSpPr>
          <p:cNvPr id="18" name="Google Shape;18;p3"/>
          <p:cNvCxnSpPr/>
          <p:nvPr/>
        </p:nvCxnSpPr>
        <p:spPr>
          <a:xfrm>
            <a:off x="425200" y="4740000"/>
            <a:ext cx="8296800" cy="0"/>
          </a:xfrm>
          <a:prstGeom prst="straightConnector1">
            <a:avLst/>
          </a:prstGeom>
          <a:noFill/>
          <a:ln cap="flat" cmpd="sng" w="19050">
            <a:solidFill>
              <a:schemeClr val="lt1"/>
            </a:solidFill>
            <a:prstDash val="solid"/>
            <a:round/>
            <a:headEnd len="sm" w="sm" type="none"/>
            <a:tailEnd len="sm" w="sm" type="none"/>
          </a:ln>
        </p:spPr>
      </p:cxnSp>
      <p:sp>
        <p:nvSpPr>
          <p:cNvPr id="19" name="Google Shape;19;p3"/>
          <p:cNvSpPr txBox="1"/>
          <p:nvPr>
            <p:ph type="title"/>
          </p:nvPr>
        </p:nvSpPr>
        <p:spPr>
          <a:xfrm>
            <a:off x="406425" y="1806825"/>
            <a:ext cx="8296800" cy="15420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lt1"/>
              </a:buClr>
              <a:buSzPts val="4800"/>
              <a:buNone/>
              <a:defRPr sz="4800">
                <a:solidFill>
                  <a:schemeClr val="lt1"/>
                </a:solidFill>
              </a:defRPr>
            </a:lvl1pPr>
            <a:lvl2pPr lvl="1" algn="ctr">
              <a:spcBef>
                <a:spcPts val="0"/>
              </a:spcBef>
              <a:spcAft>
                <a:spcPts val="0"/>
              </a:spcAft>
              <a:buClr>
                <a:schemeClr val="lt1"/>
              </a:buClr>
              <a:buSzPts val="4800"/>
              <a:buNone/>
              <a:defRPr sz="4800">
                <a:solidFill>
                  <a:schemeClr val="lt1"/>
                </a:solidFill>
              </a:defRPr>
            </a:lvl2pPr>
            <a:lvl3pPr lvl="2" algn="ctr">
              <a:spcBef>
                <a:spcPts val="0"/>
              </a:spcBef>
              <a:spcAft>
                <a:spcPts val="0"/>
              </a:spcAft>
              <a:buClr>
                <a:schemeClr val="lt1"/>
              </a:buClr>
              <a:buSzPts val="4800"/>
              <a:buNone/>
              <a:defRPr sz="4800">
                <a:solidFill>
                  <a:schemeClr val="lt1"/>
                </a:solidFill>
              </a:defRPr>
            </a:lvl3pPr>
            <a:lvl4pPr lvl="3" algn="ctr">
              <a:spcBef>
                <a:spcPts val="0"/>
              </a:spcBef>
              <a:spcAft>
                <a:spcPts val="0"/>
              </a:spcAft>
              <a:buClr>
                <a:schemeClr val="lt1"/>
              </a:buClr>
              <a:buSzPts val="4800"/>
              <a:buNone/>
              <a:defRPr sz="4800">
                <a:solidFill>
                  <a:schemeClr val="lt1"/>
                </a:solidFill>
              </a:defRPr>
            </a:lvl4pPr>
            <a:lvl5pPr lvl="4" algn="ctr">
              <a:spcBef>
                <a:spcPts val="0"/>
              </a:spcBef>
              <a:spcAft>
                <a:spcPts val="0"/>
              </a:spcAft>
              <a:buClr>
                <a:schemeClr val="lt1"/>
              </a:buClr>
              <a:buSzPts val="4800"/>
              <a:buNone/>
              <a:defRPr sz="4800">
                <a:solidFill>
                  <a:schemeClr val="lt1"/>
                </a:solidFill>
              </a:defRPr>
            </a:lvl5pPr>
            <a:lvl6pPr lvl="5" algn="ctr">
              <a:spcBef>
                <a:spcPts val="0"/>
              </a:spcBef>
              <a:spcAft>
                <a:spcPts val="0"/>
              </a:spcAft>
              <a:buClr>
                <a:schemeClr val="lt1"/>
              </a:buClr>
              <a:buSzPts val="4800"/>
              <a:buNone/>
              <a:defRPr sz="4800">
                <a:solidFill>
                  <a:schemeClr val="lt1"/>
                </a:solidFill>
              </a:defRPr>
            </a:lvl6pPr>
            <a:lvl7pPr lvl="6" algn="ctr">
              <a:spcBef>
                <a:spcPts val="0"/>
              </a:spcBef>
              <a:spcAft>
                <a:spcPts val="0"/>
              </a:spcAft>
              <a:buClr>
                <a:schemeClr val="lt1"/>
              </a:buClr>
              <a:buSzPts val="4800"/>
              <a:buNone/>
              <a:defRPr sz="4800">
                <a:solidFill>
                  <a:schemeClr val="lt1"/>
                </a:solidFill>
              </a:defRPr>
            </a:lvl7pPr>
            <a:lvl8pPr lvl="7" algn="ctr">
              <a:spcBef>
                <a:spcPts val="0"/>
              </a:spcBef>
              <a:spcAft>
                <a:spcPts val="0"/>
              </a:spcAft>
              <a:buClr>
                <a:schemeClr val="lt1"/>
              </a:buClr>
              <a:buSzPts val="4800"/>
              <a:buNone/>
              <a:defRPr sz="4800">
                <a:solidFill>
                  <a:schemeClr val="lt1"/>
                </a:solidFill>
              </a:defRPr>
            </a:lvl8pPr>
            <a:lvl9pPr lvl="8" algn="ctr">
              <a:spcBef>
                <a:spcPts val="0"/>
              </a:spcBef>
              <a:spcAft>
                <a:spcPts val="0"/>
              </a:spcAft>
              <a:buClr>
                <a:schemeClr val="lt1"/>
              </a:buClr>
              <a:buSzPts val="4800"/>
              <a:buNone/>
              <a:defRPr sz="4800">
                <a:solidFill>
                  <a:schemeClr val="lt1"/>
                </a:solidFill>
              </a:defRPr>
            </a:lvl9pPr>
          </a:lstStyle>
          <a:p/>
        </p:txBody>
      </p:sp>
      <p:sp>
        <p:nvSpPr>
          <p:cNvPr id="20" name="Google Shape;20;p3"/>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cxnSp>
        <p:nvCxnSpPr>
          <p:cNvPr id="22" name="Google Shape;22;p4"/>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23" name="Google Shape;23;p4"/>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24" name="Google Shape;24;p4"/>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25" name="Google Shape;25;p4"/>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26" name="Google Shape;26;p4"/>
          <p:cNvSpPr txBox="1"/>
          <p:nvPr>
            <p:ph idx="1" type="body"/>
          </p:nvPr>
        </p:nvSpPr>
        <p:spPr>
          <a:xfrm>
            <a:off x="2410112" y="1595776"/>
            <a:ext cx="6321600" cy="3002400"/>
          </a:xfrm>
          <a:prstGeom prst="rect">
            <a:avLst/>
          </a:prstGeom>
        </p:spPr>
        <p:txBody>
          <a:bodyPr anchorCtr="0" anchor="t" bIns="91425" lIns="91425" spcFirstLastPara="1" rIns="91425" wrap="square" tIns="91425">
            <a:normAutofit/>
          </a:bodyPr>
          <a:lstStyle>
            <a:lvl1pPr indent="-342900" lvl="0" marL="457200">
              <a:spcBef>
                <a:spcPts val="0"/>
              </a:spcBef>
              <a:spcAft>
                <a:spcPts val="0"/>
              </a:spcAft>
              <a:buSzPts val="1800"/>
              <a:buChar char="●"/>
              <a:defRPr/>
            </a:lvl1pPr>
            <a:lvl2pPr indent="-317500" lvl="1" marL="914400">
              <a:spcBef>
                <a:spcPts val="0"/>
              </a:spcBef>
              <a:spcAft>
                <a:spcPts val="0"/>
              </a:spcAft>
              <a:buSzPts val="1400"/>
              <a:buChar char="○"/>
              <a:defRPr/>
            </a:lvl2pPr>
            <a:lvl3pPr indent="-317500" lvl="2" marL="1371600">
              <a:spcBef>
                <a:spcPts val="0"/>
              </a:spcBef>
              <a:spcAft>
                <a:spcPts val="0"/>
              </a:spcAft>
              <a:buSzPts val="1400"/>
              <a:buChar char="■"/>
              <a:defRPr/>
            </a:lvl3pPr>
            <a:lvl4pPr indent="-317500" lvl="3" marL="1828800">
              <a:spcBef>
                <a:spcPts val="0"/>
              </a:spcBef>
              <a:spcAft>
                <a:spcPts val="0"/>
              </a:spcAft>
              <a:buSzPts val="1400"/>
              <a:buChar char="●"/>
              <a:defRPr/>
            </a:lvl4pPr>
            <a:lvl5pPr indent="-317500" lvl="4" marL="2286000">
              <a:spcBef>
                <a:spcPts val="0"/>
              </a:spcBef>
              <a:spcAft>
                <a:spcPts val="0"/>
              </a:spcAft>
              <a:buSzPts val="1400"/>
              <a:buChar char="○"/>
              <a:defRPr/>
            </a:lvl5pPr>
            <a:lvl6pPr indent="-317500" lvl="5" marL="2743200">
              <a:spcBef>
                <a:spcPts val="0"/>
              </a:spcBef>
              <a:spcAft>
                <a:spcPts val="0"/>
              </a:spcAft>
              <a:buSzPts val="1400"/>
              <a:buChar char="■"/>
              <a:defRPr/>
            </a:lvl6pPr>
            <a:lvl7pPr indent="-317500" lvl="6" marL="3200400">
              <a:spcBef>
                <a:spcPts val="0"/>
              </a:spcBef>
              <a:spcAft>
                <a:spcPts val="0"/>
              </a:spcAft>
              <a:buSzPts val="1400"/>
              <a:buChar char="●"/>
              <a:defRPr/>
            </a:lvl7pPr>
            <a:lvl8pPr indent="-317500" lvl="7" marL="3657600">
              <a:spcBef>
                <a:spcPts val="0"/>
              </a:spcBef>
              <a:spcAft>
                <a:spcPts val="0"/>
              </a:spcAft>
              <a:buSzPts val="1400"/>
              <a:buChar char="○"/>
              <a:defRPr/>
            </a:lvl8pPr>
            <a:lvl9pPr indent="-317500" lvl="8" marL="4114800">
              <a:spcBef>
                <a:spcPts val="0"/>
              </a:spcBef>
              <a:spcAft>
                <a:spcPts val="0"/>
              </a:spcAft>
              <a:buSzPts val="1400"/>
              <a:buChar char="■"/>
              <a:defRPr/>
            </a:lvl9pPr>
          </a:lstStyle>
          <a:p/>
        </p:txBody>
      </p:sp>
      <p:sp>
        <p:nvSpPr>
          <p:cNvPr id="27" name="Google Shape;27;p4"/>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8" name="Shape 28"/>
        <p:cNvGrpSpPr/>
        <p:nvPr/>
      </p:nvGrpSpPr>
      <p:grpSpPr>
        <a:xfrm>
          <a:off x="0" y="0"/>
          <a:ext cx="0" cy="0"/>
          <a:chOff x="0" y="0"/>
          <a:chExt cx="0" cy="0"/>
        </a:xfrm>
      </p:grpSpPr>
      <p:cxnSp>
        <p:nvCxnSpPr>
          <p:cNvPr id="29" name="Google Shape;29;p5"/>
          <p:cNvCxnSpPr/>
          <p:nvPr/>
        </p:nvCxnSpPr>
        <p:spPr>
          <a:xfrm>
            <a:off x="2477724" y="415650"/>
            <a:ext cx="6244200" cy="0"/>
          </a:xfrm>
          <a:prstGeom prst="straightConnector1">
            <a:avLst/>
          </a:prstGeom>
          <a:noFill/>
          <a:ln cap="flat" cmpd="sng" w="38100">
            <a:solidFill>
              <a:schemeClr val="dk2"/>
            </a:solidFill>
            <a:prstDash val="solid"/>
            <a:round/>
            <a:headEnd len="sm" w="sm" type="none"/>
            <a:tailEnd len="sm" w="sm" type="none"/>
          </a:ln>
        </p:spPr>
      </p:cxnSp>
      <p:cxnSp>
        <p:nvCxnSpPr>
          <p:cNvPr id="30" name="Google Shape;30;p5"/>
          <p:cNvCxnSpPr/>
          <p:nvPr/>
        </p:nvCxnSpPr>
        <p:spPr>
          <a:xfrm>
            <a:off x="2477724" y="4740000"/>
            <a:ext cx="6244200" cy="0"/>
          </a:xfrm>
          <a:prstGeom prst="straightConnector1">
            <a:avLst/>
          </a:prstGeom>
          <a:noFill/>
          <a:ln cap="flat" cmpd="sng" w="19050">
            <a:solidFill>
              <a:schemeClr val="dk2"/>
            </a:solidFill>
            <a:prstDash val="solid"/>
            <a:round/>
            <a:headEnd len="sm" w="sm" type="none"/>
            <a:tailEnd len="sm" w="sm" type="none"/>
          </a:ln>
        </p:spPr>
      </p:cxnSp>
      <p:cxnSp>
        <p:nvCxnSpPr>
          <p:cNvPr id="31" name="Google Shape;31;p5"/>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32" name="Google Shape;32;p5"/>
          <p:cNvSpPr txBox="1"/>
          <p:nvPr>
            <p:ph type="title"/>
          </p:nvPr>
        </p:nvSpPr>
        <p:spPr>
          <a:xfrm>
            <a:off x="2400250" y="575950"/>
            <a:ext cx="6321600" cy="6354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3" name="Google Shape;33;p5"/>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4" name="Google Shape;34;p5"/>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lvl1pPr indent="-317500" lvl="0" marL="457200">
              <a:spcBef>
                <a:spcPts val="0"/>
              </a:spcBef>
              <a:spcAft>
                <a:spcPts val="0"/>
              </a:spcAft>
              <a:buSzPts val="1400"/>
              <a:buChar char="●"/>
              <a:defRPr sz="14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35" name="Google Shape;35;p5"/>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36" name="Shape 36"/>
        <p:cNvGrpSpPr/>
        <p:nvPr/>
      </p:nvGrpSpPr>
      <p:grpSpPr>
        <a:xfrm>
          <a:off x="0" y="0"/>
          <a:ext cx="0" cy="0"/>
          <a:chOff x="0" y="0"/>
          <a:chExt cx="0" cy="0"/>
        </a:xfrm>
      </p:grpSpPr>
      <p:sp>
        <p:nvSpPr>
          <p:cNvPr id="37" name="Google Shape;37;p6"/>
          <p:cNvSpPr txBox="1"/>
          <p:nvPr>
            <p:ph type="title"/>
          </p:nvPr>
        </p:nvSpPr>
        <p:spPr>
          <a:xfrm>
            <a:off x="303300" y="411575"/>
            <a:ext cx="8520600" cy="639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a:lvl1pPr>
            <a:lvl2pPr lvl="1">
              <a:spcBef>
                <a:spcPts val="0"/>
              </a:spcBef>
              <a:spcAft>
                <a:spcPts val="0"/>
              </a:spcAft>
              <a:buSzPts val="3000"/>
              <a:buNone/>
              <a:defRPr/>
            </a:lvl2pPr>
            <a:lvl3pPr lvl="2">
              <a:spcBef>
                <a:spcPts val="0"/>
              </a:spcBef>
              <a:spcAft>
                <a:spcPts val="0"/>
              </a:spcAft>
              <a:buSzPts val="3000"/>
              <a:buNone/>
              <a:defRPr/>
            </a:lvl3pPr>
            <a:lvl4pPr lvl="3">
              <a:spcBef>
                <a:spcPts val="0"/>
              </a:spcBef>
              <a:spcAft>
                <a:spcPts val="0"/>
              </a:spcAft>
              <a:buSzPts val="3000"/>
              <a:buNone/>
              <a:defRPr/>
            </a:lvl4pPr>
            <a:lvl5pPr lvl="4">
              <a:spcBef>
                <a:spcPts val="0"/>
              </a:spcBef>
              <a:spcAft>
                <a:spcPts val="0"/>
              </a:spcAft>
              <a:buSzPts val="3000"/>
              <a:buNone/>
              <a:defRPr/>
            </a:lvl5pPr>
            <a:lvl6pPr lvl="5">
              <a:spcBef>
                <a:spcPts val="0"/>
              </a:spcBef>
              <a:spcAft>
                <a:spcPts val="0"/>
              </a:spcAft>
              <a:buSzPts val="3000"/>
              <a:buNone/>
              <a:defRPr/>
            </a:lvl6pPr>
            <a:lvl7pPr lvl="6">
              <a:spcBef>
                <a:spcPts val="0"/>
              </a:spcBef>
              <a:spcAft>
                <a:spcPts val="0"/>
              </a:spcAft>
              <a:buSzPts val="3000"/>
              <a:buNone/>
              <a:defRPr/>
            </a:lvl7pPr>
            <a:lvl8pPr lvl="7">
              <a:spcBef>
                <a:spcPts val="0"/>
              </a:spcBef>
              <a:spcAft>
                <a:spcPts val="0"/>
              </a:spcAft>
              <a:buSzPts val="3000"/>
              <a:buNone/>
              <a:defRPr/>
            </a:lvl8pPr>
            <a:lvl9pPr lvl="8">
              <a:spcBef>
                <a:spcPts val="0"/>
              </a:spcBef>
              <a:spcAft>
                <a:spcPts val="0"/>
              </a:spcAft>
              <a:buSzPts val="3000"/>
              <a:buNone/>
              <a:defRPr/>
            </a:lvl9pPr>
          </a:lstStyle>
          <a:p/>
        </p:txBody>
      </p:sp>
      <p:sp>
        <p:nvSpPr>
          <p:cNvPr id="38" name="Google Shape;38;p6"/>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39" name="Shape 39"/>
        <p:cNvGrpSpPr/>
        <p:nvPr/>
      </p:nvGrpSpPr>
      <p:grpSpPr>
        <a:xfrm>
          <a:off x="0" y="0"/>
          <a:ext cx="0" cy="0"/>
          <a:chOff x="0" y="0"/>
          <a:chExt cx="0" cy="0"/>
        </a:xfrm>
      </p:grpSpPr>
      <p:cxnSp>
        <p:nvCxnSpPr>
          <p:cNvPr id="40" name="Google Shape;40;p7"/>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41" name="Google Shape;41;p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42" name="Google Shape;42;p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lvl1pPr indent="-304800" lvl="0" marL="457200">
              <a:spcBef>
                <a:spcPts val="0"/>
              </a:spcBef>
              <a:spcAft>
                <a:spcPts val="0"/>
              </a:spcAft>
              <a:buSzPts val="1200"/>
              <a:buChar char="●"/>
              <a:defRPr sz="1200"/>
            </a:lvl1pPr>
            <a:lvl2pPr indent="-304800" lvl="1" marL="914400">
              <a:spcBef>
                <a:spcPts val="0"/>
              </a:spcBef>
              <a:spcAft>
                <a:spcPts val="0"/>
              </a:spcAft>
              <a:buSzPts val="1200"/>
              <a:buChar char="○"/>
              <a:defRPr sz="1200"/>
            </a:lvl2pPr>
            <a:lvl3pPr indent="-304800" lvl="2" marL="1371600">
              <a:spcBef>
                <a:spcPts val="0"/>
              </a:spcBef>
              <a:spcAft>
                <a:spcPts val="0"/>
              </a:spcAft>
              <a:buSzPts val="1200"/>
              <a:buChar char="■"/>
              <a:defRPr sz="1200"/>
            </a:lvl3pPr>
            <a:lvl4pPr indent="-304800" lvl="3" marL="1828800">
              <a:spcBef>
                <a:spcPts val="0"/>
              </a:spcBef>
              <a:spcAft>
                <a:spcPts val="0"/>
              </a:spcAft>
              <a:buSzPts val="1200"/>
              <a:buChar char="●"/>
              <a:defRPr sz="1200"/>
            </a:lvl4pPr>
            <a:lvl5pPr indent="-304800" lvl="4" marL="2286000">
              <a:spcBef>
                <a:spcPts val="0"/>
              </a:spcBef>
              <a:spcAft>
                <a:spcPts val="0"/>
              </a:spcAft>
              <a:buSzPts val="1200"/>
              <a:buChar char="○"/>
              <a:defRPr sz="1200"/>
            </a:lvl5pPr>
            <a:lvl6pPr indent="-304800" lvl="5" marL="2743200">
              <a:spcBef>
                <a:spcPts val="0"/>
              </a:spcBef>
              <a:spcAft>
                <a:spcPts val="0"/>
              </a:spcAft>
              <a:buSzPts val="1200"/>
              <a:buChar char="■"/>
              <a:defRPr sz="1200"/>
            </a:lvl6pPr>
            <a:lvl7pPr indent="-304800" lvl="6" marL="3200400">
              <a:spcBef>
                <a:spcPts val="0"/>
              </a:spcBef>
              <a:spcAft>
                <a:spcPts val="0"/>
              </a:spcAft>
              <a:buSzPts val="1200"/>
              <a:buChar char="●"/>
              <a:defRPr sz="1200"/>
            </a:lvl7pPr>
            <a:lvl8pPr indent="-304800" lvl="7" marL="3657600">
              <a:spcBef>
                <a:spcPts val="0"/>
              </a:spcBef>
              <a:spcAft>
                <a:spcPts val="0"/>
              </a:spcAft>
              <a:buSzPts val="1200"/>
              <a:buChar char="○"/>
              <a:defRPr sz="1200"/>
            </a:lvl8pPr>
            <a:lvl9pPr indent="-304800" lvl="8" marL="4114800">
              <a:spcBef>
                <a:spcPts val="0"/>
              </a:spcBef>
              <a:spcAft>
                <a:spcPts val="0"/>
              </a:spcAft>
              <a:buSzPts val="1200"/>
              <a:buChar char="■"/>
              <a:defRPr sz="1200"/>
            </a:lvl9pPr>
          </a:lstStyle>
          <a:p/>
        </p:txBody>
      </p:sp>
      <p:sp>
        <p:nvSpPr>
          <p:cNvPr id="43" name="Google Shape;43;p7"/>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lt2"/>
        </a:solidFill>
      </p:bgPr>
    </p:bg>
    <p:spTree>
      <p:nvGrpSpPr>
        <p:cNvPr id="44" name="Shape 44"/>
        <p:cNvGrpSpPr/>
        <p:nvPr/>
      </p:nvGrpSpPr>
      <p:grpSpPr>
        <a:xfrm>
          <a:off x="0" y="0"/>
          <a:ext cx="0" cy="0"/>
          <a:chOff x="0" y="0"/>
          <a:chExt cx="0" cy="0"/>
        </a:xfrm>
      </p:grpSpPr>
      <p:cxnSp>
        <p:nvCxnSpPr>
          <p:cNvPr id="45" name="Google Shape;45;p8"/>
          <p:cNvCxnSpPr/>
          <p:nvPr/>
        </p:nvCxnSpPr>
        <p:spPr>
          <a:xfrm>
            <a:off x="425198" y="415650"/>
            <a:ext cx="183300" cy="0"/>
          </a:xfrm>
          <a:prstGeom prst="straightConnector1">
            <a:avLst/>
          </a:prstGeom>
          <a:noFill/>
          <a:ln cap="flat" cmpd="sng" w="19050">
            <a:solidFill>
              <a:schemeClr val="lt1"/>
            </a:solidFill>
            <a:prstDash val="solid"/>
            <a:round/>
            <a:headEnd len="sm" w="sm" type="none"/>
            <a:tailEnd len="sm" w="sm" type="none"/>
          </a:ln>
        </p:spPr>
      </p:cxnSp>
      <p:sp>
        <p:nvSpPr>
          <p:cNvPr id="46" name="Google Shape;46;p8"/>
          <p:cNvSpPr txBox="1"/>
          <p:nvPr>
            <p:ph type="title"/>
          </p:nvPr>
        </p:nvSpPr>
        <p:spPr>
          <a:xfrm>
            <a:off x="283103" y="712141"/>
            <a:ext cx="6244200" cy="3835500"/>
          </a:xfrm>
          <a:prstGeom prst="rect">
            <a:avLst/>
          </a:prstGeom>
        </p:spPr>
        <p:txBody>
          <a:bodyPr anchorCtr="0" anchor="ctr" bIns="91425" lIns="91425" spcFirstLastPara="1" rIns="91425" wrap="square" tIns="91425">
            <a:normAutofit/>
          </a:bodyPr>
          <a:lstStyle>
            <a:lvl1pPr lvl="0">
              <a:spcBef>
                <a:spcPts val="0"/>
              </a:spcBef>
              <a:spcAft>
                <a:spcPts val="0"/>
              </a:spcAft>
              <a:buClr>
                <a:schemeClr val="lt1"/>
              </a:buClr>
              <a:buSzPts val="4800"/>
              <a:buNone/>
              <a:defRPr sz="4800">
                <a:solidFill>
                  <a:schemeClr val="lt1"/>
                </a:solidFill>
              </a:defRPr>
            </a:lvl1pPr>
            <a:lvl2pPr lvl="1">
              <a:spcBef>
                <a:spcPts val="0"/>
              </a:spcBef>
              <a:spcAft>
                <a:spcPts val="0"/>
              </a:spcAft>
              <a:buClr>
                <a:schemeClr val="lt1"/>
              </a:buClr>
              <a:buSzPts val="4800"/>
              <a:buNone/>
              <a:defRPr sz="4800">
                <a:solidFill>
                  <a:schemeClr val="lt1"/>
                </a:solidFill>
              </a:defRPr>
            </a:lvl2pPr>
            <a:lvl3pPr lvl="2">
              <a:spcBef>
                <a:spcPts val="0"/>
              </a:spcBef>
              <a:spcAft>
                <a:spcPts val="0"/>
              </a:spcAft>
              <a:buClr>
                <a:schemeClr val="lt1"/>
              </a:buClr>
              <a:buSzPts val="4800"/>
              <a:buNone/>
              <a:defRPr sz="4800">
                <a:solidFill>
                  <a:schemeClr val="lt1"/>
                </a:solidFill>
              </a:defRPr>
            </a:lvl3pPr>
            <a:lvl4pPr lvl="3">
              <a:spcBef>
                <a:spcPts val="0"/>
              </a:spcBef>
              <a:spcAft>
                <a:spcPts val="0"/>
              </a:spcAft>
              <a:buClr>
                <a:schemeClr val="lt1"/>
              </a:buClr>
              <a:buSzPts val="4800"/>
              <a:buNone/>
              <a:defRPr sz="4800">
                <a:solidFill>
                  <a:schemeClr val="lt1"/>
                </a:solidFill>
              </a:defRPr>
            </a:lvl4pPr>
            <a:lvl5pPr lvl="4">
              <a:spcBef>
                <a:spcPts val="0"/>
              </a:spcBef>
              <a:spcAft>
                <a:spcPts val="0"/>
              </a:spcAft>
              <a:buClr>
                <a:schemeClr val="lt1"/>
              </a:buClr>
              <a:buSzPts val="4800"/>
              <a:buNone/>
              <a:defRPr sz="4800">
                <a:solidFill>
                  <a:schemeClr val="lt1"/>
                </a:solidFill>
              </a:defRPr>
            </a:lvl5pPr>
            <a:lvl6pPr lvl="5">
              <a:spcBef>
                <a:spcPts val="0"/>
              </a:spcBef>
              <a:spcAft>
                <a:spcPts val="0"/>
              </a:spcAft>
              <a:buClr>
                <a:schemeClr val="lt1"/>
              </a:buClr>
              <a:buSzPts val="4800"/>
              <a:buNone/>
              <a:defRPr sz="4800">
                <a:solidFill>
                  <a:schemeClr val="lt1"/>
                </a:solidFill>
              </a:defRPr>
            </a:lvl6pPr>
            <a:lvl7pPr lvl="6">
              <a:spcBef>
                <a:spcPts val="0"/>
              </a:spcBef>
              <a:spcAft>
                <a:spcPts val="0"/>
              </a:spcAft>
              <a:buClr>
                <a:schemeClr val="lt1"/>
              </a:buClr>
              <a:buSzPts val="4800"/>
              <a:buNone/>
              <a:defRPr sz="4800">
                <a:solidFill>
                  <a:schemeClr val="lt1"/>
                </a:solidFill>
              </a:defRPr>
            </a:lvl7pPr>
            <a:lvl8pPr lvl="7">
              <a:spcBef>
                <a:spcPts val="0"/>
              </a:spcBef>
              <a:spcAft>
                <a:spcPts val="0"/>
              </a:spcAft>
              <a:buClr>
                <a:schemeClr val="lt1"/>
              </a:buClr>
              <a:buSzPts val="4800"/>
              <a:buNone/>
              <a:defRPr sz="4800">
                <a:solidFill>
                  <a:schemeClr val="lt1"/>
                </a:solidFill>
              </a:defRPr>
            </a:lvl8pPr>
            <a:lvl9pPr lvl="8">
              <a:spcBef>
                <a:spcPts val="0"/>
              </a:spcBef>
              <a:spcAft>
                <a:spcPts val="0"/>
              </a:spcAft>
              <a:buClr>
                <a:schemeClr val="lt1"/>
              </a:buClr>
              <a:buSzPts val="4800"/>
              <a:buNone/>
              <a:defRPr sz="4800">
                <a:solidFill>
                  <a:schemeClr val="lt1"/>
                </a:solidFill>
              </a:defRPr>
            </a:lvl9pPr>
          </a:lstStyle>
          <a:p/>
        </p:txBody>
      </p:sp>
      <p:sp>
        <p:nvSpPr>
          <p:cNvPr id="47" name="Google Shape;47;p8"/>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8" name="Shape 48"/>
        <p:cNvGrpSpPr/>
        <p:nvPr/>
      </p:nvGrpSpPr>
      <p:grpSpPr>
        <a:xfrm>
          <a:off x="0" y="0"/>
          <a:ext cx="0" cy="0"/>
          <a:chOff x="0" y="0"/>
          <a:chExt cx="0" cy="0"/>
        </a:xfrm>
      </p:grpSpPr>
      <p:sp>
        <p:nvSpPr>
          <p:cNvPr id="49" name="Google Shape;49;p9"/>
          <p:cNvSpPr/>
          <p:nvPr/>
        </p:nvSpPr>
        <p:spPr>
          <a:xfrm>
            <a:off x="4572000" y="125"/>
            <a:ext cx="4572000" cy="5143500"/>
          </a:xfrm>
          <a:prstGeom prst="rect">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cxnSp>
        <p:nvCxnSpPr>
          <p:cNvPr id="50" name="Google Shape;50;p9"/>
          <p:cNvCxnSpPr/>
          <p:nvPr/>
        </p:nvCxnSpPr>
        <p:spPr>
          <a:xfrm>
            <a:off x="5029675" y="4495500"/>
            <a:ext cx="468300" cy="0"/>
          </a:xfrm>
          <a:prstGeom prst="straightConnector1">
            <a:avLst/>
          </a:prstGeom>
          <a:noFill/>
          <a:ln cap="flat" cmpd="sng" w="19050">
            <a:solidFill>
              <a:schemeClr val="lt1"/>
            </a:solidFill>
            <a:prstDash val="solid"/>
            <a:round/>
            <a:headEnd len="sm" w="sm" type="none"/>
            <a:tailEnd len="sm" w="sm" type="none"/>
          </a:ln>
        </p:spPr>
      </p:cxnSp>
      <p:sp>
        <p:nvSpPr>
          <p:cNvPr id="51" name="Google Shape;51;p9"/>
          <p:cNvSpPr txBox="1"/>
          <p:nvPr>
            <p:ph type="title"/>
          </p:nvPr>
        </p:nvSpPr>
        <p:spPr>
          <a:xfrm>
            <a:off x="265500" y="1397350"/>
            <a:ext cx="4045200" cy="1318200"/>
          </a:xfrm>
          <a:prstGeom prst="rect">
            <a:avLst/>
          </a:prstGeom>
        </p:spPr>
        <p:txBody>
          <a:bodyPr anchorCtr="0" anchor="b" bIns="91425" lIns="91425" spcFirstLastPara="1" rIns="91425" wrap="square" tIns="91425">
            <a:normAutofit/>
          </a:bodyPr>
          <a:lstStyle>
            <a:lvl1pPr lvl="0" algn="ctr">
              <a:spcBef>
                <a:spcPts val="0"/>
              </a:spcBef>
              <a:spcAft>
                <a:spcPts val="0"/>
              </a:spcAft>
              <a:buClr>
                <a:schemeClr val="dk1"/>
              </a:buClr>
              <a:buSzPts val="3600"/>
              <a:buNone/>
              <a:defRPr sz="3600">
                <a:solidFill>
                  <a:schemeClr val="dk1"/>
                </a:solidFill>
              </a:defRPr>
            </a:lvl1pPr>
            <a:lvl2pPr lvl="1" algn="ctr">
              <a:spcBef>
                <a:spcPts val="0"/>
              </a:spcBef>
              <a:spcAft>
                <a:spcPts val="0"/>
              </a:spcAft>
              <a:buClr>
                <a:schemeClr val="dk1"/>
              </a:buClr>
              <a:buSzPts val="3600"/>
              <a:buNone/>
              <a:defRPr sz="3600">
                <a:solidFill>
                  <a:schemeClr val="dk1"/>
                </a:solidFill>
              </a:defRPr>
            </a:lvl2pPr>
            <a:lvl3pPr lvl="2" algn="ctr">
              <a:spcBef>
                <a:spcPts val="0"/>
              </a:spcBef>
              <a:spcAft>
                <a:spcPts val="0"/>
              </a:spcAft>
              <a:buClr>
                <a:schemeClr val="dk1"/>
              </a:buClr>
              <a:buSzPts val="3600"/>
              <a:buNone/>
              <a:defRPr sz="3600">
                <a:solidFill>
                  <a:schemeClr val="dk1"/>
                </a:solidFill>
              </a:defRPr>
            </a:lvl3pPr>
            <a:lvl4pPr lvl="3" algn="ctr">
              <a:spcBef>
                <a:spcPts val="0"/>
              </a:spcBef>
              <a:spcAft>
                <a:spcPts val="0"/>
              </a:spcAft>
              <a:buClr>
                <a:schemeClr val="dk1"/>
              </a:buClr>
              <a:buSzPts val="3600"/>
              <a:buNone/>
              <a:defRPr sz="3600">
                <a:solidFill>
                  <a:schemeClr val="dk1"/>
                </a:solidFill>
              </a:defRPr>
            </a:lvl4pPr>
            <a:lvl5pPr lvl="4" algn="ctr">
              <a:spcBef>
                <a:spcPts val="0"/>
              </a:spcBef>
              <a:spcAft>
                <a:spcPts val="0"/>
              </a:spcAft>
              <a:buClr>
                <a:schemeClr val="dk1"/>
              </a:buClr>
              <a:buSzPts val="3600"/>
              <a:buNone/>
              <a:defRPr sz="3600">
                <a:solidFill>
                  <a:schemeClr val="dk1"/>
                </a:solidFill>
              </a:defRPr>
            </a:lvl5pPr>
            <a:lvl6pPr lvl="5" algn="ctr">
              <a:spcBef>
                <a:spcPts val="0"/>
              </a:spcBef>
              <a:spcAft>
                <a:spcPts val="0"/>
              </a:spcAft>
              <a:buClr>
                <a:schemeClr val="dk1"/>
              </a:buClr>
              <a:buSzPts val="3600"/>
              <a:buNone/>
              <a:defRPr sz="3600">
                <a:solidFill>
                  <a:schemeClr val="dk1"/>
                </a:solidFill>
              </a:defRPr>
            </a:lvl6pPr>
            <a:lvl7pPr lvl="6" algn="ctr">
              <a:spcBef>
                <a:spcPts val="0"/>
              </a:spcBef>
              <a:spcAft>
                <a:spcPts val="0"/>
              </a:spcAft>
              <a:buClr>
                <a:schemeClr val="dk1"/>
              </a:buClr>
              <a:buSzPts val="3600"/>
              <a:buNone/>
              <a:defRPr sz="3600">
                <a:solidFill>
                  <a:schemeClr val="dk1"/>
                </a:solidFill>
              </a:defRPr>
            </a:lvl7pPr>
            <a:lvl8pPr lvl="7" algn="ctr">
              <a:spcBef>
                <a:spcPts val="0"/>
              </a:spcBef>
              <a:spcAft>
                <a:spcPts val="0"/>
              </a:spcAft>
              <a:buClr>
                <a:schemeClr val="dk1"/>
              </a:buClr>
              <a:buSzPts val="3600"/>
              <a:buNone/>
              <a:defRPr sz="3600">
                <a:solidFill>
                  <a:schemeClr val="dk1"/>
                </a:solidFill>
              </a:defRPr>
            </a:lvl8pPr>
            <a:lvl9pPr lvl="8" algn="ctr">
              <a:spcBef>
                <a:spcPts val="0"/>
              </a:spcBef>
              <a:spcAft>
                <a:spcPts val="0"/>
              </a:spcAft>
              <a:buClr>
                <a:schemeClr val="dk1"/>
              </a:buClr>
              <a:buSzPts val="3600"/>
              <a:buNone/>
              <a:defRPr sz="3600">
                <a:solidFill>
                  <a:schemeClr val="dk1"/>
                </a:solidFill>
              </a:defRPr>
            </a:lvl9pPr>
          </a:lstStyle>
          <a:p/>
        </p:txBody>
      </p:sp>
      <p:sp>
        <p:nvSpPr>
          <p:cNvPr id="52" name="Google Shape;52;p9"/>
          <p:cNvSpPr txBox="1"/>
          <p:nvPr>
            <p:ph idx="1" type="subTitle"/>
          </p:nvPr>
        </p:nvSpPr>
        <p:spPr>
          <a:xfrm>
            <a:off x="265500" y="2735371"/>
            <a:ext cx="4045200" cy="13455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53" name="Google Shape;53;p9"/>
          <p:cNvSpPr txBox="1"/>
          <p:nvPr>
            <p:ph idx="2" type="body"/>
          </p:nvPr>
        </p:nvSpPr>
        <p:spPr>
          <a:xfrm>
            <a:off x="4939500" y="724200"/>
            <a:ext cx="3837000" cy="3695100"/>
          </a:xfrm>
          <a:prstGeom prst="rect">
            <a:avLst/>
          </a:prstGeom>
        </p:spPr>
        <p:txBody>
          <a:bodyPr anchorCtr="0" anchor="ctr" bIns="91425" lIns="91425" spcFirstLastPara="1" rIns="91425" wrap="square" tIns="91425">
            <a:normAutofit/>
          </a:bodyPr>
          <a:lstStyle>
            <a:lvl1pPr indent="-342900" lvl="0" marL="457200">
              <a:spcBef>
                <a:spcPts val="0"/>
              </a:spcBef>
              <a:spcAft>
                <a:spcPts val="0"/>
              </a:spcAft>
              <a:buClr>
                <a:schemeClr val="lt1"/>
              </a:buClr>
              <a:buSzPts val="1800"/>
              <a:buChar char="●"/>
              <a:defRPr>
                <a:solidFill>
                  <a:schemeClr val="lt1"/>
                </a:solidFill>
              </a:defRPr>
            </a:lvl1pPr>
            <a:lvl2pPr indent="-317500" lvl="1" marL="914400">
              <a:spcBef>
                <a:spcPts val="0"/>
              </a:spcBef>
              <a:spcAft>
                <a:spcPts val="0"/>
              </a:spcAft>
              <a:buClr>
                <a:schemeClr val="lt1"/>
              </a:buClr>
              <a:buSzPts val="1400"/>
              <a:buChar char="○"/>
              <a:defRPr>
                <a:solidFill>
                  <a:schemeClr val="lt1"/>
                </a:solidFill>
              </a:defRPr>
            </a:lvl2pPr>
            <a:lvl3pPr indent="-317500" lvl="2" marL="1371600">
              <a:spcBef>
                <a:spcPts val="0"/>
              </a:spcBef>
              <a:spcAft>
                <a:spcPts val="0"/>
              </a:spcAft>
              <a:buClr>
                <a:schemeClr val="lt1"/>
              </a:buClr>
              <a:buSzPts val="1400"/>
              <a:buChar char="■"/>
              <a:defRPr>
                <a:solidFill>
                  <a:schemeClr val="lt1"/>
                </a:solidFill>
              </a:defRPr>
            </a:lvl3pPr>
            <a:lvl4pPr indent="-317500" lvl="3" marL="1828800">
              <a:spcBef>
                <a:spcPts val="0"/>
              </a:spcBef>
              <a:spcAft>
                <a:spcPts val="0"/>
              </a:spcAft>
              <a:buClr>
                <a:schemeClr val="lt1"/>
              </a:buClr>
              <a:buSzPts val="1400"/>
              <a:buChar char="●"/>
              <a:defRPr>
                <a:solidFill>
                  <a:schemeClr val="lt1"/>
                </a:solidFill>
              </a:defRPr>
            </a:lvl4pPr>
            <a:lvl5pPr indent="-317500" lvl="4" marL="2286000">
              <a:spcBef>
                <a:spcPts val="0"/>
              </a:spcBef>
              <a:spcAft>
                <a:spcPts val="0"/>
              </a:spcAft>
              <a:buClr>
                <a:schemeClr val="lt1"/>
              </a:buClr>
              <a:buSzPts val="1400"/>
              <a:buChar char="○"/>
              <a:defRPr>
                <a:solidFill>
                  <a:schemeClr val="lt1"/>
                </a:solidFill>
              </a:defRPr>
            </a:lvl5pPr>
            <a:lvl6pPr indent="-317500" lvl="5" marL="2743200">
              <a:spcBef>
                <a:spcPts val="0"/>
              </a:spcBef>
              <a:spcAft>
                <a:spcPts val="0"/>
              </a:spcAft>
              <a:buClr>
                <a:schemeClr val="lt1"/>
              </a:buClr>
              <a:buSzPts val="1400"/>
              <a:buChar char="■"/>
              <a:defRPr>
                <a:solidFill>
                  <a:schemeClr val="lt1"/>
                </a:solidFill>
              </a:defRPr>
            </a:lvl6pPr>
            <a:lvl7pPr indent="-317500" lvl="6" marL="3200400">
              <a:spcBef>
                <a:spcPts val="0"/>
              </a:spcBef>
              <a:spcAft>
                <a:spcPts val="0"/>
              </a:spcAft>
              <a:buClr>
                <a:schemeClr val="lt1"/>
              </a:buClr>
              <a:buSzPts val="1400"/>
              <a:buChar char="●"/>
              <a:defRPr>
                <a:solidFill>
                  <a:schemeClr val="lt1"/>
                </a:solidFill>
              </a:defRPr>
            </a:lvl7pPr>
            <a:lvl8pPr indent="-317500" lvl="7" marL="3657600">
              <a:spcBef>
                <a:spcPts val="0"/>
              </a:spcBef>
              <a:spcAft>
                <a:spcPts val="0"/>
              </a:spcAft>
              <a:buClr>
                <a:schemeClr val="lt1"/>
              </a:buClr>
              <a:buSzPts val="1400"/>
              <a:buChar char="○"/>
              <a:defRPr>
                <a:solidFill>
                  <a:schemeClr val="lt1"/>
                </a:solidFill>
              </a:defRPr>
            </a:lvl8pPr>
            <a:lvl9pPr indent="-317500" lvl="8" marL="4114800">
              <a:spcBef>
                <a:spcPts val="0"/>
              </a:spcBef>
              <a:spcAft>
                <a:spcPts val="0"/>
              </a:spcAft>
              <a:buClr>
                <a:schemeClr val="lt1"/>
              </a:buClr>
              <a:buSzPts val="1400"/>
              <a:buChar char="■"/>
              <a:defRPr>
                <a:solidFill>
                  <a:schemeClr val="lt1"/>
                </a:solidFill>
              </a:defRPr>
            </a:lvl9pPr>
          </a:lstStyle>
          <a:p/>
        </p:txBody>
      </p:sp>
      <p:sp>
        <p:nvSpPr>
          <p:cNvPr id="54" name="Google Shape;54;p9"/>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solidFill>
                  <a:schemeClr val="lt1"/>
                </a:solidFill>
              </a:defRPr>
            </a:lvl1pPr>
            <a:lvl2pPr lvl="1">
              <a:buNone/>
              <a:defRPr>
                <a:solidFill>
                  <a:schemeClr val="lt1"/>
                </a:solidFill>
              </a:defRPr>
            </a:lvl2pPr>
            <a:lvl3pPr lvl="2">
              <a:buNone/>
              <a:defRPr>
                <a:solidFill>
                  <a:schemeClr val="lt1"/>
                </a:solidFill>
              </a:defRPr>
            </a:lvl3pPr>
            <a:lvl4pPr lvl="3">
              <a:buNone/>
              <a:defRPr>
                <a:solidFill>
                  <a:schemeClr val="lt1"/>
                </a:solidFill>
              </a:defRPr>
            </a:lvl4pPr>
            <a:lvl5pPr lvl="4">
              <a:buNone/>
              <a:defRPr>
                <a:solidFill>
                  <a:schemeClr val="lt1"/>
                </a:solidFill>
              </a:defRPr>
            </a:lvl5pPr>
            <a:lvl6pPr lvl="5">
              <a:buNone/>
              <a:defRPr>
                <a:solidFill>
                  <a:schemeClr val="lt1"/>
                </a:solidFill>
              </a:defRPr>
            </a:lvl6pPr>
            <a:lvl7pPr lvl="6">
              <a:buNone/>
              <a:defRPr>
                <a:solidFill>
                  <a:schemeClr val="lt1"/>
                </a:solidFill>
              </a:defRPr>
            </a:lvl7pPr>
            <a:lvl8pPr lvl="7">
              <a:buNone/>
              <a:defRPr>
                <a:solidFill>
                  <a:schemeClr val="lt1"/>
                </a:solidFill>
              </a:defRPr>
            </a:lvl8pPr>
            <a:lvl9pPr lvl="8">
              <a:buNone/>
              <a:defRPr>
                <a:solidFill>
                  <a:schemeClr val="lt1"/>
                </a:solidFil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55" name="Shape 55"/>
        <p:cNvGrpSpPr/>
        <p:nvPr/>
      </p:nvGrpSpPr>
      <p:grpSpPr>
        <a:xfrm>
          <a:off x="0" y="0"/>
          <a:ext cx="0" cy="0"/>
          <a:chOff x="0" y="0"/>
          <a:chExt cx="0" cy="0"/>
        </a:xfrm>
      </p:grpSpPr>
      <p:cxnSp>
        <p:nvCxnSpPr>
          <p:cNvPr id="56" name="Google Shape;56;p10"/>
          <p:cNvCxnSpPr/>
          <p:nvPr/>
        </p:nvCxnSpPr>
        <p:spPr>
          <a:xfrm>
            <a:off x="425200" y="4740000"/>
            <a:ext cx="8296800" cy="0"/>
          </a:xfrm>
          <a:prstGeom prst="straightConnector1">
            <a:avLst/>
          </a:prstGeom>
          <a:noFill/>
          <a:ln cap="flat" cmpd="sng" w="19050">
            <a:solidFill>
              <a:schemeClr val="dk2"/>
            </a:solidFill>
            <a:prstDash val="solid"/>
            <a:round/>
            <a:headEnd len="sm" w="sm" type="none"/>
            <a:tailEnd len="sm" w="sm" type="none"/>
          </a:ln>
        </p:spPr>
      </p:cxnSp>
      <p:cxnSp>
        <p:nvCxnSpPr>
          <p:cNvPr id="57" name="Google Shape;57;p10"/>
          <p:cNvCxnSpPr/>
          <p:nvPr/>
        </p:nvCxnSpPr>
        <p:spPr>
          <a:xfrm>
            <a:off x="425198" y="415650"/>
            <a:ext cx="183300" cy="0"/>
          </a:xfrm>
          <a:prstGeom prst="straightConnector1">
            <a:avLst/>
          </a:prstGeom>
          <a:noFill/>
          <a:ln cap="flat" cmpd="sng" w="19050">
            <a:solidFill>
              <a:schemeClr val="dk2"/>
            </a:solidFill>
            <a:prstDash val="solid"/>
            <a:round/>
            <a:headEnd len="sm" w="sm" type="none"/>
            <a:tailEnd len="sm" w="sm" type="none"/>
          </a:ln>
        </p:spPr>
      </p:cxnSp>
      <p:sp>
        <p:nvSpPr>
          <p:cNvPr id="58" name="Google Shape;58;p10"/>
          <p:cNvSpPr txBox="1"/>
          <p:nvPr>
            <p:ph idx="1" type="body"/>
          </p:nvPr>
        </p:nvSpPr>
        <p:spPr>
          <a:xfrm>
            <a:off x="328017" y="4226025"/>
            <a:ext cx="8388600" cy="393600"/>
          </a:xfrm>
          <a:prstGeom prst="rect">
            <a:avLst/>
          </a:prstGeom>
        </p:spPr>
        <p:txBody>
          <a:bodyPr anchorCtr="0" anchor="ctr" bIns="91425" lIns="91425" spcFirstLastPara="1" rIns="91425" wrap="square" tIns="91425">
            <a:normAutofit/>
          </a:bodyPr>
          <a:lstStyle>
            <a:lvl1pPr indent="-228600" lvl="0" marL="457200">
              <a:lnSpc>
                <a:spcPct val="100000"/>
              </a:lnSpc>
              <a:spcBef>
                <a:spcPts val="0"/>
              </a:spcBef>
              <a:spcAft>
                <a:spcPts val="0"/>
              </a:spcAft>
              <a:buSzPts val="1800"/>
              <a:buNone/>
              <a:defRPr/>
            </a:lvl1pPr>
          </a:lstStyle>
          <a:p/>
        </p:txBody>
      </p:sp>
      <p:sp>
        <p:nvSpPr>
          <p:cNvPr id="59" name="Google Shape;59;p10"/>
          <p:cNvSpPr txBox="1"/>
          <p:nvPr>
            <p:ph idx="12" type="sldNum"/>
          </p:nvPr>
        </p:nvSpPr>
        <p:spPr>
          <a:xfrm>
            <a:off x="8497999" y="4688759"/>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wiss-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2400250" y="575950"/>
            <a:ext cx="6321600" cy="6354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1pPr>
            <a:lvl2pPr lvl="1">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2pPr>
            <a:lvl3pPr lvl="2">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3pPr>
            <a:lvl4pPr lvl="3">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4pPr>
            <a:lvl5pPr lvl="4">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5pPr>
            <a:lvl6pPr lvl="5">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6pPr>
            <a:lvl7pPr lvl="6">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7pPr>
            <a:lvl8pPr lvl="7">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8pPr>
            <a:lvl9pPr lvl="8">
              <a:spcBef>
                <a:spcPts val="0"/>
              </a:spcBef>
              <a:spcAft>
                <a:spcPts val="0"/>
              </a:spcAft>
              <a:buClr>
                <a:schemeClr val="dk2"/>
              </a:buClr>
              <a:buSzPts val="3000"/>
              <a:buFont typeface="Raleway"/>
              <a:buNone/>
              <a:defRPr b="1" sz="3000">
                <a:solidFill>
                  <a:schemeClr val="dk2"/>
                </a:solidFill>
                <a:latin typeface="Raleway"/>
                <a:ea typeface="Raleway"/>
                <a:cs typeface="Raleway"/>
                <a:sym typeface="Raleway"/>
              </a:defRPr>
            </a:lvl9pPr>
          </a:lstStyle>
          <a:p/>
        </p:txBody>
      </p:sp>
      <p:sp>
        <p:nvSpPr>
          <p:cNvPr id="7" name="Google Shape;7;p1"/>
          <p:cNvSpPr txBox="1"/>
          <p:nvPr>
            <p:ph idx="1" type="body"/>
          </p:nvPr>
        </p:nvSpPr>
        <p:spPr>
          <a:xfrm>
            <a:off x="2410112" y="1595776"/>
            <a:ext cx="6321600" cy="3002400"/>
          </a:xfrm>
          <a:prstGeom prst="rect">
            <a:avLst/>
          </a:prstGeom>
          <a:noFill/>
          <a:ln>
            <a:noFill/>
          </a:ln>
        </p:spPr>
        <p:txBody>
          <a:bodyPr anchorCtr="0" anchor="t" bIns="91425" lIns="91425" spcFirstLastPara="1" rIns="91425" wrap="square" tIns="91425">
            <a:normAutofit/>
          </a:bodyPr>
          <a:lstStyle>
            <a:lvl1pPr indent="-342900" lvl="0" marL="457200">
              <a:lnSpc>
                <a:spcPct val="115000"/>
              </a:lnSpc>
              <a:spcBef>
                <a:spcPts val="0"/>
              </a:spcBef>
              <a:spcAft>
                <a:spcPts val="0"/>
              </a:spcAft>
              <a:buClr>
                <a:schemeClr val="dk2"/>
              </a:buClr>
              <a:buSzPts val="1800"/>
              <a:buFont typeface="Lato"/>
              <a:buChar char="●"/>
              <a:defRPr sz="1800">
                <a:solidFill>
                  <a:schemeClr val="dk2"/>
                </a:solidFill>
                <a:latin typeface="Lato"/>
                <a:ea typeface="Lato"/>
                <a:cs typeface="Lato"/>
                <a:sym typeface="Lato"/>
              </a:defRPr>
            </a:lvl1pPr>
            <a:lvl2pPr indent="-317500" lvl="1" marL="914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2pPr>
            <a:lvl3pPr indent="-317500" lvl="2" marL="1371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3pPr>
            <a:lvl4pPr indent="-317500" lvl="3" marL="1828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4pPr>
            <a:lvl5pPr indent="-317500" lvl="4" marL="22860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5pPr>
            <a:lvl6pPr indent="-317500" lvl="5" marL="27432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6pPr>
            <a:lvl7pPr indent="-317500" lvl="6" marL="32004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7pPr>
            <a:lvl8pPr indent="-317500" lvl="7" marL="36576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8pPr>
            <a:lvl9pPr indent="-317500" lvl="8" marL="4114800">
              <a:lnSpc>
                <a:spcPct val="115000"/>
              </a:lnSpc>
              <a:spcBef>
                <a:spcPts val="0"/>
              </a:spcBef>
              <a:spcAft>
                <a:spcPts val="0"/>
              </a:spcAft>
              <a:buClr>
                <a:schemeClr val="dk2"/>
              </a:buClr>
              <a:buSzPts val="1400"/>
              <a:buFont typeface="Lato"/>
              <a:buChar char="■"/>
              <a:defRPr>
                <a:solidFill>
                  <a:schemeClr val="dk2"/>
                </a:solidFill>
                <a:latin typeface="Lato"/>
                <a:ea typeface="Lato"/>
                <a:cs typeface="Lato"/>
                <a:sym typeface="Lato"/>
              </a:defRPr>
            </a:lvl9pPr>
          </a:lstStyle>
          <a:p/>
        </p:txBody>
      </p:sp>
      <p:sp>
        <p:nvSpPr>
          <p:cNvPr id="8" name="Google Shape;8;p1"/>
          <p:cNvSpPr txBox="1"/>
          <p:nvPr>
            <p:ph idx="12" type="sldNum"/>
          </p:nvPr>
        </p:nvSpPr>
        <p:spPr>
          <a:xfrm>
            <a:off x="8497999" y="4688759"/>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Lato"/>
                <a:ea typeface="Lato"/>
                <a:cs typeface="Lato"/>
                <a:sym typeface="Lato"/>
              </a:defRPr>
            </a:lvl1pPr>
            <a:lvl2pPr lvl="1" algn="r">
              <a:buNone/>
              <a:defRPr sz="1000">
                <a:solidFill>
                  <a:schemeClr val="dk2"/>
                </a:solidFill>
                <a:latin typeface="Lato"/>
                <a:ea typeface="Lato"/>
                <a:cs typeface="Lato"/>
                <a:sym typeface="Lato"/>
              </a:defRPr>
            </a:lvl2pPr>
            <a:lvl3pPr lvl="2" algn="r">
              <a:buNone/>
              <a:defRPr sz="1000">
                <a:solidFill>
                  <a:schemeClr val="dk2"/>
                </a:solidFill>
                <a:latin typeface="Lato"/>
                <a:ea typeface="Lato"/>
                <a:cs typeface="Lato"/>
                <a:sym typeface="Lato"/>
              </a:defRPr>
            </a:lvl3pPr>
            <a:lvl4pPr lvl="3" algn="r">
              <a:buNone/>
              <a:defRPr sz="1000">
                <a:solidFill>
                  <a:schemeClr val="dk2"/>
                </a:solidFill>
                <a:latin typeface="Lato"/>
                <a:ea typeface="Lato"/>
                <a:cs typeface="Lato"/>
                <a:sym typeface="Lato"/>
              </a:defRPr>
            </a:lvl4pPr>
            <a:lvl5pPr lvl="4" algn="r">
              <a:buNone/>
              <a:defRPr sz="1000">
                <a:solidFill>
                  <a:schemeClr val="dk2"/>
                </a:solidFill>
                <a:latin typeface="Lato"/>
                <a:ea typeface="Lato"/>
                <a:cs typeface="Lato"/>
                <a:sym typeface="Lato"/>
              </a:defRPr>
            </a:lvl5pPr>
            <a:lvl6pPr lvl="5" algn="r">
              <a:buNone/>
              <a:defRPr sz="1000">
                <a:solidFill>
                  <a:schemeClr val="dk2"/>
                </a:solidFill>
                <a:latin typeface="Lato"/>
                <a:ea typeface="Lato"/>
                <a:cs typeface="Lato"/>
                <a:sym typeface="Lato"/>
              </a:defRPr>
            </a:lvl6pPr>
            <a:lvl7pPr lvl="6" algn="r">
              <a:buNone/>
              <a:defRPr sz="1000">
                <a:solidFill>
                  <a:schemeClr val="dk2"/>
                </a:solidFill>
                <a:latin typeface="Lato"/>
                <a:ea typeface="Lato"/>
                <a:cs typeface="Lato"/>
                <a:sym typeface="Lato"/>
              </a:defRPr>
            </a:lvl7pPr>
            <a:lvl8pPr lvl="7" algn="r">
              <a:buNone/>
              <a:defRPr sz="1000">
                <a:solidFill>
                  <a:schemeClr val="dk2"/>
                </a:solidFill>
                <a:latin typeface="Lato"/>
                <a:ea typeface="Lato"/>
                <a:cs typeface="Lato"/>
                <a:sym typeface="Lato"/>
              </a:defRPr>
            </a:lvl8pPr>
            <a:lvl9pPr lvl="8" algn="r">
              <a:buNone/>
              <a:defRPr sz="1000">
                <a:solidFill>
                  <a:schemeClr val="dk2"/>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tShavGuo0_E" TargetMode="External"/><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teara.govt.nz/en/glossary#marae" TargetMode="External"/><Relationship Id="rId4" Type="http://schemas.openxmlformats.org/officeDocument/2006/relationships/image" Target="../media/image8.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5.xml"/><Relationship Id="rId3" Type="http://schemas.openxmlformats.org/officeDocument/2006/relationships/image" Target="../media/image2.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hyperlink" Target="https://www.asiaglobalonline.hku.hk/tokyo-olympics-and-japans-quest-unity-diversity" TargetMode="External"/><Relationship Id="rId4" Type="http://schemas.openxmlformats.org/officeDocument/2006/relationships/image" Target="../media/image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8.xml"/><Relationship Id="rId3" Type="http://schemas.openxmlformats.org/officeDocument/2006/relationships/image" Target="../media/image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 name="Shape 71"/>
        <p:cNvGrpSpPr/>
        <p:nvPr/>
      </p:nvGrpSpPr>
      <p:grpSpPr>
        <a:xfrm>
          <a:off x="0" y="0"/>
          <a:ext cx="0" cy="0"/>
          <a:chOff x="0" y="0"/>
          <a:chExt cx="0" cy="0"/>
        </a:xfrm>
      </p:grpSpPr>
      <p:sp>
        <p:nvSpPr>
          <p:cNvPr id="72" name="Google Shape;72;p13"/>
          <p:cNvSpPr txBox="1"/>
          <p:nvPr>
            <p:ph type="ctrTitle"/>
          </p:nvPr>
        </p:nvSpPr>
        <p:spPr>
          <a:xfrm>
            <a:off x="2371725" y="630225"/>
            <a:ext cx="6331500" cy="15420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Oral Presentations Slideshow</a:t>
            </a:r>
            <a:endParaRPr/>
          </a:p>
        </p:txBody>
      </p:sp>
      <p:sp>
        <p:nvSpPr>
          <p:cNvPr id="73" name="Google Shape;73;p13"/>
          <p:cNvSpPr txBox="1"/>
          <p:nvPr>
            <p:ph idx="1" type="subTitle"/>
          </p:nvPr>
        </p:nvSpPr>
        <p:spPr>
          <a:xfrm>
            <a:off x="2390267" y="3238450"/>
            <a:ext cx="6331500" cy="1241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sz="1400">
                <a:solidFill>
                  <a:srgbClr val="1D2125"/>
                </a:solidFill>
                <a:highlight>
                  <a:srgbClr val="FFFFFF"/>
                </a:highlight>
                <a:latin typeface="Roboto"/>
                <a:ea typeface="Roboto"/>
                <a:cs typeface="Roboto"/>
                <a:sym typeface="Roboto"/>
              </a:rPr>
              <a:t>L.I: We are PLANNING to demonstrate that, as a text creator, I can </a:t>
            </a:r>
            <a:r>
              <a:rPr i="1" lang="en" sz="1400">
                <a:solidFill>
                  <a:srgbClr val="1D2125"/>
                </a:solidFill>
                <a:highlight>
                  <a:srgbClr val="FFFFFF"/>
                </a:highlight>
                <a:latin typeface="Roboto"/>
                <a:ea typeface="Roboto"/>
                <a:cs typeface="Roboto"/>
                <a:sym typeface="Roboto"/>
              </a:rPr>
              <a:t>create</a:t>
            </a:r>
            <a:r>
              <a:rPr lang="en" sz="1400">
                <a:solidFill>
                  <a:srgbClr val="1D2125"/>
                </a:solidFill>
                <a:highlight>
                  <a:srgbClr val="FFFFFF"/>
                </a:highlight>
                <a:latin typeface="Roboto"/>
                <a:ea typeface="Roboto"/>
                <a:cs typeface="Roboto"/>
                <a:sym typeface="Roboto"/>
              </a:rPr>
              <a:t> texts to advocate for myself, for others, and to try to change my world.</a:t>
            </a:r>
            <a:endParaRPr sz="1400"/>
          </a:p>
        </p:txBody>
      </p:sp>
      <p:pic>
        <p:nvPicPr>
          <p:cNvPr id="74" name="Google Shape;74;p13"/>
          <p:cNvPicPr preferRelativeResize="0"/>
          <p:nvPr/>
        </p:nvPicPr>
        <p:blipFill>
          <a:blip r:embed="rId3">
            <a:alphaModFix/>
          </a:blip>
          <a:stretch>
            <a:fillRect/>
          </a:stretch>
        </p:blipFill>
        <p:spPr>
          <a:xfrm>
            <a:off x="151075" y="835075"/>
            <a:ext cx="2065950" cy="35718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sp>
        <p:nvSpPr>
          <p:cNvPr id="79" name="Google Shape;79;p14"/>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Public Speaking</a:t>
            </a:r>
            <a:endParaRPr/>
          </a:p>
        </p:txBody>
      </p:sp>
      <p:sp>
        <p:nvSpPr>
          <p:cNvPr id="80" name="Google Shape;80;p14"/>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how to be a more confident public speaker.</a:t>
            </a:r>
            <a:endParaRPr/>
          </a:p>
        </p:txBody>
      </p:sp>
      <p:pic>
        <p:nvPicPr>
          <p:cNvPr id="81" name="Google Shape;81;p14"/>
          <p:cNvPicPr preferRelativeResize="0"/>
          <p:nvPr/>
        </p:nvPicPr>
        <p:blipFill>
          <a:blip r:embed="rId4">
            <a:alphaModFix/>
          </a:blip>
          <a:stretch>
            <a:fillRect/>
          </a:stretch>
        </p:blipFill>
        <p:spPr>
          <a:xfrm>
            <a:off x="3064425" y="152400"/>
            <a:ext cx="5927175" cy="483345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 name="Shape 85"/>
        <p:cNvGrpSpPr/>
        <p:nvPr/>
      </p:nvGrpSpPr>
      <p:grpSpPr>
        <a:xfrm>
          <a:off x="0" y="0"/>
          <a:ext cx="0" cy="0"/>
          <a:chOff x="0" y="0"/>
          <a:chExt cx="0" cy="0"/>
        </a:xfrm>
      </p:grpSpPr>
      <p:sp>
        <p:nvSpPr>
          <p:cNvPr id="86" name="Google Shape;86;p15"/>
          <p:cNvSpPr txBox="1"/>
          <p:nvPr/>
        </p:nvSpPr>
        <p:spPr>
          <a:xfrm>
            <a:off x="0" y="0"/>
            <a:ext cx="9144000" cy="5056200"/>
          </a:xfrm>
          <a:prstGeom prst="rect">
            <a:avLst/>
          </a:prstGeom>
          <a:noFill/>
          <a:ln>
            <a:noFill/>
          </a:ln>
        </p:spPr>
        <p:txBody>
          <a:bodyPr anchorCtr="0" anchor="t" bIns="91425" lIns="91425" spcFirstLastPara="1" rIns="91425" wrap="square" tIns="91425">
            <a:spAutoFit/>
          </a:bodyPr>
          <a:lstStyle/>
          <a:p>
            <a:pPr indent="0" lvl="0" marL="0" rtl="0" algn="l">
              <a:lnSpc>
                <a:spcPct val="160000"/>
              </a:lnSpc>
              <a:spcBef>
                <a:spcPts val="0"/>
              </a:spcBef>
              <a:spcAft>
                <a:spcPts val="0"/>
              </a:spcAft>
              <a:buNone/>
            </a:pPr>
            <a:r>
              <a:rPr lang="en" sz="1300">
                <a:solidFill>
                  <a:srgbClr val="333333"/>
                </a:solidFill>
                <a:highlight>
                  <a:srgbClr val="F9F7F4"/>
                </a:highlight>
                <a:latin typeface="Georgia"/>
                <a:ea typeface="Georgia"/>
                <a:cs typeface="Georgia"/>
                <a:sym typeface="Georgia"/>
              </a:rPr>
              <a:t>When an orator rises to speak on a </a:t>
            </a:r>
            <a:r>
              <a:rPr lang="en" sz="1300">
                <a:solidFill>
                  <a:srgbClr val="963333"/>
                </a:solidFill>
                <a:highlight>
                  <a:srgbClr val="F9F7F4"/>
                </a:highlight>
                <a:uFill>
                  <a:noFill/>
                </a:uFill>
                <a:latin typeface="Georgia"/>
                <a:ea typeface="Georgia"/>
                <a:cs typeface="Georgia"/>
                <a:sym typeface="Georgia"/>
                <a:hlinkClick r:id="rId3">
                  <a:extLst>
                    <a:ext uri="{A12FA001-AC4F-418D-AE19-62706E023703}">
                      <ahyp:hlinkClr val="tx"/>
                    </a:ext>
                  </a:extLst>
                </a:hlinkClick>
              </a:rPr>
              <a:t>marae</a:t>
            </a:r>
            <a:r>
              <a:rPr lang="en" sz="1300">
                <a:solidFill>
                  <a:srgbClr val="333333"/>
                </a:solidFill>
                <a:highlight>
                  <a:srgbClr val="F9F7F4"/>
                </a:highlight>
                <a:latin typeface="Georgia"/>
                <a:ea typeface="Georgia"/>
                <a:cs typeface="Georgia"/>
                <a:sym typeface="Georgia"/>
              </a:rPr>
              <a:t>, he will often announce himself by saying:</a:t>
            </a:r>
            <a:endParaRPr sz="1300">
              <a:solidFill>
                <a:srgbClr val="333333"/>
              </a:solidFill>
              <a:highlight>
                <a:srgbClr val="F9F7F4"/>
              </a:highlight>
              <a:latin typeface="Georgia"/>
              <a:ea typeface="Georgia"/>
              <a:cs typeface="Georgia"/>
              <a:sym typeface="Georgia"/>
            </a:endParaRPr>
          </a:p>
          <a:p>
            <a:pPr indent="0" lvl="0" marL="558800" rtl="0" algn="l">
              <a:lnSpc>
                <a:spcPct val="167500"/>
              </a:lnSpc>
              <a:spcBef>
                <a:spcPts val="2200"/>
              </a:spcBef>
              <a:spcAft>
                <a:spcPts val="0"/>
              </a:spcAft>
              <a:buNone/>
            </a:pPr>
            <a:r>
              <a:rPr lang="en" sz="1050">
                <a:solidFill>
                  <a:srgbClr val="4D4D4D"/>
                </a:solidFill>
                <a:highlight>
                  <a:srgbClr val="F9F7F4"/>
                </a:highlight>
                <a:latin typeface="Georgia"/>
                <a:ea typeface="Georgia"/>
                <a:cs typeface="Georgia"/>
                <a:sym typeface="Georgia"/>
              </a:rPr>
              <a:t>Tihē mauriora</a:t>
            </a:r>
            <a:endParaRPr sz="1050">
              <a:solidFill>
                <a:srgbClr val="4D4D4D"/>
              </a:solidFill>
              <a:highlight>
                <a:srgbClr val="F9F7F4"/>
              </a:highlight>
              <a:latin typeface="Georgia"/>
              <a:ea typeface="Georgia"/>
              <a:cs typeface="Georgia"/>
              <a:sym typeface="Georgia"/>
            </a:endParaRPr>
          </a:p>
          <a:p>
            <a:pPr indent="0" lvl="0" marL="558800" rtl="0" algn="l">
              <a:lnSpc>
                <a:spcPct val="167500"/>
              </a:lnSpc>
              <a:spcBef>
                <a:spcPts val="2200"/>
              </a:spcBef>
              <a:spcAft>
                <a:spcPts val="0"/>
              </a:spcAft>
              <a:buNone/>
            </a:pPr>
            <a:r>
              <a:rPr lang="en" sz="1050">
                <a:solidFill>
                  <a:srgbClr val="4D4D4D"/>
                </a:solidFill>
                <a:highlight>
                  <a:srgbClr val="F9F7F4"/>
                </a:highlight>
                <a:latin typeface="Georgia"/>
                <a:ea typeface="Georgia"/>
                <a:cs typeface="Georgia"/>
                <a:sym typeface="Georgia"/>
              </a:rPr>
              <a:t>Ki te whaiao, ki Te Ao Mārama</a:t>
            </a:r>
            <a:endParaRPr sz="1050">
              <a:solidFill>
                <a:srgbClr val="4D4D4D"/>
              </a:solidFill>
              <a:highlight>
                <a:srgbClr val="F9F7F4"/>
              </a:highlight>
              <a:latin typeface="Georgia"/>
              <a:ea typeface="Georgia"/>
              <a:cs typeface="Georgia"/>
              <a:sym typeface="Georgia"/>
            </a:endParaRPr>
          </a:p>
          <a:p>
            <a:pPr indent="0" lvl="0" marL="558800" rtl="0" algn="l">
              <a:lnSpc>
                <a:spcPct val="167500"/>
              </a:lnSpc>
              <a:spcBef>
                <a:spcPts val="2200"/>
              </a:spcBef>
              <a:spcAft>
                <a:spcPts val="0"/>
              </a:spcAft>
              <a:buNone/>
            </a:pPr>
            <a:r>
              <a:rPr lang="en" sz="1050">
                <a:solidFill>
                  <a:srgbClr val="4D4D4D"/>
                </a:solidFill>
                <a:highlight>
                  <a:srgbClr val="F9F7F4"/>
                </a:highlight>
                <a:latin typeface="Georgia"/>
                <a:ea typeface="Georgia"/>
                <a:cs typeface="Georgia"/>
                <a:sym typeface="Georgia"/>
              </a:rPr>
              <a:t>The breath, the energy of life</a:t>
            </a:r>
            <a:endParaRPr sz="1050">
              <a:solidFill>
                <a:srgbClr val="4D4D4D"/>
              </a:solidFill>
              <a:highlight>
                <a:srgbClr val="F9F7F4"/>
              </a:highlight>
              <a:latin typeface="Georgia"/>
              <a:ea typeface="Georgia"/>
              <a:cs typeface="Georgia"/>
              <a:sym typeface="Georgia"/>
            </a:endParaRPr>
          </a:p>
          <a:p>
            <a:pPr indent="0" lvl="0" marL="558800" rtl="0" algn="l">
              <a:lnSpc>
                <a:spcPct val="167500"/>
              </a:lnSpc>
              <a:spcBef>
                <a:spcPts val="2200"/>
              </a:spcBef>
              <a:spcAft>
                <a:spcPts val="0"/>
              </a:spcAft>
              <a:buNone/>
            </a:pPr>
            <a:r>
              <a:rPr lang="en" sz="1050">
                <a:solidFill>
                  <a:srgbClr val="4D4D4D"/>
                </a:solidFill>
                <a:highlight>
                  <a:srgbClr val="F9F7F4"/>
                </a:highlight>
                <a:latin typeface="Georgia"/>
                <a:ea typeface="Georgia"/>
                <a:cs typeface="Georgia"/>
                <a:sym typeface="Georgia"/>
              </a:rPr>
              <a:t>To the dawnlight, to the world of light</a:t>
            </a:r>
            <a:endParaRPr sz="1050">
              <a:solidFill>
                <a:srgbClr val="4D4D4D"/>
              </a:solidFill>
              <a:highlight>
                <a:srgbClr val="F9F7F4"/>
              </a:highlight>
              <a:latin typeface="Georgia"/>
              <a:ea typeface="Georgia"/>
              <a:cs typeface="Georgia"/>
              <a:sym typeface="Georgia"/>
            </a:endParaRPr>
          </a:p>
          <a:p>
            <a:pPr indent="0" lvl="0" marL="0" rtl="0" algn="l">
              <a:lnSpc>
                <a:spcPct val="160000"/>
              </a:lnSpc>
              <a:spcBef>
                <a:spcPts val="2200"/>
              </a:spcBef>
              <a:spcAft>
                <a:spcPts val="0"/>
              </a:spcAft>
              <a:buNone/>
            </a:pPr>
            <a:r>
              <a:rPr lang="en" sz="1300">
                <a:solidFill>
                  <a:srgbClr val="333333"/>
                </a:solidFill>
                <a:highlight>
                  <a:srgbClr val="F9F7F4"/>
                </a:highlight>
                <a:latin typeface="Georgia"/>
                <a:ea typeface="Georgia"/>
                <a:cs typeface="Georgia"/>
                <a:sym typeface="Georgia"/>
              </a:rPr>
              <a:t>The words refer to a world constantly emerging from darkness into light.</a:t>
            </a:r>
            <a:endParaRPr sz="1300">
              <a:solidFill>
                <a:srgbClr val="333333"/>
              </a:solidFill>
              <a:highlight>
                <a:srgbClr val="F9F7F4"/>
              </a:highlight>
              <a:latin typeface="Georgia"/>
              <a:ea typeface="Georgia"/>
              <a:cs typeface="Georgia"/>
              <a:sym typeface="Georgia"/>
            </a:endParaRPr>
          </a:p>
          <a:p>
            <a:pPr indent="0" lvl="0" marL="0" rtl="0" algn="l">
              <a:lnSpc>
                <a:spcPct val="160000"/>
              </a:lnSpc>
              <a:spcBef>
                <a:spcPts val="2000"/>
              </a:spcBef>
              <a:spcAft>
                <a:spcPts val="2000"/>
              </a:spcAft>
              <a:buNone/>
            </a:pPr>
            <a:r>
              <a:rPr lang="en" sz="1300">
                <a:solidFill>
                  <a:srgbClr val="333333"/>
                </a:solidFill>
                <a:highlight>
                  <a:srgbClr val="F9F7F4"/>
                </a:highlight>
                <a:latin typeface="Georgia"/>
                <a:ea typeface="Georgia"/>
                <a:cs typeface="Georgia"/>
                <a:sym typeface="Georgia"/>
              </a:rPr>
              <a:t>The orator’s speech is considered to be a re-enactment of Tāne separating earth and sky, the means by which light came into the world. Tāne was the father of humankind. When he separated his parents, Papatūānuku (the earth mother) and Ranginui (the sky father), the sun was able to shine into the world that was created. If the orator’s words offer guidance and wisdom, he brings his audience out of the ‘night’ of conflict and into the ‘day’ of peace and resolution. This occurs when mana (a spiritual force) enters the person – just as the sun illuminates and brings forth the new day.</a:t>
            </a:r>
            <a:endParaRPr sz="1300">
              <a:solidFill>
                <a:srgbClr val="333333"/>
              </a:solidFill>
              <a:highlight>
                <a:srgbClr val="F9F7F4"/>
              </a:highlight>
              <a:latin typeface="Georgia"/>
              <a:ea typeface="Georgia"/>
              <a:cs typeface="Georgia"/>
              <a:sym typeface="Georgia"/>
            </a:endParaRPr>
          </a:p>
        </p:txBody>
      </p:sp>
      <p:pic>
        <p:nvPicPr>
          <p:cNvPr id="87" name="Google Shape;87;p15"/>
          <p:cNvPicPr preferRelativeResize="0"/>
          <p:nvPr/>
        </p:nvPicPr>
        <p:blipFill>
          <a:blip r:embed="rId4">
            <a:alphaModFix/>
          </a:blip>
          <a:stretch>
            <a:fillRect/>
          </a:stretch>
        </p:blipFill>
        <p:spPr>
          <a:xfrm>
            <a:off x="3605025" y="407750"/>
            <a:ext cx="4750700" cy="235122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1" name="Shape 91"/>
        <p:cNvGrpSpPr/>
        <p:nvPr/>
      </p:nvGrpSpPr>
      <p:grpSpPr>
        <a:xfrm>
          <a:off x="0" y="0"/>
          <a:ext cx="0" cy="0"/>
          <a:chOff x="0" y="0"/>
          <a:chExt cx="0" cy="0"/>
        </a:xfrm>
      </p:grpSpPr>
      <p:sp>
        <p:nvSpPr>
          <p:cNvPr id="92" name="Google Shape;92;p16"/>
          <p:cNvSpPr txBox="1"/>
          <p:nvPr/>
        </p:nvSpPr>
        <p:spPr>
          <a:xfrm>
            <a:off x="0" y="0"/>
            <a:ext cx="9144000" cy="4502100"/>
          </a:xfrm>
          <a:prstGeom prst="rect">
            <a:avLst/>
          </a:prstGeom>
          <a:noFill/>
          <a:ln>
            <a:noFill/>
          </a:ln>
        </p:spPr>
        <p:txBody>
          <a:bodyPr anchorCtr="0" anchor="t" bIns="91425" lIns="91425" spcFirstLastPara="1" rIns="91425" wrap="square" tIns="91425">
            <a:spAutoFit/>
          </a:bodyPr>
          <a:lstStyle/>
          <a:p>
            <a:pPr indent="0" lvl="0" marL="0" rtl="0" algn="ctr">
              <a:lnSpc>
                <a:spcPct val="115000"/>
              </a:lnSpc>
              <a:spcBef>
                <a:spcPts val="0"/>
              </a:spcBef>
              <a:spcAft>
                <a:spcPts val="0"/>
              </a:spcAft>
              <a:buNone/>
            </a:pPr>
            <a:r>
              <a:rPr b="1" lang="en" sz="3000" u="sng">
                <a:solidFill>
                  <a:srgbClr val="1F1F1F"/>
                </a:solidFill>
                <a:highlight>
                  <a:srgbClr val="FFFFFF"/>
                </a:highlight>
              </a:rPr>
              <a:t>8 Tips for becoming a better public speaker</a:t>
            </a:r>
            <a:endParaRPr b="1" sz="3000" u="sng">
              <a:solidFill>
                <a:srgbClr val="1F1F1F"/>
              </a:solidFill>
              <a:highlight>
                <a:srgbClr val="FFFFFF"/>
              </a:highlight>
            </a:endParaRPr>
          </a:p>
          <a:p>
            <a:pPr indent="0" lvl="0" marL="0" rtl="0" algn="l">
              <a:lnSpc>
                <a:spcPct val="115000"/>
              </a:lnSpc>
              <a:spcBef>
                <a:spcPts val="900"/>
              </a:spcBef>
              <a:spcAft>
                <a:spcPts val="0"/>
              </a:spcAft>
              <a:buNone/>
            </a:pPr>
            <a:r>
              <a:t/>
            </a:r>
            <a:endParaRPr b="1" sz="1200">
              <a:solidFill>
                <a:srgbClr val="1F1F1F"/>
              </a:solidFill>
              <a:highlight>
                <a:srgbClr val="FFFFFF"/>
              </a:highlight>
            </a:endParaRPr>
          </a:p>
          <a:p>
            <a:pPr indent="-381000" lvl="0" marL="647700" marR="190500" rtl="0" algn="l">
              <a:lnSpc>
                <a:spcPct val="115000"/>
              </a:lnSpc>
              <a:spcBef>
                <a:spcPts val="900"/>
              </a:spcBef>
              <a:spcAft>
                <a:spcPts val="0"/>
              </a:spcAft>
              <a:buClr>
                <a:srgbClr val="1F1F1F"/>
              </a:buClr>
              <a:buSzPts val="2400"/>
              <a:buChar char="●"/>
            </a:pPr>
            <a:r>
              <a:rPr lang="en" sz="2400">
                <a:solidFill>
                  <a:srgbClr val="1F1F1F"/>
                </a:solidFill>
                <a:highlight>
                  <a:srgbClr val="FFFFFF"/>
                </a:highlight>
              </a:rPr>
              <a:t>#1. Before you start, be prepared!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#2. Practise, practise, and practise some more.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#3. Make a presentation, and use visual aids.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#4. Speak clearly and slowly.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#5. Think about your body language.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#6. Keep your audience engaged.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#7. Be authentic! ...</a:t>
            </a:r>
            <a:endParaRPr sz="2400">
              <a:solidFill>
                <a:srgbClr val="1F1F1F"/>
              </a:solidFill>
              <a:highlight>
                <a:srgbClr val="FFFFFF"/>
              </a:highlight>
            </a:endParaRPr>
          </a:p>
          <a:p>
            <a:pPr indent="-381000" lvl="0" marL="647700" marR="190500" rtl="0" algn="l">
              <a:lnSpc>
                <a:spcPct val="115000"/>
              </a:lnSpc>
              <a:spcBef>
                <a:spcPts val="0"/>
              </a:spcBef>
              <a:spcAft>
                <a:spcPts val="0"/>
              </a:spcAft>
              <a:buClr>
                <a:srgbClr val="1F1F1F"/>
              </a:buClr>
              <a:buSzPts val="2400"/>
              <a:buChar char="●"/>
            </a:pPr>
            <a:r>
              <a:rPr lang="en" sz="2400">
                <a:solidFill>
                  <a:srgbClr val="1F1F1F"/>
                </a:solidFill>
                <a:highlight>
                  <a:srgbClr val="FFFFFF"/>
                </a:highlight>
              </a:rPr>
              <a:t>#8. Learn from feedback.</a:t>
            </a:r>
            <a:endParaRPr sz="2400">
              <a:solidFill>
                <a:srgbClr val="1F1F1F"/>
              </a:solidFill>
              <a:highlight>
                <a:srgbClr val="FFFFFF"/>
              </a:highlight>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17"/>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98" name="Google Shape;98;p17"/>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From the slide above,  write in your English books how you would show the 8 tips for becoming a better speaker. Also, write how you would show the opposite and what the 8 tips for being a worse public speaker would be i.e. doing the opposite of the 8 tips for becoming a better speaker.</a:t>
            </a:r>
            <a:endParaRPr/>
          </a:p>
        </p:txBody>
      </p:sp>
      <p:pic>
        <p:nvPicPr>
          <p:cNvPr id="99" name="Google Shape;99;p17"/>
          <p:cNvPicPr preferRelativeResize="0"/>
          <p:nvPr/>
        </p:nvPicPr>
        <p:blipFill>
          <a:blip r:embed="rId3">
            <a:alphaModFix/>
          </a:blip>
          <a:stretch>
            <a:fillRect/>
          </a:stretch>
        </p:blipFill>
        <p:spPr>
          <a:xfrm>
            <a:off x="3127500" y="152400"/>
            <a:ext cx="5864100" cy="48236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18"/>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05" name="Google Shape;105;p18"/>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Look at this </a:t>
            </a:r>
            <a:r>
              <a:rPr lang="en" u="sng">
                <a:solidFill>
                  <a:schemeClr val="hlink"/>
                </a:solidFill>
                <a:hlinkClick r:id="rId3"/>
              </a:rPr>
              <a:t>website</a:t>
            </a:r>
            <a:r>
              <a:rPr lang="en"/>
              <a:t> and write a speech about how we can show unity during the olympics.</a:t>
            </a:r>
            <a:endParaRPr/>
          </a:p>
        </p:txBody>
      </p:sp>
      <p:pic>
        <p:nvPicPr>
          <p:cNvPr id="106" name="Google Shape;106;p18"/>
          <p:cNvPicPr preferRelativeResize="0"/>
          <p:nvPr/>
        </p:nvPicPr>
        <p:blipFill>
          <a:blip r:embed="rId4">
            <a:alphaModFix/>
          </a:blip>
          <a:stretch>
            <a:fillRect/>
          </a:stretch>
        </p:blipFill>
        <p:spPr>
          <a:xfrm>
            <a:off x="3127500" y="152400"/>
            <a:ext cx="5864099" cy="4853149"/>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19"/>
          <p:cNvSpPr txBox="1"/>
          <p:nvPr>
            <p:ph type="title"/>
          </p:nvPr>
        </p:nvSpPr>
        <p:spPr>
          <a:xfrm>
            <a:off x="319500" y="936600"/>
            <a:ext cx="2808000" cy="755700"/>
          </a:xfrm>
          <a:prstGeom prst="rect">
            <a:avLst/>
          </a:prstGeom>
        </p:spPr>
        <p:txBody>
          <a:bodyPr anchorCtr="0" anchor="b"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112" name="Google Shape;112;p19"/>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Clr>
                <a:schemeClr val="dk2"/>
              </a:buClr>
              <a:buSzPts val="1100"/>
              <a:buFont typeface="Arial"/>
              <a:buNone/>
            </a:pPr>
            <a:r>
              <a:rPr lang="en"/>
              <a:t>Draw, label and colour a picture of </a:t>
            </a:r>
            <a:r>
              <a:rPr lang="en"/>
              <a:t>what you wish would happen about laws on speaking in different places such as being able to say whatever you want or at the volume you want in certain places in your English books </a:t>
            </a:r>
            <a:r>
              <a:rPr lang="en">
                <a:solidFill>
                  <a:srgbClr val="202729"/>
                </a:solidFill>
              </a:rPr>
              <a:t>to</a:t>
            </a:r>
            <a:r>
              <a:rPr lang="en"/>
              <a:t> </a:t>
            </a:r>
            <a:r>
              <a:rPr b="1" lang="en" sz="1800" u="sng">
                <a:solidFill>
                  <a:srgbClr val="1C1C1C"/>
                </a:solidFill>
                <a:latin typeface="Arial"/>
                <a:ea typeface="Arial"/>
                <a:cs typeface="Arial"/>
                <a:sym typeface="Arial"/>
              </a:rPr>
              <a:t>AT LEAST A YEAR EIGHT STANDARD</a:t>
            </a:r>
            <a:r>
              <a:rPr lang="en"/>
              <a:t>.</a:t>
            </a:r>
            <a:endParaRPr/>
          </a:p>
        </p:txBody>
      </p:sp>
      <p:pic>
        <p:nvPicPr>
          <p:cNvPr id="113" name="Google Shape;113;p19"/>
          <p:cNvPicPr preferRelativeResize="0"/>
          <p:nvPr/>
        </p:nvPicPr>
        <p:blipFill>
          <a:blip r:embed="rId3">
            <a:alphaModFix/>
          </a:blip>
          <a:stretch>
            <a:fillRect/>
          </a:stretch>
        </p:blipFill>
        <p:spPr>
          <a:xfrm>
            <a:off x="3279900" y="152400"/>
            <a:ext cx="5558651" cy="485315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type="title"/>
          </p:nvPr>
        </p:nvSpPr>
        <p:spPr>
          <a:xfrm>
            <a:off x="2400250" y="575950"/>
            <a:ext cx="6321600" cy="635400"/>
          </a:xfrm>
          <a:prstGeom prst="rect">
            <a:avLst/>
          </a:prstGeom>
        </p:spPr>
        <p:txBody>
          <a:bodyPr anchorCtr="0" anchor="t" bIns="91425" lIns="91425" spcFirstLastPara="1" rIns="91425" wrap="square" tIns="91425">
            <a:normAutofit fontScale="90000"/>
          </a:bodyPr>
          <a:lstStyle/>
          <a:p>
            <a:pPr indent="0" lvl="0" marL="0" rtl="0" algn="l">
              <a:spcBef>
                <a:spcPts val="0"/>
              </a:spcBef>
              <a:spcAft>
                <a:spcPts val="0"/>
              </a:spcAft>
              <a:buNone/>
            </a:pPr>
            <a:r>
              <a:rPr lang="en"/>
              <a:t>Differentiated Tasks after Tasks 1, 2 and 3</a:t>
            </a:r>
            <a:endParaRPr/>
          </a:p>
        </p:txBody>
      </p:sp>
      <p:sp>
        <p:nvSpPr>
          <p:cNvPr id="119" name="Google Shape;119;p20"/>
          <p:cNvSpPr txBox="1"/>
          <p:nvPr>
            <p:ph idx="1" type="body"/>
          </p:nvPr>
        </p:nvSpPr>
        <p:spPr>
          <a:xfrm>
            <a:off x="2400303" y="1602675"/>
            <a:ext cx="3071400" cy="3002400"/>
          </a:xfrm>
          <a:prstGeom prst="rect">
            <a:avLst/>
          </a:prstGeom>
        </p:spPr>
        <p:txBody>
          <a:bodyPr anchorCtr="0" anchor="t" bIns="91425" lIns="91425" spcFirstLastPara="1" rIns="91425" wrap="square" tIns="91425">
            <a:normAutofit/>
          </a:bodyPr>
          <a:lstStyle/>
          <a:p>
            <a:pPr indent="-317500" lvl="0" marL="457200" rtl="0" algn="l">
              <a:spcBef>
                <a:spcPts val="0"/>
              </a:spcBef>
              <a:spcAft>
                <a:spcPts val="0"/>
              </a:spcAft>
              <a:buSzPts val="1400"/>
              <a:buAutoNum type="arabicPeriod"/>
            </a:pPr>
            <a:r>
              <a:rPr lang="en">
                <a:solidFill>
                  <a:srgbClr val="0000FF"/>
                </a:solidFill>
              </a:rPr>
              <a:t>JACK:</a:t>
            </a:r>
            <a:r>
              <a:rPr lang="en"/>
              <a:t> Write how you would be a better public speaker</a:t>
            </a:r>
            <a:r>
              <a:rPr lang="en"/>
              <a:t>. (1 point)</a:t>
            </a:r>
            <a:endParaRPr/>
          </a:p>
          <a:p>
            <a:pPr indent="-317500" lvl="0" marL="457200" rtl="0" algn="l">
              <a:spcBef>
                <a:spcPts val="0"/>
              </a:spcBef>
              <a:spcAft>
                <a:spcPts val="0"/>
              </a:spcAft>
              <a:buSzPts val="1400"/>
              <a:buAutoNum type="arabicPeriod"/>
            </a:pPr>
            <a:r>
              <a:rPr lang="en">
                <a:solidFill>
                  <a:srgbClr val="FF0000"/>
                </a:solidFill>
              </a:rPr>
              <a:t>QUEEN:</a:t>
            </a:r>
            <a:r>
              <a:rPr lang="en"/>
              <a:t> Write a speech about how we show unity during the olympics. (2 points)</a:t>
            </a:r>
            <a:endParaRPr/>
          </a:p>
          <a:p>
            <a:pPr indent="-317500" lvl="0" marL="457200" rtl="0" algn="l">
              <a:spcBef>
                <a:spcPts val="0"/>
              </a:spcBef>
              <a:spcAft>
                <a:spcPts val="0"/>
              </a:spcAft>
              <a:buSzPts val="1400"/>
              <a:buAutoNum type="arabicPeriod"/>
            </a:pPr>
            <a:r>
              <a:rPr lang="en">
                <a:solidFill>
                  <a:srgbClr val="BF9000"/>
                </a:solidFill>
              </a:rPr>
              <a:t>KING: </a:t>
            </a:r>
            <a:r>
              <a:rPr lang="en"/>
              <a:t>Draw a picture of what you wish would happen about speaking. </a:t>
            </a:r>
            <a:r>
              <a:rPr lang="en"/>
              <a:t>(3 points)</a:t>
            </a:r>
            <a:endParaRPr/>
          </a:p>
          <a:p>
            <a:pPr indent="0" lvl="0" marL="0" rtl="0" algn="l">
              <a:spcBef>
                <a:spcPts val="1200"/>
              </a:spcBef>
              <a:spcAft>
                <a:spcPts val="1200"/>
              </a:spcAft>
              <a:buNone/>
            </a:pPr>
            <a:r>
              <a:rPr lang="en"/>
              <a:t>You will get a prize at the end if you get a </a:t>
            </a:r>
            <a:r>
              <a:rPr lang="en">
                <a:solidFill>
                  <a:srgbClr val="BF9000"/>
                </a:solidFill>
              </a:rPr>
              <a:t>KING</a:t>
            </a:r>
            <a:endParaRPr>
              <a:solidFill>
                <a:srgbClr val="BF9000"/>
              </a:solidFill>
            </a:endParaRPr>
          </a:p>
        </p:txBody>
      </p:sp>
      <p:sp>
        <p:nvSpPr>
          <p:cNvPr id="120" name="Google Shape;120;p20"/>
          <p:cNvSpPr txBox="1"/>
          <p:nvPr>
            <p:ph idx="2" type="body"/>
          </p:nvPr>
        </p:nvSpPr>
        <p:spPr>
          <a:xfrm>
            <a:off x="5650572" y="1602675"/>
            <a:ext cx="3071400" cy="30024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t/>
            </a:r>
            <a:endParaRPr/>
          </a:p>
        </p:txBody>
      </p:sp>
      <p:pic>
        <p:nvPicPr>
          <p:cNvPr id="121" name="Google Shape;121;p20"/>
          <p:cNvPicPr preferRelativeResize="0"/>
          <p:nvPr/>
        </p:nvPicPr>
        <p:blipFill>
          <a:blip r:embed="rId3">
            <a:alphaModFix/>
          </a:blip>
          <a:stretch>
            <a:fillRect/>
          </a:stretch>
        </p:blipFill>
        <p:spPr>
          <a:xfrm>
            <a:off x="5734700" y="1684950"/>
            <a:ext cx="2906776" cy="28476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5" name="Shape 125"/>
        <p:cNvGrpSpPr/>
        <p:nvPr/>
      </p:nvGrpSpPr>
      <p:grpSpPr>
        <a:xfrm>
          <a:off x="0" y="0"/>
          <a:ext cx="0" cy="0"/>
          <a:chOff x="0" y="0"/>
          <a:chExt cx="0" cy="0"/>
        </a:xfrm>
      </p:grpSpPr>
      <p:sp>
        <p:nvSpPr>
          <p:cNvPr id="126" name="Google Shape;126;p21"/>
          <p:cNvSpPr txBox="1"/>
          <p:nvPr>
            <p:ph type="title"/>
          </p:nvPr>
        </p:nvSpPr>
        <p:spPr>
          <a:xfrm>
            <a:off x="319500" y="936600"/>
            <a:ext cx="2808000" cy="755700"/>
          </a:xfrm>
          <a:prstGeom prst="rect">
            <a:avLst/>
          </a:prstGeom>
        </p:spPr>
        <p:txBody>
          <a:bodyPr anchorCtr="0" anchor="b" bIns="91425" lIns="91425" spcFirstLastPara="1" rIns="91425" wrap="square" tIns="91425">
            <a:normAutofit fontScale="90000"/>
          </a:bodyPr>
          <a:lstStyle/>
          <a:p>
            <a:pPr indent="0" lvl="0" marL="0" rtl="0" algn="l">
              <a:spcBef>
                <a:spcPts val="0"/>
              </a:spcBef>
              <a:spcAft>
                <a:spcPts val="0"/>
              </a:spcAft>
              <a:buNone/>
            </a:pPr>
            <a:r>
              <a:rPr lang="en"/>
              <a:t>Don’t forget at the end of every task …</a:t>
            </a:r>
            <a:endParaRPr/>
          </a:p>
        </p:txBody>
      </p:sp>
      <p:sp>
        <p:nvSpPr>
          <p:cNvPr id="127" name="Google Shape;127;p21"/>
          <p:cNvSpPr txBox="1"/>
          <p:nvPr>
            <p:ph idx="1" type="body"/>
          </p:nvPr>
        </p:nvSpPr>
        <p:spPr>
          <a:xfrm>
            <a:off x="319500" y="1846804"/>
            <a:ext cx="2808000" cy="28062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To write “2 stars and a wish” i.e. 2 things you did well and what you could improve on for next time.</a:t>
            </a:r>
            <a:endParaRPr/>
          </a:p>
        </p:txBody>
      </p:sp>
      <p:pic>
        <p:nvPicPr>
          <p:cNvPr id="128" name="Google Shape;128;p21"/>
          <p:cNvPicPr preferRelativeResize="0"/>
          <p:nvPr/>
        </p:nvPicPr>
        <p:blipFill>
          <a:blip r:embed="rId3">
            <a:alphaModFix/>
          </a:blip>
          <a:stretch>
            <a:fillRect/>
          </a:stretch>
        </p:blipFill>
        <p:spPr>
          <a:xfrm>
            <a:off x="4128600" y="657075"/>
            <a:ext cx="4803900" cy="43287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wiss">
  <a:themeElements>
    <a:clrScheme name="Swiss">
      <a:dk1>
        <a:srgbClr val="F46524"/>
      </a:dk1>
      <a:lt1>
        <a:srgbClr val="FFFFFF"/>
      </a:lt1>
      <a:dk2>
        <a:srgbClr val="000000"/>
      </a:dk2>
      <a:lt2>
        <a:srgbClr val="757575"/>
      </a:lt2>
      <a:accent1>
        <a:srgbClr val="01579B"/>
      </a:accent1>
      <a:accent2>
        <a:srgbClr val="27C7BD"/>
      </a:accent2>
      <a:accent3>
        <a:srgbClr val="0099E8"/>
      </a:accent3>
      <a:accent4>
        <a:srgbClr val="51B9A3"/>
      </a:accent4>
      <a:accent5>
        <a:srgbClr val="FB8C00"/>
      </a:accent5>
      <a:accent6>
        <a:srgbClr val="FFAE88"/>
      </a:accent6>
      <a:hlink>
        <a:srgbClr val="0277BD"/>
      </a:hlink>
      <a:folHlink>
        <a:srgbClr val="0277BD"/>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