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sldIdLst>
    <p:sldId id="256" r:id="rId2"/>
    <p:sldId id="257" r:id="rId3"/>
    <p:sldId id="258" r:id="rId4"/>
    <p:sldId id="271" r:id="rId5"/>
    <p:sldId id="260" r:id="rId6"/>
    <p:sldId id="261" r:id="rId7"/>
    <p:sldId id="262" r:id="rId8"/>
    <p:sldId id="263" r:id="rId9"/>
    <p:sldId id="264" r:id="rId10"/>
    <p:sldId id="265" r:id="rId11"/>
    <p:sldId id="266" r:id="rId12"/>
    <p:sldId id="267" r:id="rId13"/>
    <p:sldId id="268" r:id="rId14"/>
    <p:sldId id="269" r:id="rId15"/>
    <p:sldId id="25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84"/>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7BF58-41C8-41B7-9F2E-95500596A48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127E35-D893-4F88-80DA-828D663764F3}">
      <dgm:prSet custT="1"/>
      <dgm:spPr/>
      <dgm:t>
        <a:bodyPr/>
        <a:lstStyle/>
        <a:p>
          <a:r>
            <a:rPr lang="en-GB" sz="2000" dirty="0"/>
            <a:t>Infographics help communicate complex information in a much simpler manner. They are useful to communicate processes and procedures. </a:t>
          </a:r>
          <a:endParaRPr lang="en-US" sz="2000" dirty="0"/>
        </a:p>
      </dgm:t>
    </dgm:pt>
    <dgm:pt modelId="{B064CA41-BA12-4F8F-B73C-1F451168CB42}" type="parTrans" cxnId="{CE0EFF9B-5137-48A9-AF8C-BF2BEC7241F7}">
      <dgm:prSet/>
      <dgm:spPr/>
      <dgm:t>
        <a:bodyPr/>
        <a:lstStyle/>
        <a:p>
          <a:endParaRPr lang="en-US"/>
        </a:p>
      </dgm:t>
    </dgm:pt>
    <dgm:pt modelId="{AC34D78E-F7C1-4FC1-9FD8-10DF380949A6}" type="sibTrans" cxnId="{CE0EFF9B-5137-48A9-AF8C-BF2BEC7241F7}">
      <dgm:prSet/>
      <dgm:spPr/>
      <dgm:t>
        <a:bodyPr/>
        <a:lstStyle/>
        <a:p>
          <a:endParaRPr lang="en-US"/>
        </a:p>
      </dgm:t>
    </dgm:pt>
    <dgm:pt modelId="{FDAC11BD-2EAE-40DE-81B4-83890411DCB6}">
      <dgm:prSet/>
      <dgm:spPr/>
      <dgm:t>
        <a:bodyPr/>
        <a:lstStyle/>
        <a:p>
          <a:r>
            <a:rPr lang="en-GB" dirty="0"/>
            <a:t>Because they are usually attractive infographics are memorable and help people retain information. </a:t>
          </a:r>
          <a:endParaRPr lang="en-US" dirty="0"/>
        </a:p>
      </dgm:t>
    </dgm:pt>
    <dgm:pt modelId="{AEAE22FB-C2CD-4BA7-800F-B05D6B267339}" type="parTrans" cxnId="{13914FBC-C285-4475-B252-9697821E06C5}">
      <dgm:prSet/>
      <dgm:spPr/>
      <dgm:t>
        <a:bodyPr/>
        <a:lstStyle/>
        <a:p>
          <a:endParaRPr lang="en-US"/>
        </a:p>
      </dgm:t>
    </dgm:pt>
    <dgm:pt modelId="{694C2368-2CA4-4666-B14D-0796090F19F1}" type="sibTrans" cxnId="{13914FBC-C285-4475-B252-9697821E06C5}">
      <dgm:prSet/>
      <dgm:spPr/>
      <dgm:t>
        <a:bodyPr/>
        <a:lstStyle/>
        <a:p>
          <a:endParaRPr lang="en-US"/>
        </a:p>
      </dgm:t>
    </dgm:pt>
    <dgm:pt modelId="{87EAA0CD-F957-4CE5-A799-83ADFBAEE7D3}" type="pres">
      <dgm:prSet presAssocID="{AB97BF58-41C8-41B7-9F2E-95500596A486}" presName="root" presStyleCnt="0">
        <dgm:presLayoutVars>
          <dgm:dir/>
          <dgm:resizeHandles val="exact"/>
        </dgm:presLayoutVars>
      </dgm:prSet>
      <dgm:spPr/>
    </dgm:pt>
    <dgm:pt modelId="{CC14EF0D-7208-40E3-B166-9F85A3CF88B9}" type="pres">
      <dgm:prSet presAssocID="{5D127E35-D893-4F88-80DA-828D663764F3}" presName="compNode" presStyleCnt="0"/>
      <dgm:spPr/>
    </dgm:pt>
    <dgm:pt modelId="{CFA6B6F1-B097-4704-8039-B8DEA39DCEB9}" type="pres">
      <dgm:prSet presAssocID="{5D127E35-D893-4F88-80DA-828D663764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ular Flowchart"/>
        </a:ext>
      </dgm:extLst>
    </dgm:pt>
    <dgm:pt modelId="{B24EBFB2-808F-4993-9941-C8639D3E188D}" type="pres">
      <dgm:prSet presAssocID="{5D127E35-D893-4F88-80DA-828D663764F3}" presName="spaceRect" presStyleCnt="0"/>
      <dgm:spPr/>
    </dgm:pt>
    <dgm:pt modelId="{58A0E725-264D-4D63-9508-C2FEDC48E4FE}" type="pres">
      <dgm:prSet presAssocID="{5D127E35-D893-4F88-80DA-828D663764F3}" presName="textRect" presStyleLbl="revTx" presStyleIdx="0" presStyleCnt="2">
        <dgm:presLayoutVars>
          <dgm:chMax val="1"/>
          <dgm:chPref val="1"/>
        </dgm:presLayoutVars>
      </dgm:prSet>
      <dgm:spPr/>
    </dgm:pt>
    <dgm:pt modelId="{FF00E47D-9790-4AD3-86F0-558025A46955}" type="pres">
      <dgm:prSet presAssocID="{AC34D78E-F7C1-4FC1-9FD8-10DF380949A6}" presName="sibTrans" presStyleCnt="0"/>
      <dgm:spPr/>
    </dgm:pt>
    <dgm:pt modelId="{4E0E947F-479D-450C-A85D-CD4494E36574}" type="pres">
      <dgm:prSet presAssocID="{FDAC11BD-2EAE-40DE-81B4-83890411DCB6}" presName="compNode" presStyleCnt="0"/>
      <dgm:spPr/>
    </dgm:pt>
    <dgm:pt modelId="{08F42AE7-523A-44A6-A2A0-DBB20967CE96}" type="pres">
      <dgm:prSet presAssocID="{FDAC11BD-2EAE-40DE-81B4-83890411DC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nny Face Outline"/>
        </a:ext>
      </dgm:extLst>
    </dgm:pt>
    <dgm:pt modelId="{92697D64-D209-4D24-92E1-B3CF382E05C7}" type="pres">
      <dgm:prSet presAssocID="{FDAC11BD-2EAE-40DE-81B4-83890411DCB6}" presName="spaceRect" presStyleCnt="0"/>
      <dgm:spPr/>
    </dgm:pt>
    <dgm:pt modelId="{9786FB92-70FF-4805-A28D-7000BF0A9601}" type="pres">
      <dgm:prSet presAssocID="{FDAC11BD-2EAE-40DE-81B4-83890411DCB6}" presName="textRect" presStyleLbl="revTx" presStyleIdx="1" presStyleCnt="2">
        <dgm:presLayoutVars>
          <dgm:chMax val="1"/>
          <dgm:chPref val="1"/>
        </dgm:presLayoutVars>
      </dgm:prSet>
      <dgm:spPr/>
    </dgm:pt>
  </dgm:ptLst>
  <dgm:cxnLst>
    <dgm:cxn modelId="{CC553F80-B21B-4E16-A0AD-967FEF881A5E}" type="presOf" srcId="{AB97BF58-41C8-41B7-9F2E-95500596A486}" destId="{87EAA0CD-F957-4CE5-A799-83ADFBAEE7D3}" srcOrd="0" destOrd="0" presId="urn:microsoft.com/office/officeart/2018/2/layout/IconLabelList"/>
    <dgm:cxn modelId="{CE0EFF9B-5137-48A9-AF8C-BF2BEC7241F7}" srcId="{AB97BF58-41C8-41B7-9F2E-95500596A486}" destId="{5D127E35-D893-4F88-80DA-828D663764F3}" srcOrd="0" destOrd="0" parTransId="{B064CA41-BA12-4F8F-B73C-1F451168CB42}" sibTransId="{AC34D78E-F7C1-4FC1-9FD8-10DF380949A6}"/>
    <dgm:cxn modelId="{13914FBC-C285-4475-B252-9697821E06C5}" srcId="{AB97BF58-41C8-41B7-9F2E-95500596A486}" destId="{FDAC11BD-2EAE-40DE-81B4-83890411DCB6}" srcOrd="1" destOrd="0" parTransId="{AEAE22FB-C2CD-4BA7-800F-B05D6B267339}" sibTransId="{694C2368-2CA4-4666-B14D-0796090F19F1}"/>
    <dgm:cxn modelId="{BEB580D6-8C4C-478B-9990-D82DC9D674A3}" type="presOf" srcId="{5D127E35-D893-4F88-80DA-828D663764F3}" destId="{58A0E725-264D-4D63-9508-C2FEDC48E4FE}" srcOrd="0" destOrd="0" presId="urn:microsoft.com/office/officeart/2018/2/layout/IconLabelList"/>
    <dgm:cxn modelId="{A7E090DD-7CB3-4D6E-91FD-F9F0AC17308A}" type="presOf" srcId="{FDAC11BD-2EAE-40DE-81B4-83890411DCB6}" destId="{9786FB92-70FF-4805-A28D-7000BF0A9601}" srcOrd="0" destOrd="0" presId="urn:microsoft.com/office/officeart/2018/2/layout/IconLabelList"/>
    <dgm:cxn modelId="{4ED794AA-A3AA-4775-B978-EF78A086B409}" type="presParOf" srcId="{87EAA0CD-F957-4CE5-A799-83ADFBAEE7D3}" destId="{CC14EF0D-7208-40E3-B166-9F85A3CF88B9}" srcOrd="0" destOrd="0" presId="urn:microsoft.com/office/officeart/2018/2/layout/IconLabelList"/>
    <dgm:cxn modelId="{D047EC87-9F5E-44F4-8EC5-199BCE963A9F}" type="presParOf" srcId="{CC14EF0D-7208-40E3-B166-9F85A3CF88B9}" destId="{CFA6B6F1-B097-4704-8039-B8DEA39DCEB9}" srcOrd="0" destOrd="0" presId="urn:microsoft.com/office/officeart/2018/2/layout/IconLabelList"/>
    <dgm:cxn modelId="{822D50E3-300F-43D1-BA2E-301E9506F781}" type="presParOf" srcId="{CC14EF0D-7208-40E3-B166-9F85A3CF88B9}" destId="{B24EBFB2-808F-4993-9941-C8639D3E188D}" srcOrd="1" destOrd="0" presId="urn:microsoft.com/office/officeart/2018/2/layout/IconLabelList"/>
    <dgm:cxn modelId="{0B355980-DA9D-4A51-B817-842C0C4B7981}" type="presParOf" srcId="{CC14EF0D-7208-40E3-B166-9F85A3CF88B9}" destId="{58A0E725-264D-4D63-9508-C2FEDC48E4FE}" srcOrd="2" destOrd="0" presId="urn:microsoft.com/office/officeart/2018/2/layout/IconLabelList"/>
    <dgm:cxn modelId="{FC0F5B40-B5D3-4180-8197-E897E4255D4F}" type="presParOf" srcId="{87EAA0CD-F957-4CE5-A799-83ADFBAEE7D3}" destId="{FF00E47D-9790-4AD3-86F0-558025A46955}" srcOrd="1" destOrd="0" presId="urn:microsoft.com/office/officeart/2018/2/layout/IconLabelList"/>
    <dgm:cxn modelId="{2B629498-45F2-4E42-A8AC-9764615AA298}" type="presParOf" srcId="{87EAA0CD-F957-4CE5-A799-83ADFBAEE7D3}" destId="{4E0E947F-479D-450C-A85D-CD4494E36574}" srcOrd="2" destOrd="0" presId="urn:microsoft.com/office/officeart/2018/2/layout/IconLabelList"/>
    <dgm:cxn modelId="{F847FAAD-6FA1-4B85-890C-CDC6A0D6546A}" type="presParOf" srcId="{4E0E947F-479D-450C-A85D-CD4494E36574}" destId="{08F42AE7-523A-44A6-A2A0-DBB20967CE96}" srcOrd="0" destOrd="0" presId="urn:microsoft.com/office/officeart/2018/2/layout/IconLabelList"/>
    <dgm:cxn modelId="{F6D46AC8-8E7B-4E7C-8507-B6B8CB479601}" type="presParOf" srcId="{4E0E947F-479D-450C-A85D-CD4494E36574}" destId="{92697D64-D209-4D24-92E1-B3CF382E05C7}" srcOrd="1" destOrd="0" presId="urn:microsoft.com/office/officeart/2018/2/layout/IconLabelList"/>
    <dgm:cxn modelId="{4A857277-146E-472A-BAA6-51161395C034}" type="presParOf" srcId="{4E0E947F-479D-450C-A85D-CD4494E36574}" destId="{9786FB92-70FF-4805-A28D-7000BF0A960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914E6-5971-42EB-A0C6-2951BFB953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1D8F32-6CA9-427A-9518-9D07ABBA0685}">
      <dgm:prSet/>
      <dgm:spPr/>
      <dgm:t>
        <a:bodyPr/>
        <a:lstStyle/>
        <a:p>
          <a:r>
            <a:rPr lang="en-GB" dirty="0"/>
            <a:t>Before designing an infographic you need to do the following:</a:t>
          </a:r>
          <a:endParaRPr lang="en-US" dirty="0"/>
        </a:p>
      </dgm:t>
    </dgm:pt>
    <dgm:pt modelId="{CACA742D-E204-44D1-B122-46168B357EF0}" type="parTrans" cxnId="{84AB291B-4A5A-4B55-BC0E-50E1A05564BE}">
      <dgm:prSet/>
      <dgm:spPr/>
      <dgm:t>
        <a:bodyPr/>
        <a:lstStyle/>
        <a:p>
          <a:endParaRPr lang="en-US"/>
        </a:p>
      </dgm:t>
    </dgm:pt>
    <dgm:pt modelId="{C401AF72-F37C-491C-87E4-B64B8B356EA5}" type="sibTrans" cxnId="{84AB291B-4A5A-4B55-BC0E-50E1A05564BE}">
      <dgm:prSet/>
      <dgm:spPr/>
      <dgm:t>
        <a:bodyPr/>
        <a:lstStyle/>
        <a:p>
          <a:endParaRPr lang="en-US"/>
        </a:p>
      </dgm:t>
    </dgm:pt>
    <dgm:pt modelId="{A6D49F37-237C-4E3B-8A9D-68588BB51430}">
      <dgm:prSet/>
      <dgm:spPr/>
      <dgm:t>
        <a:bodyPr/>
        <a:lstStyle/>
        <a:p>
          <a:pPr>
            <a:buFont typeface="Wingdings" pitchFamily="2" charset="2"/>
            <a:buChar char="ü"/>
          </a:pPr>
          <a:r>
            <a:rPr lang="en-GB" dirty="0"/>
            <a:t>Research your topic.</a:t>
          </a:r>
          <a:endParaRPr lang="en-US" dirty="0"/>
        </a:p>
      </dgm:t>
    </dgm:pt>
    <dgm:pt modelId="{9B1D9599-DA75-4414-A075-43E447C2736E}" type="parTrans" cxnId="{9F67ED97-A66A-45AC-A7B9-DE831D6E1329}">
      <dgm:prSet/>
      <dgm:spPr/>
      <dgm:t>
        <a:bodyPr/>
        <a:lstStyle/>
        <a:p>
          <a:endParaRPr lang="en-US"/>
        </a:p>
      </dgm:t>
    </dgm:pt>
    <dgm:pt modelId="{88D94C33-4ECB-4423-BAFC-A728A542ED30}" type="sibTrans" cxnId="{9F67ED97-A66A-45AC-A7B9-DE831D6E1329}">
      <dgm:prSet/>
      <dgm:spPr/>
      <dgm:t>
        <a:bodyPr/>
        <a:lstStyle/>
        <a:p>
          <a:endParaRPr lang="en-US"/>
        </a:p>
      </dgm:t>
    </dgm:pt>
    <dgm:pt modelId="{9E6BADCD-77AD-44F5-A439-703ED0257FC4}">
      <dgm:prSet/>
      <dgm:spPr/>
      <dgm:t>
        <a:bodyPr/>
        <a:lstStyle/>
        <a:p>
          <a:pPr>
            <a:buFont typeface="Wingdings" pitchFamily="2" charset="2"/>
            <a:buChar char="ü"/>
          </a:pPr>
          <a:r>
            <a:rPr lang="en-GB" dirty="0"/>
            <a:t>Jot down key ideas.</a:t>
          </a:r>
          <a:endParaRPr lang="en-US" dirty="0"/>
        </a:p>
      </dgm:t>
    </dgm:pt>
    <dgm:pt modelId="{F13C480C-7722-424C-BA10-F3CE2FB911AF}" type="parTrans" cxnId="{84322364-BACB-4A08-B183-7A137A8CCB87}">
      <dgm:prSet/>
      <dgm:spPr/>
      <dgm:t>
        <a:bodyPr/>
        <a:lstStyle/>
        <a:p>
          <a:endParaRPr lang="en-US"/>
        </a:p>
      </dgm:t>
    </dgm:pt>
    <dgm:pt modelId="{64FE0675-A8DA-482D-BF5B-30DFC5300B55}" type="sibTrans" cxnId="{84322364-BACB-4A08-B183-7A137A8CCB87}">
      <dgm:prSet/>
      <dgm:spPr/>
      <dgm:t>
        <a:bodyPr/>
        <a:lstStyle/>
        <a:p>
          <a:endParaRPr lang="en-US"/>
        </a:p>
      </dgm:t>
    </dgm:pt>
    <dgm:pt modelId="{07E3DBD9-1F87-4B7A-9517-17CA9F575E83}">
      <dgm:prSet/>
      <dgm:spPr/>
      <dgm:t>
        <a:bodyPr/>
        <a:lstStyle/>
        <a:p>
          <a:pPr>
            <a:buFont typeface="Wingdings" pitchFamily="2" charset="2"/>
            <a:buChar char="ü"/>
          </a:pPr>
          <a:r>
            <a:rPr lang="en-GB" dirty="0"/>
            <a:t>Form a topic and purpose.</a:t>
          </a:r>
          <a:endParaRPr lang="en-US" dirty="0"/>
        </a:p>
      </dgm:t>
    </dgm:pt>
    <dgm:pt modelId="{45A031CC-3F28-48BD-97E1-1C72F69A0C10}" type="parTrans" cxnId="{060893A0-F5D3-4C35-A4F4-CC2912B985CD}">
      <dgm:prSet/>
      <dgm:spPr/>
      <dgm:t>
        <a:bodyPr/>
        <a:lstStyle/>
        <a:p>
          <a:endParaRPr lang="en-US"/>
        </a:p>
      </dgm:t>
    </dgm:pt>
    <dgm:pt modelId="{90662C05-D469-432E-95C2-654F50E846F4}" type="sibTrans" cxnId="{060893A0-F5D3-4C35-A4F4-CC2912B985CD}">
      <dgm:prSet/>
      <dgm:spPr/>
      <dgm:t>
        <a:bodyPr/>
        <a:lstStyle/>
        <a:p>
          <a:endParaRPr lang="en-US"/>
        </a:p>
      </dgm:t>
    </dgm:pt>
    <dgm:pt modelId="{63F29341-96F0-4055-A683-07A697D1BD5D}">
      <dgm:prSet/>
      <dgm:spPr/>
      <dgm:t>
        <a:bodyPr/>
        <a:lstStyle/>
        <a:p>
          <a:pPr>
            <a:buFont typeface="Wingdings" pitchFamily="2" charset="2"/>
            <a:buChar char="ü"/>
          </a:pPr>
          <a:r>
            <a:rPr lang="en-GB" dirty="0"/>
            <a:t>Section your key points/ideas by creating headings and some bullet points to help you organise your thoughts.</a:t>
          </a:r>
          <a:endParaRPr lang="en-US" dirty="0"/>
        </a:p>
      </dgm:t>
    </dgm:pt>
    <dgm:pt modelId="{D4BAD411-191D-4D83-B4AE-0388D2F0E9D1}" type="parTrans" cxnId="{D2077B59-8E2A-4429-A231-EE47AC3C9351}">
      <dgm:prSet/>
      <dgm:spPr/>
      <dgm:t>
        <a:bodyPr/>
        <a:lstStyle/>
        <a:p>
          <a:endParaRPr lang="en-US"/>
        </a:p>
      </dgm:t>
    </dgm:pt>
    <dgm:pt modelId="{AB117BB8-3379-45E7-97BC-E7683D4F7E04}" type="sibTrans" cxnId="{D2077B59-8E2A-4429-A231-EE47AC3C9351}">
      <dgm:prSet/>
      <dgm:spPr/>
      <dgm:t>
        <a:bodyPr/>
        <a:lstStyle/>
        <a:p>
          <a:endParaRPr lang="en-US"/>
        </a:p>
      </dgm:t>
    </dgm:pt>
    <dgm:pt modelId="{D535311F-7902-4823-8D07-D48C3A90665E}">
      <dgm:prSet/>
      <dgm:spPr/>
      <dgm:t>
        <a:bodyPr/>
        <a:lstStyle/>
        <a:p>
          <a:pPr>
            <a:buFont typeface="Wingdings" pitchFamily="2" charset="2"/>
            <a:buChar char="ü"/>
          </a:pPr>
          <a:r>
            <a:rPr lang="en-GB" dirty="0"/>
            <a:t>Write the contents of your infographic in sequence so that your message/purpose is clear to the audience/reader.</a:t>
          </a:r>
          <a:endParaRPr lang="en-US" dirty="0"/>
        </a:p>
      </dgm:t>
    </dgm:pt>
    <dgm:pt modelId="{209E88F1-6105-49BA-BD77-1A459E23B658}" type="parTrans" cxnId="{27B35066-FC25-4C1F-84B4-E42632553020}">
      <dgm:prSet/>
      <dgm:spPr/>
      <dgm:t>
        <a:bodyPr/>
        <a:lstStyle/>
        <a:p>
          <a:endParaRPr lang="en-US"/>
        </a:p>
      </dgm:t>
    </dgm:pt>
    <dgm:pt modelId="{82D17FA3-3992-4775-94C8-6C31C555A41D}" type="sibTrans" cxnId="{27B35066-FC25-4C1F-84B4-E42632553020}">
      <dgm:prSet/>
      <dgm:spPr/>
      <dgm:t>
        <a:bodyPr/>
        <a:lstStyle/>
        <a:p>
          <a:endParaRPr lang="en-US"/>
        </a:p>
      </dgm:t>
    </dgm:pt>
    <dgm:pt modelId="{3ADA2968-8E8F-4DB2-81C8-319C8AEA669D}">
      <dgm:prSet/>
      <dgm:spPr/>
      <dgm:t>
        <a:bodyPr/>
        <a:lstStyle/>
        <a:p>
          <a:pPr>
            <a:buFont typeface="Wingdings" pitchFamily="2" charset="2"/>
            <a:buChar char="ü"/>
          </a:pPr>
          <a:r>
            <a:rPr lang="en-GB" dirty="0"/>
            <a:t>Give your infographic a title that directly addresses the purpose!</a:t>
          </a:r>
          <a:endParaRPr lang="en-US" dirty="0"/>
        </a:p>
      </dgm:t>
    </dgm:pt>
    <dgm:pt modelId="{3457CF27-2E7D-4A2F-B77E-660FF04A92F1}" type="parTrans" cxnId="{09BB7A37-ED68-4CC1-93A7-E7BF178ECBC6}">
      <dgm:prSet/>
      <dgm:spPr/>
      <dgm:t>
        <a:bodyPr/>
        <a:lstStyle/>
        <a:p>
          <a:endParaRPr lang="en-US"/>
        </a:p>
      </dgm:t>
    </dgm:pt>
    <dgm:pt modelId="{87AC1E92-8935-456D-BAEB-C8CC367A3EE8}" type="sibTrans" cxnId="{09BB7A37-ED68-4CC1-93A7-E7BF178ECBC6}">
      <dgm:prSet/>
      <dgm:spPr/>
      <dgm:t>
        <a:bodyPr/>
        <a:lstStyle/>
        <a:p>
          <a:endParaRPr lang="en-US"/>
        </a:p>
      </dgm:t>
    </dgm:pt>
    <dgm:pt modelId="{38D35F85-F070-3043-A665-F286AC56CA3D}" type="pres">
      <dgm:prSet presAssocID="{46E914E6-5971-42EB-A0C6-2951BFB9532A}" presName="linear" presStyleCnt="0">
        <dgm:presLayoutVars>
          <dgm:animLvl val="lvl"/>
          <dgm:resizeHandles val="exact"/>
        </dgm:presLayoutVars>
      </dgm:prSet>
      <dgm:spPr/>
    </dgm:pt>
    <dgm:pt modelId="{B11052FA-F960-0743-8F2E-669E88E87386}" type="pres">
      <dgm:prSet presAssocID="{801D8F32-6CA9-427A-9518-9D07ABBA0685}" presName="parentText" presStyleLbl="node1" presStyleIdx="0" presStyleCnt="1">
        <dgm:presLayoutVars>
          <dgm:chMax val="0"/>
          <dgm:bulletEnabled val="1"/>
        </dgm:presLayoutVars>
      </dgm:prSet>
      <dgm:spPr/>
    </dgm:pt>
    <dgm:pt modelId="{5D7F3738-5FED-BE47-B7FE-725EF5B7E597}" type="pres">
      <dgm:prSet presAssocID="{801D8F32-6CA9-427A-9518-9D07ABBA0685}" presName="childText" presStyleLbl="revTx" presStyleIdx="0" presStyleCnt="1" custScaleY="104428">
        <dgm:presLayoutVars>
          <dgm:bulletEnabled val="1"/>
        </dgm:presLayoutVars>
      </dgm:prSet>
      <dgm:spPr/>
    </dgm:pt>
  </dgm:ptLst>
  <dgm:cxnLst>
    <dgm:cxn modelId="{84AB291B-4A5A-4B55-BC0E-50E1A05564BE}" srcId="{46E914E6-5971-42EB-A0C6-2951BFB9532A}" destId="{801D8F32-6CA9-427A-9518-9D07ABBA0685}" srcOrd="0" destOrd="0" parTransId="{CACA742D-E204-44D1-B122-46168B357EF0}" sibTransId="{C401AF72-F37C-491C-87E4-B64B8B356EA5}"/>
    <dgm:cxn modelId="{8F23C823-1697-8045-9665-843E04B2A769}" type="presOf" srcId="{07E3DBD9-1F87-4B7A-9517-17CA9F575E83}" destId="{5D7F3738-5FED-BE47-B7FE-725EF5B7E597}" srcOrd="0" destOrd="2" presId="urn:microsoft.com/office/officeart/2005/8/layout/vList2"/>
    <dgm:cxn modelId="{C762C92E-B129-624E-8D3B-E0041AC9E7AE}" type="presOf" srcId="{A6D49F37-237C-4E3B-8A9D-68588BB51430}" destId="{5D7F3738-5FED-BE47-B7FE-725EF5B7E597}" srcOrd="0" destOrd="0" presId="urn:microsoft.com/office/officeart/2005/8/layout/vList2"/>
    <dgm:cxn modelId="{09BB7A37-ED68-4CC1-93A7-E7BF178ECBC6}" srcId="{801D8F32-6CA9-427A-9518-9D07ABBA0685}" destId="{3ADA2968-8E8F-4DB2-81C8-319C8AEA669D}" srcOrd="5" destOrd="0" parTransId="{3457CF27-2E7D-4A2F-B77E-660FF04A92F1}" sibTransId="{87AC1E92-8935-456D-BAEB-C8CC367A3EE8}"/>
    <dgm:cxn modelId="{FAFFCE52-99A7-BE49-9074-8792F35986C2}" type="presOf" srcId="{46E914E6-5971-42EB-A0C6-2951BFB9532A}" destId="{38D35F85-F070-3043-A665-F286AC56CA3D}" srcOrd="0" destOrd="0" presId="urn:microsoft.com/office/officeart/2005/8/layout/vList2"/>
    <dgm:cxn modelId="{D2077B59-8E2A-4429-A231-EE47AC3C9351}" srcId="{801D8F32-6CA9-427A-9518-9D07ABBA0685}" destId="{63F29341-96F0-4055-A683-07A697D1BD5D}" srcOrd="3" destOrd="0" parTransId="{D4BAD411-191D-4D83-B4AE-0388D2F0E9D1}" sibTransId="{AB117BB8-3379-45E7-97BC-E7683D4F7E04}"/>
    <dgm:cxn modelId="{84322364-BACB-4A08-B183-7A137A8CCB87}" srcId="{801D8F32-6CA9-427A-9518-9D07ABBA0685}" destId="{9E6BADCD-77AD-44F5-A439-703ED0257FC4}" srcOrd="1" destOrd="0" parTransId="{F13C480C-7722-424C-BA10-F3CE2FB911AF}" sibTransId="{64FE0675-A8DA-482D-BF5B-30DFC5300B55}"/>
    <dgm:cxn modelId="{27B35066-FC25-4C1F-84B4-E42632553020}" srcId="{801D8F32-6CA9-427A-9518-9D07ABBA0685}" destId="{D535311F-7902-4823-8D07-D48C3A90665E}" srcOrd="4" destOrd="0" parTransId="{209E88F1-6105-49BA-BD77-1A459E23B658}" sibTransId="{82D17FA3-3992-4775-94C8-6C31C555A41D}"/>
    <dgm:cxn modelId="{F941FE7C-0D1A-6744-92B9-2DB232BACF9B}" type="presOf" srcId="{3ADA2968-8E8F-4DB2-81C8-319C8AEA669D}" destId="{5D7F3738-5FED-BE47-B7FE-725EF5B7E597}" srcOrd="0" destOrd="5" presId="urn:microsoft.com/office/officeart/2005/8/layout/vList2"/>
    <dgm:cxn modelId="{9F67ED97-A66A-45AC-A7B9-DE831D6E1329}" srcId="{801D8F32-6CA9-427A-9518-9D07ABBA0685}" destId="{A6D49F37-237C-4E3B-8A9D-68588BB51430}" srcOrd="0" destOrd="0" parTransId="{9B1D9599-DA75-4414-A075-43E447C2736E}" sibTransId="{88D94C33-4ECB-4423-BAFC-A728A542ED30}"/>
    <dgm:cxn modelId="{47B7959A-D493-D843-BB8B-B3E57C21570F}" type="presOf" srcId="{63F29341-96F0-4055-A683-07A697D1BD5D}" destId="{5D7F3738-5FED-BE47-B7FE-725EF5B7E597}" srcOrd="0" destOrd="3" presId="urn:microsoft.com/office/officeart/2005/8/layout/vList2"/>
    <dgm:cxn modelId="{060893A0-F5D3-4C35-A4F4-CC2912B985CD}" srcId="{801D8F32-6CA9-427A-9518-9D07ABBA0685}" destId="{07E3DBD9-1F87-4B7A-9517-17CA9F575E83}" srcOrd="2" destOrd="0" parTransId="{45A031CC-3F28-48BD-97E1-1C72F69A0C10}" sibTransId="{90662C05-D469-432E-95C2-654F50E846F4}"/>
    <dgm:cxn modelId="{299D21B0-B1FE-0143-AAEA-981CCB2B3147}" type="presOf" srcId="{801D8F32-6CA9-427A-9518-9D07ABBA0685}" destId="{B11052FA-F960-0743-8F2E-669E88E87386}" srcOrd="0" destOrd="0" presId="urn:microsoft.com/office/officeart/2005/8/layout/vList2"/>
    <dgm:cxn modelId="{2EA7D0C1-AB65-CC49-B06A-11A50260B341}" type="presOf" srcId="{D535311F-7902-4823-8D07-D48C3A90665E}" destId="{5D7F3738-5FED-BE47-B7FE-725EF5B7E597}" srcOrd="0" destOrd="4" presId="urn:microsoft.com/office/officeart/2005/8/layout/vList2"/>
    <dgm:cxn modelId="{5656E7FB-B365-8A48-A3C9-F68420147FA0}" type="presOf" srcId="{9E6BADCD-77AD-44F5-A439-703ED0257FC4}" destId="{5D7F3738-5FED-BE47-B7FE-725EF5B7E597}" srcOrd="0" destOrd="1" presId="urn:microsoft.com/office/officeart/2005/8/layout/vList2"/>
    <dgm:cxn modelId="{70879560-42CD-1B45-9AAA-67131ED1F03D}" type="presParOf" srcId="{38D35F85-F070-3043-A665-F286AC56CA3D}" destId="{B11052FA-F960-0743-8F2E-669E88E87386}" srcOrd="0" destOrd="0" presId="urn:microsoft.com/office/officeart/2005/8/layout/vList2"/>
    <dgm:cxn modelId="{8A0B4A0F-E63C-F145-B3A0-6B11DCDE2B20}" type="presParOf" srcId="{38D35F85-F070-3043-A665-F286AC56CA3D}" destId="{5D7F3738-5FED-BE47-B7FE-725EF5B7E59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1DD3D-972E-4457-B302-21E8AF4BAD57}"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49235B03-3C5A-443C-872D-B420E6B9F9BA}">
      <dgm:prSet/>
      <dgm:spPr/>
      <dgm:t>
        <a:bodyPr/>
        <a:lstStyle/>
        <a:p>
          <a:r>
            <a:rPr lang="en-US" dirty="0"/>
            <a:t>Simple</a:t>
          </a:r>
        </a:p>
      </dgm:t>
    </dgm:pt>
    <dgm:pt modelId="{AEC820F1-A819-4FA9-AFF9-6CD865DD1ED1}" type="parTrans" cxnId="{52A07C3F-DFD1-4F33-971C-CA0F8E12F6B4}">
      <dgm:prSet/>
      <dgm:spPr/>
      <dgm:t>
        <a:bodyPr/>
        <a:lstStyle/>
        <a:p>
          <a:endParaRPr lang="en-US"/>
        </a:p>
      </dgm:t>
    </dgm:pt>
    <dgm:pt modelId="{A5666398-CDFF-45DB-994F-60337D809453}" type="sibTrans" cxnId="{52A07C3F-DFD1-4F33-971C-CA0F8E12F6B4}">
      <dgm:prSet/>
      <dgm:spPr/>
      <dgm:t>
        <a:bodyPr/>
        <a:lstStyle/>
        <a:p>
          <a:endParaRPr lang="en-US"/>
        </a:p>
      </dgm:t>
    </dgm:pt>
    <dgm:pt modelId="{B223D97B-C7D8-4C3A-BA4B-46B2FB3C6D85}">
      <dgm:prSet custT="1"/>
      <dgm:spPr/>
      <dgm:t>
        <a:bodyPr/>
        <a:lstStyle/>
        <a:p>
          <a:r>
            <a:rPr lang="en-US" sz="1200" dirty="0"/>
            <a:t>Be Simple. The point is to condense a lot of data and design a visual solution to interpret it. Your design should allow the viewer to easily navigate around the information without being confused. Less is more. </a:t>
          </a:r>
        </a:p>
      </dgm:t>
    </dgm:pt>
    <dgm:pt modelId="{85D66B8F-2960-49E0-A7CD-7B702FCB5FA4}" type="parTrans" cxnId="{E0775AAD-18C3-4B32-8D86-D00656970547}">
      <dgm:prSet/>
      <dgm:spPr/>
      <dgm:t>
        <a:bodyPr/>
        <a:lstStyle/>
        <a:p>
          <a:endParaRPr lang="en-US"/>
        </a:p>
      </dgm:t>
    </dgm:pt>
    <dgm:pt modelId="{B5358275-55D4-4BB0-B92C-15738A8E30E3}" type="sibTrans" cxnId="{E0775AAD-18C3-4B32-8D86-D00656970547}">
      <dgm:prSet/>
      <dgm:spPr/>
      <dgm:t>
        <a:bodyPr/>
        <a:lstStyle/>
        <a:p>
          <a:endParaRPr lang="en-US"/>
        </a:p>
      </dgm:t>
    </dgm:pt>
    <dgm:pt modelId="{FF9EC281-0AFF-491A-931E-A675319C69B7}">
      <dgm:prSet/>
      <dgm:spPr/>
      <dgm:t>
        <a:bodyPr/>
        <a:lstStyle/>
        <a:p>
          <a:r>
            <a:rPr lang="en-US" dirty="0"/>
            <a:t>Universal</a:t>
          </a:r>
        </a:p>
      </dgm:t>
    </dgm:pt>
    <dgm:pt modelId="{BCBBE5DA-E94A-4CBD-9966-DD224E164B12}" type="parTrans" cxnId="{023C15D0-9C33-4145-9ECC-792A5D73C775}">
      <dgm:prSet/>
      <dgm:spPr/>
      <dgm:t>
        <a:bodyPr/>
        <a:lstStyle/>
        <a:p>
          <a:endParaRPr lang="en-US"/>
        </a:p>
      </dgm:t>
    </dgm:pt>
    <dgm:pt modelId="{DA3951D6-B5D2-48DF-AB1C-FEBFC57D7D8E}" type="sibTrans" cxnId="{023C15D0-9C33-4145-9ECC-792A5D73C775}">
      <dgm:prSet/>
      <dgm:spPr/>
      <dgm:t>
        <a:bodyPr/>
        <a:lstStyle/>
        <a:p>
          <a:endParaRPr lang="en-US"/>
        </a:p>
      </dgm:t>
    </dgm:pt>
    <dgm:pt modelId="{14B18404-9765-4A21-8C1C-B4848A80EA63}">
      <dgm:prSet custT="1"/>
      <dgm:spPr/>
      <dgm:t>
        <a:bodyPr/>
        <a:lstStyle/>
        <a:p>
          <a:r>
            <a:rPr lang="en-US" sz="1200" dirty="0"/>
            <a:t>Be Universal. Use </a:t>
          </a:r>
          <a:r>
            <a:rPr lang="en-US" sz="1200" dirty="0" err="1"/>
            <a:t>recognisable</a:t>
          </a:r>
          <a:r>
            <a:rPr lang="en-US" sz="1200" dirty="0"/>
            <a:t> icons and images that will be understood by many. Infographics can take on a language of their own by delivering information in an accessible way.</a:t>
          </a:r>
        </a:p>
      </dgm:t>
    </dgm:pt>
    <dgm:pt modelId="{ED687D43-3A50-4D0C-80AC-6EE91CF5284E}" type="parTrans" cxnId="{E5CAD231-675D-4483-8B48-50F285E3B032}">
      <dgm:prSet/>
      <dgm:spPr/>
      <dgm:t>
        <a:bodyPr/>
        <a:lstStyle/>
        <a:p>
          <a:endParaRPr lang="en-US"/>
        </a:p>
      </dgm:t>
    </dgm:pt>
    <dgm:pt modelId="{0C0B03A4-FC58-4CD9-9D8E-0F6A31BDB79B}" type="sibTrans" cxnId="{E5CAD231-675D-4483-8B48-50F285E3B032}">
      <dgm:prSet/>
      <dgm:spPr/>
      <dgm:t>
        <a:bodyPr/>
        <a:lstStyle/>
        <a:p>
          <a:endParaRPr lang="en-US"/>
        </a:p>
      </dgm:t>
    </dgm:pt>
    <dgm:pt modelId="{84335ADE-0B1A-462C-82BE-DAAAC669858B}">
      <dgm:prSet/>
      <dgm:spPr/>
      <dgm:t>
        <a:bodyPr/>
        <a:lstStyle/>
        <a:p>
          <a:r>
            <a:rPr lang="en-US" dirty="0"/>
            <a:t>Original</a:t>
          </a:r>
        </a:p>
      </dgm:t>
    </dgm:pt>
    <dgm:pt modelId="{F66FC74B-7778-43C0-BCE4-D9BAC036075A}" type="parTrans" cxnId="{3D692324-800F-44A4-B3DC-DA06069823D3}">
      <dgm:prSet/>
      <dgm:spPr/>
      <dgm:t>
        <a:bodyPr/>
        <a:lstStyle/>
        <a:p>
          <a:endParaRPr lang="en-US"/>
        </a:p>
      </dgm:t>
    </dgm:pt>
    <dgm:pt modelId="{5ED735BF-13B2-4E85-A762-176B3505B212}" type="sibTrans" cxnId="{3D692324-800F-44A4-B3DC-DA06069823D3}">
      <dgm:prSet/>
      <dgm:spPr/>
      <dgm:t>
        <a:bodyPr/>
        <a:lstStyle/>
        <a:p>
          <a:endParaRPr lang="en-US"/>
        </a:p>
      </dgm:t>
    </dgm:pt>
    <dgm:pt modelId="{8F2512DB-D762-4D5E-BD93-84E070342E16}">
      <dgm:prSet custT="1"/>
      <dgm:spPr/>
      <dgm:t>
        <a:bodyPr/>
        <a:lstStyle/>
        <a:p>
          <a:r>
            <a:rPr lang="en-US" sz="1200" dirty="0"/>
            <a:t>Be Original. Through the creative use of </a:t>
          </a:r>
          <a:r>
            <a:rPr lang="en-US" sz="1200" dirty="0" err="1"/>
            <a:t>colour</a:t>
          </a:r>
          <a:r>
            <a:rPr lang="en-US" sz="1200" dirty="0"/>
            <a:t>, proportion, fonts, images, and text, the design should be unique and grab the attention of viewers. Start with a mood board to capture the tone of the message or purpose.</a:t>
          </a:r>
        </a:p>
      </dgm:t>
    </dgm:pt>
    <dgm:pt modelId="{568EFDD3-A7CC-4D81-A0F9-F4B400FEB9DA}" type="parTrans" cxnId="{A5FFCAF9-2F64-4020-9C86-BBD0BF339EA8}">
      <dgm:prSet/>
      <dgm:spPr/>
      <dgm:t>
        <a:bodyPr/>
        <a:lstStyle/>
        <a:p>
          <a:endParaRPr lang="en-US"/>
        </a:p>
      </dgm:t>
    </dgm:pt>
    <dgm:pt modelId="{74323D30-B935-47FC-905D-72B73509F3AB}" type="sibTrans" cxnId="{A5FFCAF9-2F64-4020-9C86-BBD0BF339EA8}">
      <dgm:prSet/>
      <dgm:spPr/>
      <dgm:t>
        <a:bodyPr/>
        <a:lstStyle/>
        <a:p>
          <a:endParaRPr lang="en-US"/>
        </a:p>
      </dgm:t>
    </dgm:pt>
    <dgm:pt modelId="{CE9444D9-E0B4-F640-84A9-E3387E820C79}" type="pres">
      <dgm:prSet presAssocID="{F361DD3D-972E-4457-B302-21E8AF4BAD57}" presName="Name0" presStyleCnt="0">
        <dgm:presLayoutVars>
          <dgm:dir/>
          <dgm:animLvl val="lvl"/>
          <dgm:resizeHandles val="exact"/>
        </dgm:presLayoutVars>
      </dgm:prSet>
      <dgm:spPr/>
    </dgm:pt>
    <dgm:pt modelId="{2AAE9075-10DD-BE47-96D7-E8725C825D3E}" type="pres">
      <dgm:prSet presAssocID="{49235B03-3C5A-443C-872D-B420E6B9F9BA}" presName="composite" presStyleCnt="0"/>
      <dgm:spPr/>
    </dgm:pt>
    <dgm:pt modelId="{033CA3BC-ED19-884C-B441-AA28AC8C4E2E}" type="pres">
      <dgm:prSet presAssocID="{49235B03-3C5A-443C-872D-B420E6B9F9BA}" presName="parTx" presStyleLbl="alignNode1" presStyleIdx="0" presStyleCnt="3">
        <dgm:presLayoutVars>
          <dgm:chMax val="0"/>
          <dgm:chPref val="0"/>
        </dgm:presLayoutVars>
      </dgm:prSet>
      <dgm:spPr/>
    </dgm:pt>
    <dgm:pt modelId="{E419862C-2EA8-4544-8A79-E20BC516C5D3}" type="pres">
      <dgm:prSet presAssocID="{49235B03-3C5A-443C-872D-B420E6B9F9BA}" presName="desTx" presStyleLbl="alignAccFollowNode1" presStyleIdx="0" presStyleCnt="3">
        <dgm:presLayoutVars/>
      </dgm:prSet>
      <dgm:spPr/>
    </dgm:pt>
    <dgm:pt modelId="{CA73DDCC-D459-7748-B573-12F53321363D}" type="pres">
      <dgm:prSet presAssocID="{A5666398-CDFF-45DB-994F-60337D809453}" presName="space" presStyleCnt="0"/>
      <dgm:spPr/>
    </dgm:pt>
    <dgm:pt modelId="{C89F5EC6-DB76-394E-BF78-9C435A43C9A9}" type="pres">
      <dgm:prSet presAssocID="{FF9EC281-0AFF-491A-931E-A675319C69B7}" presName="composite" presStyleCnt="0"/>
      <dgm:spPr/>
    </dgm:pt>
    <dgm:pt modelId="{0D41DA8A-0CB7-EC4D-85E5-DF16BA916EDD}" type="pres">
      <dgm:prSet presAssocID="{FF9EC281-0AFF-491A-931E-A675319C69B7}" presName="parTx" presStyleLbl="alignNode1" presStyleIdx="1" presStyleCnt="3">
        <dgm:presLayoutVars>
          <dgm:chMax val="0"/>
          <dgm:chPref val="0"/>
        </dgm:presLayoutVars>
      </dgm:prSet>
      <dgm:spPr/>
    </dgm:pt>
    <dgm:pt modelId="{DE535276-CA8D-A748-B515-9BA40966A47F}" type="pres">
      <dgm:prSet presAssocID="{FF9EC281-0AFF-491A-931E-A675319C69B7}" presName="desTx" presStyleLbl="alignAccFollowNode1" presStyleIdx="1" presStyleCnt="3">
        <dgm:presLayoutVars/>
      </dgm:prSet>
      <dgm:spPr/>
    </dgm:pt>
    <dgm:pt modelId="{B2F3FC9E-E52A-8D4A-A8AD-5E342AF13E71}" type="pres">
      <dgm:prSet presAssocID="{DA3951D6-B5D2-48DF-AB1C-FEBFC57D7D8E}" presName="space" presStyleCnt="0"/>
      <dgm:spPr/>
    </dgm:pt>
    <dgm:pt modelId="{65414856-822E-7041-B0AD-C47BC5E6460F}" type="pres">
      <dgm:prSet presAssocID="{84335ADE-0B1A-462C-82BE-DAAAC669858B}" presName="composite" presStyleCnt="0"/>
      <dgm:spPr/>
    </dgm:pt>
    <dgm:pt modelId="{2B47E19E-FAE9-D446-9E30-BB4925DBE82C}" type="pres">
      <dgm:prSet presAssocID="{84335ADE-0B1A-462C-82BE-DAAAC669858B}" presName="parTx" presStyleLbl="alignNode1" presStyleIdx="2" presStyleCnt="3">
        <dgm:presLayoutVars>
          <dgm:chMax val="0"/>
          <dgm:chPref val="0"/>
        </dgm:presLayoutVars>
      </dgm:prSet>
      <dgm:spPr/>
    </dgm:pt>
    <dgm:pt modelId="{C31933F5-6E5E-E44B-A2FB-57B455BBA99B}" type="pres">
      <dgm:prSet presAssocID="{84335ADE-0B1A-462C-82BE-DAAAC669858B}" presName="desTx" presStyleLbl="alignAccFollowNode1" presStyleIdx="2" presStyleCnt="3">
        <dgm:presLayoutVars/>
      </dgm:prSet>
      <dgm:spPr/>
    </dgm:pt>
  </dgm:ptLst>
  <dgm:cxnLst>
    <dgm:cxn modelId="{3D692324-800F-44A4-B3DC-DA06069823D3}" srcId="{F361DD3D-972E-4457-B302-21E8AF4BAD57}" destId="{84335ADE-0B1A-462C-82BE-DAAAC669858B}" srcOrd="2" destOrd="0" parTransId="{F66FC74B-7778-43C0-BCE4-D9BAC036075A}" sibTransId="{5ED735BF-13B2-4E85-A762-176B3505B212}"/>
    <dgm:cxn modelId="{E5CAD231-675D-4483-8B48-50F285E3B032}" srcId="{FF9EC281-0AFF-491A-931E-A675319C69B7}" destId="{14B18404-9765-4A21-8C1C-B4848A80EA63}" srcOrd="0" destOrd="0" parTransId="{ED687D43-3A50-4D0C-80AC-6EE91CF5284E}" sibTransId="{0C0B03A4-FC58-4CD9-9D8E-0F6A31BDB79B}"/>
    <dgm:cxn modelId="{52A07C3F-DFD1-4F33-971C-CA0F8E12F6B4}" srcId="{F361DD3D-972E-4457-B302-21E8AF4BAD57}" destId="{49235B03-3C5A-443C-872D-B420E6B9F9BA}" srcOrd="0" destOrd="0" parTransId="{AEC820F1-A819-4FA9-AFF9-6CD865DD1ED1}" sibTransId="{A5666398-CDFF-45DB-994F-60337D809453}"/>
    <dgm:cxn modelId="{FE1ECF4D-A3D7-6446-94E1-2C0D5DA8D2EF}" type="presOf" srcId="{8F2512DB-D762-4D5E-BD93-84E070342E16}" destId="{C31933F5-6E5E-E44B-A2FB-57B455BBA99B}" srcOrd="0" destOrd="0" presId="urn:microsoft.com/office/officeart/2016/7/layout/HorizontalActionList"/>
    <dgm:cxn modelId="{9DCDBD7A-B49A-134C-9D48-6E35826D3F72}" type="presOf" srcId="{F361DD3D-972E-4457-B302-21E8AF4BAD57}" destId="{CE9444D9-E0B4-F640-84A9-E3387E820C79}" srcOrd="0" destOrd="0" presId="urn:microsoft.com/office/officeart/2016/7/layout/HorizontalActionList"/>
    <dgm:cxn modelId="{21075A86-F772-4A47-B981-E9B2B1E96CFA}" type="presOf" srcId="{B223D97B-C7D8-4C3A-BA4B-46B2FB3C6D85}" destId="{E419862C-2EA8-4544-8A79-E20BC516C5D3}" srcOrd="0" destOrd="0" presId="urn:microsoft.com/office/officeart/2016/7/layout/HorizontalActionList"/>
    <dgm:cxn modelId="{E0775AAD-18C3-4B32-8D86-D00656970547}" srcId="{49235B03-3C5A-443C-872D-B420E6B9F9BA}" destId="{B223D97B-C7D8-4C3A-BA4B-46B2FB3C6D85}" srcOrd="0" destOrd="0" parTransId="{85D66B8F-2960-49E0-A7CD-7B702FCB5FA4}" sibTransId="{B5358275-55D4-4BB0-B92C-15738A8E30E3}"/>
    <dgm:cxn modelId="{33F0C1CA-F35E-4B4F-BE5A-611F68996331}" type="presOf" srcId="{FF9EC281-0AFF-491A-931E-A675319C69B7}" destId="{0D41DA8A-0CB7-EC4D-85E5-DF16BA916EDD}" srcOrd="0" destOrd="0" presId="urn:microsoft.com/office/officeart/2016/7/layout/HorizontalActionList"/>
    <dgm:cxn modelId="{43B795CD-F5F9-CB41-ABCB-58CEEE05D97F}" type="presOf" srcId="{84335ADE-0B1A-462C-82BE-DAAAC669858B}" destId="{2B47E19E-FAE9-D446-9E30-BB4925DBE82C}" srcOrd="0" destOrd="0" presId="urn:microsoft.com/office/officeart/2016/7/layout/HorizontalActionList"/>
    <dgm:cxn modelId="{023C15D0-9C33-4145-9ECC-792A5D73C775}" srcId="{F361DD3D-972E-4457-B302-21E8AF4BAD57}" destId="{FF9EC281-0AFF-491A-931E-A675319C69B7}" srcOrd="1" destOrd="0" parTransId="{BCBBE5DA-E94A-4CBD-9966-DD224E164B12}" sibTransId="{DA3951D6-B5D2-48DF-AB1C-FEBFC57D7D8E}"/>
    <dgm:cxn modelId="{797F4BDC-62F0-6F46-B044-6F185EAB0A1A}" type="presOf" srcId="{49235B03-3C5A-443C-872D-B420E6B9F9BA}" destId="{033CA3BC-ED19-884C-B441-AA28AC8C4E2E}" srcOrd="0" destOrd="0" presId="urn:microsoft.com/office/officeart/2016/7/layout/HorizontalActionList"/>
    <dgm:cxn modelId="{933073F0-C848-9744-9347-5AB9BC82D883}" type="presOf" srcId="{14B18404-9765-4A21-8C1C-B4848A80EA63}" destId="{DE535276-CA8D-A748-B515-9BA40966A47F}" srcOrd="0" destOrd="0" presId="urn:microsoft.com/office/officeart/2016/7/layout/HorizontalActionList"/>
    <dgm:cxn modelId="{A5FFCAF9-2F64-4020-9C86-BBD0BF339EA8}" srcId="{84335ADE-0B1A-462C-82BE-DAAAC669858B}" destId="{8F2512DB-D762-4D5E-BD93-84E070342E16}" srcOrd="0" destOrd="0" parTransId="{568EFDD3-A7CC-4D81-A0F9-F4B400FEB9DA}" sibTransId="{74323D30-B935-47FC-905D-72B73509F3AB}"/>
    <dgm:cxn modelId="{1F6A1DBE-CA25-0D40-B7B4-15CE70FAC571}" type="presParOf" srcId="{CE9444D9-E0B4-F640-84A9-E3387E820C79}" destId="{2AAE9075-10DD-BE47-96D7-E8725C825D3E}" srcOrd="0" destOrd="0" presId="urn:microsoft.com/office/officeart/2016/7/layout/HorizontalActionList"/>
    <dgm:cxn modelId="{61F70391-5B68-8B48-A7B6-4EF5D54EC354}" type="presParOf" srcId="{2AAE9075-10DD-BE47-96D7-E8725C825D3E}" destId="{033CA3BC-ED19-884C-B441-AA28AC8C4E2E}" srcOrd="0" destOrd="0" presId="urn:microsoft.com/office/officeart/2016/7/layout/HorizontalActionList"/>
    <dgm:cxn modelId="{90AEC6A5-1939-B044-BD51-DD705AFA45C1}" type="presParOf" srcId="{2AAE9075-10DD-BE47-96D7-E8725C825D3E}" destId="{E419862C-2EA8-4544-8A79-E20BC516C5D3}" srcOrd="1" destOrd="0" presId="urn:microsoft.com/office/officeart/2016/7/layout/HorizontalActionList"/>
    <dgm:cxn modelId="{F115D95E-246D-F349-925A-8DB278F8220C}" type="presParOf" srcId="{CE9444D9-E0B4-F640-84A9-E3387E820C79}" destId="{CA73DDCC-D459-7748-B573-12F53321363D}" srcOrd="1" destOrd="0" presId="urn:microsoft.com/office/officeart/2016/7/layout/HorizontalActionList"/>
    <dgm:cxn modelId="{DC6E80D6-D093-1F4F-97EB-EC9240CA7F46}" type="presParOf" srcId="{CE9444D9-E0B4-F640-84A9-E3387E820C79}" destId="{C89F5EC6-DB76-394E-BF78-9C435A43C9A9}" srcOrd="2" destOrd="0" presId="urn:microsoft.com/office/officeart/2016/7/layout/HorizontalActionList"/>
    <dgm:cxn modelId="{4B32A6C7-D768-3340-85E7-22258E72CBB6}" type="presParOf" srcId="{C89F5EC6-DB76-394E-BF78-9C435A43C9A9}" destId="{0D41DA8A-0CB7-EC4D-85E5-DF16BA916EDD}" srcOrd="0" destOrd="0" presId="urn:microsoft.com/office/officeart/2016/7/layout/HorizontalActionList"/>
    <dgm:cxn modelId="{276F8531-EC78-0F4A-8CBA-ED175FD0618C}" type="presParOf" srcId="{C89F5EC6-DB76-394E-BF78-9C435A43C9A9}" destId="{DE535276-CA8D-A748-B515-9BA40966A47F}" srcOrd="1" destOrd="0" presId="urn:microsoft.com/office/officeart/2016/7/layout/HorizontalActionList"/>
    <dgm:cxn modelId="{12CFD2E6-06A4-3340-8671-B2EDA354F7D5}" type="presParOf" srcId="{CE9444D9-E0B4-F640-84A9-E3387E820C79}" destId="{B2F3FC9E-E52A-8D4A-A8AD-5E342AF13E71}" srcOrd="3" destOrd="0" presId="urn:microsoft.com/office/officeart/2016/7/layout/HorizontalActionList"/>
    <dgm:cxn modelId="{134B24DB-D505-194E-A6B4-070C4E8D4AC7}" type="presParOf" srcId="{CE9444D9-E0B4-F640-84A9-E3387E820C79}" destId="{65414856-822E-7041-B0AD-C47BC5E6460F}" srcOrd="4" destOrd="0" presId="urn:microsoft.com/office/officeart/2016/7/layout/HorizontalActionList"/>
    <dgm:cxn modelId="{3256256F-57F0-3847-BC23-758F6A14AE5B}" type="presParOf" srcId="{65414856-822E-7041-B0AD-C47BC5E6460F}" destId="{2B47E19E-FAE9-D446-9E30-BB4925DBE82C}" srcOrd="0" destOrd="0" presId="urn:microsoft.com/office/officeart/2016/7/layout/HorizontalActionList"/>
    <dgm:cxn modelId="{1DA9913E-250F-A441-AAE8-D18A5C7CDBA4}" type="presParOf" srcId="{65414856-822E-7041-B0AD-C47BC5E6460F}" destId="{C31933F5-6E5E-E44B-A2FB-57B455BBA99B}"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6D2FA8-9817-4F59-B084-38D92A486C9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FBE2770-4FFB-4E55-83DF-D6937CB8C856}">
      <dgm:prSet/>
      <dgm:spPr/>
      <dgm:t>
        <a:bodyPr/>
        <a:lstStyle/>
        <a:p>
          <a:r>
            <a:rPr lang="en-GB"/>
            <a:t>Descriptive title and subheadings</a:t>
          </a:r>
          <a:endParaRPr lang="en-US"/>
        </a:p>
      </dgm:t>
    </dgm:pt>
    <dgm:pt modelId="{FB343C35-5412-412A-9C94-1198BD06F406}" type="parTrans" cxnId="{A5A2477E-44C5-46B6-BC58-FE51DF97C141}">
      <dgm:prSet/>
      <dgm:spPr/>
      <dgm:t>
        <a:bodyPr/>
        <a:lstStyle/>
        <a:p>
          <a:endParaRPr lang="en-US"/>
        </a:p>
      </dgm:t>
    </dgm:pt>
    <dgm:pt modelId="{357CBFA1-515D-4651-A4BB-B5A159189DEA}" type="sibTrans" cxnId="{A5A2477E-44C5-46B6-BC58-FE51DF97C141}">
      <dgm:prSet/>
      <dgm:spPr/>
      <dgm:t>
        <a:bodyPr/>
        <a:lstStyle/>
        <a:p>
          <a:endParaRPr lang="en-US"/>
        </a:p>
      </dgm:t>
    </dgm:pt>
    <dgm:pt modelId="{2E34CD8A-523A-48DE-89AB-C5FD6B12CD15}">
      <dgm:prSet/>
      <dgm:spPr/>
      <dgm:t>
        <a:bodyPr/>
        <a:lstStyle/>
        <a:p>
          <a:r>
            <a:rPr lang="en-GB" dirty="0"/>
            <a:t>Informative statistics</a:t>
          </a:r>
          <a:endParaRPr lang="en-US" dirty="0"/>
        </a:p>
      </dgm:t>
    </dgm:pt>
    <dgm:pt modelId="{E55F902D-A20A-42D4-BCFA-E59286B33CA7}" type="parTrans" cxnId="{B235328C-0341-47E0-B2C6-E1390143D0B7}">
      <dgm:prSet/>
      <dgm:spPr/>
      <dgm:t>
        <a:bodyPr/>
        <a:lstStyle/>
        <a:p>
          <a:endParaRPr lang="en-US"/>
        </a:p>
      </dgm:t>
    </dgm:pt>
    <dgm:pt modelId="{622D0298-7704-4BDD-8104-0540F61FC53A}" type="sibTrans" cxnId="{B235328C-0341-47E0-B2C6-E1390143D0B7}">
      <dgm:prSet/>
      <dgm:spPr/>
      <dgm:t>
        <a:bodyPr/>
        <a:lstStyle/>
        <a:p>
          <a:endParaRPr lang="en-US"/>
        </a:p>
      </dgm:t>
    </dgm:pt>
    <dgm:pt modelId="{06FE0B7E-4E74-4B50-8646-D5E0BFDAF916}">
      <dgm:prSet/>
      <dgm:spPr/>
      <dgm:t>
        <a:bodyPr/>
        <a:lstStyle/>
        <a:p>
          <a:r>
            <a:rPr lang="en-NZ" dirty="0"/>
            <a:t>Thematic colour scheme</a:t>
          </a:r>
          <a:endParaRPr lang="en-US" dirty="0"/>
        </a:p>
      </dgm:t>
    </dgm:pt>
    <dgm:pt modelId="{BC833984-017A-4585-8B38-C9FC466B9387}" type="parTrans" cxnId="{6451BE91-5328-405A-B059-E7CFE49FC732}">
      <dgm:prSet/>
      <dgm:spPr/>
      <dgm:t>
        <a:bodyPr/>
        <a:lstStyle/>
        <a:p>
          <a:endParaRPr lang="en-US"/>
        </a:p>
      </dgm:t>
    </dgm:pt>
    <dgm:pt modelId="{4B8B61E7-E54E-408F-967A-26549AA8F673}" type="sibTrans" cxnId="{6451BE91-5328-405A-B059-E7CFE49FC732}">
      <dgm:prSet/>
      <dgm:spPr/>
      <dgm:t>
        <a:bodyPr/>
        <a:lstStyle/>
        <a:p>
          <a:endParaRPr lang="en-US"/>
        </a:p>
      </dgm:t>
    </dgm:pt>
    <dgm:pt modelId="{2C20550E-76E4-4A0E-BDE8-4EBED4E46BED}">
      <dgm:prSet/>
      <dgm:spPr/>
      <dgm:t>
        <a:bodyPr/>
        <a:lstStyle/>
        <a:p>
          <a:r>
            <a:rPr lang="en-NZ" dirty="0"/>
            <a:t>Eye catching graphics</a:t>
          </a:r>
          <a:endParaRPr lang="en-US" dirty="0"/>
        </a:p>
      </dgm:t>
    </dgm:pt>
    <dgm:pt modelId="{A51691FA-3028-430A-8254-41CF92B3BCC6}" type="parTrans" cxnId="{BBC1D8BC-D013-4A46-A761-9A7BF0A687DC}">
      <dgm:prSet/>
      <dgm:spPr/>
      <dgm:t>
        <a:bodyPr/>
        <a:lstStyle/>
        <a:p>
          <a:endParaRPr lang="en-US"/>
        </a:p>
      </dgm:t>
    </dgm:pt>
    <dgm:pt modelId="{D394CD38-92DE-4179-8269-F2E2751C83B4}" type="sibTrans" cxnId="{BBC1D8BC-D013-4A46-A761-9A7BF0A687DC}">
      <dgm:prSet/>
      <dgm:spPr/>
      <dgm:t>
        <a:bodyPr/>
        <a:lstStyle/>
        <a:p>
          <a:endParaRPr lang="en-US"/>
        </a:p>
      </dgm:t>
    </dgm:pt>
    <dgm:pt modelId="{F412C133-EF40-4DE1-B4CD-9F0453F1F7B9}">
      <dgm:prSet/>
      <dgm:spPr/>
      <dgm:t>
        <a:bodyPr/>
        <a:lstStyle/>
        <a:p>
          <a:r>
            <a:rPr lang="en-NZ" dirty="0"/>
            <a:t>Clearly organised, sequential story</a:t>
          </a:r>
          <a:endParaRPr lang="en-US" dirty="0"/>
        </a:p>
      </dgm:t>
    </dgm:pt>
    <dgm:pt modelId="{435DF802-82E3-4B6A-9D53-9142C0620942}" type="parTrans" cxnId="{F995AD40-D101-44E3-9334-C658764E5FEA}">
      <dgm:prSet/>
      <dgm:spPr/>
      <dgm:t>
        <a:bodyPr/>
        <a:lstStyle/>
        <a:p>
          <a:endParaRPr lang="en-US"/>
        </a:p>
      </dgm:t>
    </dgm:pt>
    <dgm:pt modelId="{499208C2-A0E1-40EC-BECC-33B9AF46500B}" type="sibTrans" cxnId="{F995AD40-D101-44E3-9334-C658764E5FEA}">
      <dgm:prSet/>
      <dgm:spPr/>
      <dgm:t>
        <a:bodyPr/>
        <a:lstStyle/>
        <a:p>
          <a:endParaRPr lang="en-US"/>
        </a:p>
      </dgm:t>
    </dgm:pt>
    <dgm:pt modelId="{A9A59260-4283-4C5A-8898-6D2EEDE8A0A5}">
      <dgm:prSet/>
      <dgm:spPr/>
      <dgm:t>
        <a:bodyPr/>
        <a:lstStyle/>
        <a:p>
          <a:r>
            <a:rPr lang="en-GB"/>
            <a:t>Specially formatted facts</a:t>
          </a:r>
          <a:endParaRPr lang="en-US"/>
        </a:p>
      </dgm:t>
    </dgm:pt>
    <dgm:pt modelId="{987997B3-D386-4F36-A97B-69F03EDF4B1D}" type="parTrans" cxnId="{7F247FA6-6E2C-4977-968F-5AF73E9B9AD5}">
      <dgm:prSet/>
      <dgm:spPr/>
      <dgm:t>
        <a:bodyPr/>
        <a:lstStyle/>
        <a:p>
          <a:endParaRPr lang="en-US"/>
        </a:p>
      </dgm:t>
    </dgm:pt>
    <dgm:pt modelId="{8660DB63-180A-4928-8DB3-5BD39F87B7B9}" type="sibTrans" cxnId="{7F247FA6-6E2C-4977-968F-5AF73E9B9AD5}">
      <dgm:prSet/>
      <dgm:spPr/>
      <dgm:t>
        <a:bodyPr/>
        <a:lstStyle/>
        <a:p>
          <a:endParaRPr lang="en-US"/>
        </a:p>
      </dgm:t>
    </dgm:pt>
    <dgm:pt modelId="{B5645982-1780-734D-9869-5C04F81F280A}" type="pres">
      <dgm:prSet presAssocID="{586D2FA8-9817-4F59-B084-38D92A486C9F}" presName="diagram" presStyleCnt="0">
        <dgm:presLayoutVars>
          <dgm:dir/>
          <dgm:resizeHandles val="exact"/>
        </dgm:presLayoutVars>
      </dgm:prSet>
      <dgm:spPr/>
    </dgm:pt>
    <dgm:pt modelId="{FFB628DB-B6C8-2546-84C7-61E27D8C2FE0}" type="pres">
      <dgm:prSet presAssocID="{BFBE2770-4FFB-4E55-83DF-D6937CB8C856}" presName="node" presStyleLbl="node1" presStyleIdx="0" presStyleCnt="6">
        <dgm:presLayoutVars>
          <dgm:bulletEnabled val="1"/>
        </dgm:presLayoutVars>
      </dgm:prSet>
      <dgm:spPr/>
    </dgm:pt>
    <dgm:pt modelId="{4A9E5A16-4963-8545-8CD8-26E5461B96BF}" type="pres">
      <dgm:prSet presAssocID="{357CBFA1-515D-4651-A4BB-B5A159189DEA}" presName="sibTrans" presStyleCnt="0"/>
      <dgm:spPr/>
    </dgm:pt>
    <dgm:pt modelId="{A6EA3D7D-A508-AB48-BF56-DAB5F2304E47}" type="pres">
      <dgm:prSet presAssocID="{2E34CD8A-523A-48DE-89AB-C5FD6B12CD15}" presName="node" presStyleLbl="node1" presStyleIdx="1" presStyleCnt="6">
        <dgm:presLayoutVars>
          <dgm:bulletEnabled val="1"/>
        </dgm:presLayoutVars>
      </dgm:prSet>
      <dgm:spPr/>
    </dgm:pt>
    <dgm:pt modelId="{9801C1E8-3EA8-0844-8282-81966921A2F3}" type="pres">
      <dgm:prSet presAssocID="{622D0298-7704-4BDD-8104-0540F61FC53A}" presName="sibTrans" presStyleCnt="0"/>
      <dgm:spPr/>
    </dgm:pt>
    <dgm:pt modelId="{CE05A1FF-8AF3-564E-9D60-F5C7F2E16F1A}" type="pres">
      <dgm:prSet presAssocID="{06FE0B7E-4E74-4B50-8646-D5E0BFDAF916}" presName="node" presStyleLbl="node1" presStyleIdx="2" presStyleCnt="6">
        <dgm:presLayoutVars>
          <dgm:bulletEnabled val="1"/>
        </dgm:presLayoutVars>
      </dgm:prSet>
      <dgm:spPr/>
    </dgm:pt>
    <dgm:pt modelId="{4C053433-F081-B048-8759-8BB362617E48}" type="pres">
      <dgm:prSet presAssocID="{4B8B61E7-E54E-408F-967A-26549AA8F673}" presName="sibTrans" presStyleCnt="0"/>
      <dgm:spPr/>
    </dgm:pt>
    <dgm:pt modelId="{4D954B25-A815-1447-93A9-FBD202FC3D69}" type="pres">
      <dgm:prSet presAssocID="{2C20550E-76E4-4A0E-BDE8-4EBED4E46BED}" presName="node" presStyleLbl="node1" presStyleIdx="3" presStyleCnt="6">
        <dgm:presLayoutVars>
          <dgm:bulletEnabled val="1"/>
        </dgm:presLayoutVars>
      </dgm:prSet>
      <dgm:spPr/>
    </dgm:pt>
    <dgm:pt modelId="{D7980834-9C04-7447-97D4-F053E04C2EE7}" type="pres">
      <dgm:prSet presAssocID="{D394CD38-92DE-4179-8269-F2E2751C83B4}" presName="sibTrans" presStyleCnt="0"/>
      <dgm:spPr/>
    </dgm:pt>
    <dgm:pt modelId="{ABD45258-3C16-F342-A914-1CDC08D42612}" type="pres">
      <dgm:prSet presAssocID="{F412C133-EF40-4DE1-B4CD-9F0453F1F7B9}" presName="node" presStyleLbl="node1" presStyleIdx="4" presStyleCnt="6">
        <dgm:presLayoutVars>
          <dgm:bulletEnabled val="1"/>
        </dgm:presLayoutVars>
      </dgm:prSet>
      <dgm:spPr/>
    </dgm:pt>
    <dgm:pt modelId="{3BBE65DF-E818-4B48-949F-80AF15BAD91C}" type="pres">
      <dgm:prSet presAssocID="{499208C2-A0E1-40EC-BECC-33B9AF46500B}" presName="sibTrans" presStyleCnt="0"/>
      <dgm:spPr/>
    </dgm:pt>
    <dgm:pt modelId="{F54C123B-B672-B644-93E2-B31FBD9E65E5}" type="pres">
      <dgm:prSet presAssocID="{A9A59260-4283-4C5A-8898-6D2EEDE8A0A5}" presName="node" presStyleLbl="node1" presStyleIdx="5" presStyleCnt="6">
        <dgm:presLayoutVars>
          <dgm:bulletEnabled val="1"/>
        </dgm:presLayoutVars>
      </dgm:prSet>
      <dgm:spPr/>
    </dgm:pt>
  </dgm:ptLst>
  <dgm:cxnLst>
    <dgm:cxn modelId="{ABD99C15-AEAC-1C4D-B125-9F18C7D8AC29}" type="presOf" srcId="{A9A59260-4283-4C5A-8898-6D2EEDE8A0A5}" destId="{F54C123B-B672-B644-93E2-B31FBD9E65E5}" srcOrd="0" destOrd="0" presId="urn:microsoft.com/office/officeart/2005/8/layout/default"/>
    <dgm:cxn modelId="{58ABC925-98EB-BA42-B319-3F45B6A91370}" type="presOf" srcId="{BFBE2770-4FFB-4E55-83DF-D6937CB8C856}" destId="{FFB628DB-B6C8-2546-84C7-61E27D8C2FE0}" srcOrd="0" destOrd="0" presId="urn:microsoft.com/office/officeart/2005/8/layout/default"/>
    <dgm:cxn modelId="{F995AD40-D101-44E3-9334-C658764E5FEA}" srcId="{586D2FA8-9817-4F59-B084-38D92A486C9F}" destId="{F412C133-EF40-4DE1-B4CD-9F0453F1F7B9}" srcOrd="4" destOrd="0" parTransId="{435DF802-82E3-4B6A-9D53-9142C0620942}" sibTransId="{499208C2-A0E1-40EC-BECC-33B9AF46500B}"/>
    <dgm:cxn modelId="{0B0BD05D-712C-FB47-8088-1B681AD4BE1A}" type="presOf" srcId="{2C20550E-76E4-4A0E-BDE8-4EBED4E46BED}" destId="{4D954B25-A815-1447-93A9-FBD202FC3D69}" srcOrd="0" destOrd="0" presId="urn:microsoft.com/office/officeart/2005/8/layout/default"/>
    <dgm:cxn modelId="{5499F677-ACE2-3D48-ACD8-0D63B1911C32}" type="presOf" srcId="{586D2FA8-9817-4F59-B084-38D92A486C9F}" destId="{B5645982-1780-734D-9869-5C04F81F280A}" srcOrd="0" destOrd="0" presId="urn:microsoft.com/office/officeart/2005/8/layout/default"/>
    <dgm:cxn modelId="{A5A2477E-44C5-46B6-BC58-FE51DF97C141}" srcId="{586D2FA8-9817-4F59-B084-38D92A486C9F}" destId="{BFBE2770-4FFB-4E55-83DF-D6937CB8C856}" srcOrd="0" destOrd="0" parTransId="{FB343C35-5412-412A-9C94-1198BD06F406}" sibTransId="{357CBFA1-515D-4651-A4BB-B5A159189DEA}"/>
    <dgm:cxn modelId="{B235328C-0341-47E0-B2C6-E1390143D0B7}" srcId="{586D2FA8-9817-4F59-B084-38D92A486C9F}" destId="{2E34CD8A-523A-48DE-89AB-C5FD6B12CD15}" srcOrd="1" destOrd="0" parTransId="{E55F902D-A20A-42D4-BCFA-E59286B33CA7}" sibTransId="{622D0298-7704-4BDD-8104-0540F61FC53A}"/>
    <dgm:cxn modelId="{6451BE91-5328-405A-B059-E7CFE49FC732}" srcId="{586D2FA8-9817-4F59-B084-38D92A486C9F}" destId="{06FE0B7E-4E74-4B50-8646-D5E0BFDAF916}" srcOrd="2" destOrd="0" parTransId="{BC833984-017A-4585-8B38-C9FC466B9387}" sibTransId="{4B8B61E7-E54E-408F-967A-26549AA8F673}"/>
    <dgm:cxn modelId="{57F48AA1-DB85-254C-A626-AE1A4473DB3B}" type="presOf" srcId="{06FE0B7E-4E74-4B50-8646-D5E0BFDAF916}" destId="{CE05A1FF-8AF3-564E-9D60-F5C7F2E16F1A}" srcOrd="0" destOrd="0" presId="urn:microsoft.com/office/officeart/2005/8/layout/default"/>
    <dgm:cxn modelId="{7F247FA6-6E2C-4977-968F-5AF73E9B9AD5}" srcId="{586D2FA8-9817-4F59-B084-38D92A486C9F}" destId="{A9A59260-4283-4C5A-8898-6D2EEDE8A0A5}" srcOrd="5" destOrd="0" parTransId="{987997B3-D386-4F36-A97B-69F03EDF4B1D}" sibTransId="{8660DB63-180A-4928-8DB3-5BD39F87B7B9}"/>
    <dgm:cxn modelId="{BBC1D8BC-D013-4A46-A761-9A7BF0A687DC}" srcId="{586D2FA8-9817-4F59-B084-38D92A486C9F}" destId="{2C20550E-76E4-4A0E-BDE8-4EBED4E46BED}" srcOrd="3" destOrd="0" parTransId="{A51691FA-3028-430A-8254-41CF92B3BCC6}" sibTransId="{D394CD38-92DE-4179-8269-F2E2751C83B4}"/>
    <dgm:cxn modelId="{C7735EC4-EA83-0549-BBB2-2320DB1462A9}" type="presOf" srcId="{2E34CD8A-523A-48DE-89AB-C5FD6B12CD15}" destId="{A6EA3D7D-A508-AB48-BF56-DAB5F2304E47}" srcOrd="0" destOrd="0" presId="urn:microsoft.com/office/officeart/2005/8/layout/default"/>
    <dgm:cxn modelId="{E6BF19DE-3E4B-6847-9F81-0DFC365012D1}" type="presOf" srcId="{F412C133-EF40-4DE1-B4CD-9F0453F1F7B9}" destId="{ABD45258-3C16-F342-A914-1CDC08D42612}" srcOrd="0" destOrd="0" presId="urn:microsoft.com/office/officeart/2005/8/layout/default"/>
    <dgm:cxn modelId="{D91E7172-89F0-0D4D-95DF-DBBCDBDCF23E}" type="presParOf" srcId="{B5645982-1780-734D-9869-5C04F81F280A}" destId="{FFB628DB-B6C8-2546-84C7-61E27D8C2FE0}" srcOrd="0" destOrd="0" presId="urn:microsoft.com/office/officeart/2005/8/layout/default"/>
    <dgm:cxn modelId="{75212C01-8B14-EB4D-B8FA-6D586A177A63}" type="presParOf" srcId="{B5645982-1780-734D-9869-5C04F81F280A}" destId="{4A9E5A16-4963-8545-8CD8-26E5461B96BF}" srcOrd="1" destOrd="0" presId="urn:microsoft.com/office/officeart/2005/8/layout/default"/>
    <dgm:cxn modelId="{A05F8767-A0A0-7842-8665-354EF4BDC90E}" type="presParOf" srcId="{B5645982-1780-734D-9869-5C04F81F280A}" destId="{A6EA3D7D-A508-AB48-BF56-DAB5F2304E47}" srcOrd="2" destOrd="0" presId="urn:microsoft.com/office/officeart/2005/8/layout/default"/>
    <dgm:cxn modelId="{AE52B731-332C-3E4C-8866-747A86D48664}" type="presParOf" srcId="{B5645982-1780-734D-9869-5C04F81F280A}" destId="{9801C1E8-3EA8-0844-8282-81966921A2F3}" srcOrd="3" destOrd="0" presId="urn:microsoft.com/office/officeart/2005/8/layout/default"/>
    <dgm:cxn modelId="{9C93B7EF-D3CE-F74F-8E70-18836F5DE980}" type="presParOf" srcId="{B5645982-1780-734D-9869-5C04F81F280A}" destId="{CE05A1FF-8AF3-564E-9D60-F5C7F2E16F1A}" srcOrd="4" destOrd="0" presId="urn:microsoft.com/office/officeart/2005/8/layout/default"/>
    <dgm:cxn modelId="{E7159A4D-8F54-2143-B2F5-3FEA6660EB5A}" type="presParOf" srcId="{B5645982-1780-734D-9869-5C04F81F280A}" destId="{4C053433-F081-B048-8759-8BB362617E48}" srcOrd="5" destOrd="0" presId="urn:microsoft.com/office/officeart/2005/8/layout/default"/>
    <dgm:cxn modelId="{131F32CE-E09F-3742-BA84-0C7B3357FDA7}" type="presParOf" srcId="{B5645982-1780-734D-9869-5C04F81F280A}" destId="{4D954B25-A815-1447-93A9-FBD202FC3D69}" srcOrd="6" destOrd="0" presId="urn:microsoft.com/office/officeart/2005/8/layout/default"/>
    <dgm:cxn modelId="{BA78943A-3E26-564B-9ADC-4A5749B6FFB6}" type="presParOf" srcId="{B5645982-1780-734D-9869-5C04F81F280A}" destId="{D7980834-9C04-7447-97D4-F053E04C2EE7}" srcOrd="7" destOrd="0" presId="urn:microsoft.com/office/officeart/2005/8/layout/default"/>
    <dgm:cxn modelId="{ACE8DC7D-2E7F-C745-A8DB-0063349DC8A5}" type="presParOf" srcId="{B5645982-1780-734D-9869-5C04F81F280A}" destId="{ABD45258-3C16-F342-A914-1CDC08D42612}" srcOrd="8" destOrd="0" presId="urn:microsoft.com/office/officeart/2005/8/layout/default"/>
    <dgm:cxn modelId="{C77C3C8D-055F-E543-81E9-F17AE0D66FCD}" type="presParOf" srcId="{B5645982-1780-734D-9869-5C04F81F280A}" destId="{3BBE65DF-E818-4B48-949F-80AF15BAD91C}" srcOrd="9" destOrd="0" presId="urn:microsoft.com/office/officeart/2005/8/layout/default"/>
    <dgm:cxn modelId="{3BB314DC-08B9-0247-AEFF-9718DC6B61F5}" type="presParOf" srcId="{B5645982-1780-734D-9869-5C04F81F280A}" destId="{F54C123B-B672-B644-93E2-B31FBD9E65E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6B6F1-B097-4704-8039-B8DEA39DCEB9}">
      <dsp:nvSpPr>
        <dsp:cNvPr id="0" name=""/>
        <dsp:cNvSpPr/>
      </dsp:nvSpPr>
      <dsp:spPr>
        <a:xfrm>
          <a:off x="1747800" y="20132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0E725-264D-4D63-9508-C2FEDC48E4FE}">
      <dsp:nvSpPr>
        <dsp:cNvPr id="0" name=""/>
        <dsp:cNvSpPr/>
      </dsp:nvSpPr>
      <dsp:spPr>
        <a:xfrm>
          <a:off x="559800" y="2738698"/>
          <a:ext cx="432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GB" sz="2000" kern="1200" dirty="0"/>
            <a:t>Infographics help communicate complex information in a much simpler manner. They are useful to communicate processes and procedures. </a:t>
          </a:r>
          <a:endParaRPr lang="en-US" sz="2000" kern="1200" dirty="0"/>
        </a:p>
      </dsp:txBody>
      <dsp:txXfrm>
        <a:off x="559800" y="2738698"/>
        <a:ext cx="4320000" cy="1417500"/>
      </dsp:txXfrm>
    </dsp:sp>
    <dsp:sp modelId="{08F42AE7-523A-44A6-A2A0-DBB20967CE96}">
      <dsp:nvSpPr>
        <dsp:cNvPr id="0" name=""/>
        <dsp:cNvSpPr/>
      </dsp:nvSpPr>
      <dsp:spPr>
        <a:xfrm>
          <a:off x="6823800" y="20132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86FB92-70FF-4805-A28D-7000BF0A9601}">
      <dsp:nvSpPr>
        <dsp:cNvPr id="0" name=""/>
        <dsp:cNvSpPr/>
      </dsp:nvSpPr>
      <dsp:spPr>
        <a:xfrm>
          <a:off x="5635800" y="2738698"/>
          <a:ext cx="4320000"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dirty="0"/>
            <a:t>Because they are usually attractive infographics are memorable and help people retain information. </a:t>
          </a:r>
          <a:endParaRPr lang="en-US" sz="2500" kern="1200" dirty="0"/>
        </a:p>
      </dsp:txBody>
      <dsp:txXfrm>
        <a:off x="5635800" y="2738698"/>
        <a:ext cx="4320000" cy="14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052FA-F960-0743-8F2E-669E88E87386}">
      <dsp:nvSpPr>
        <dsp:cNvPr id="0" name=""/>
        <dsp:cNvSpPr/>
      </dsp:nvSpPr>
      <dsp:spPr>
        <a:xfrm>
          <a:off x="0" y="98738"/>
          <a:ext cx="7845778"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Before designing an infographic you need to do the following:</a:t>
          </a:r>
          <a:endParaRPr lang="en-US" sz="3000" kern="1200" dirty="0"/>
        </a:p>
      </dsp:txBody>
      <dsp:txXfrm>
        <a:off x="58257" y="156995"/>
        <a:ext cx="7729264" cy="1076886"/>
      </dsp:txXfrm>
    </dsp:sp>
    <dsp:sp modelId="{5D7F3738-5FED-BE47-B7FE-725EF5B7E597}">
      <dsp:nvSpPr>
        <dsp:cNvPr id="0" name=""/>
        <dsp:cNvSpPr/>
      </dsp:nvSpPr>
      <dsp:spPr>
        <a:xfrm>
          <a:off x="0" y="1292138"/>
          <a:ext cx="7845778" cy="415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103" tIns="38100" rIns="213360" bIns="38100" numCol="1" spcCol="1270" anchor="t" anchorCtr="0">
          <a:noAutofit/>
        </a:bodyPr>
        <a:lstStyle/>
        <a:p>
          <a:pPr marL="228600" lvl="1" indent="-228600" algn="l" defTabSz="1022350">
            <a:lnSpc>
              <a:spcPct val="90000"/>
            </a:lnSpc>
            <a:spcBef>
              <a:spcPct val="0"/>
            </a:spcBef>
            <a:spcAft>
              <a:spcPct val="20000"/>
            </a:spcAft>
            <a:buFont typeface="Wingdings" pitchFamily="2" charset="2"/>
            <a:buChar char="ü"/>
          </a:pPr>
          <a:r>
            <a:rPr lang="en-GB" sz="2300" kern="1200" dirty="0"/>
            <a:t>Research your topic.</a:t>
          </a:r>
          <a:endParaRPr lang="en-US" sz="2300" kern="1200" dirty="0"/>
        </a:p>
        <a:p>
          <a:pPr marL="228600" lvl="1" indent="-228600" algn="l" defTabSz="1022350">
            <a:lnSpc>
              <a:spcPct val="90000"/>
            </a:lnSpc>
            <a:spcBef>
              <a:spcPct val="0"/>
            </a:spcBef>
            <a:spcAft>
              <a:spcPct val="20000"/>
            </a:spcAft>
            <a:buFont typeface="Wingdings" pitchFamily="2" charset="2"/>
            <a:buChar char="ü"/>
          </a:pPr>
          <a:r>
            <a:rPr lang="en-GB" sz="2300" kern="1200" dirty="0"/>
            <a:t>Jot down key ideas.</a:t>
          </a:r>
          <a:endParaRPr lang="en-US" sz="2300" kern="1200" dirty="0"/>
        </a:p>
        <a:p>
          <a:pPr marL="228600" lvl="1" indent="-228600" algn="l" defTabSz="1022350">
            <a:lnSpc>
              <a:spcPct val="90000"/>
            </a:lnSpc>
            <a:spcBef>
              <a:spcPct val="0"/>
            </a:spcBef>
            <a:spcAft>
              <a:spcPct val="20000"/>
            </a:spcAft>
            <a:buFont typeface="Wingdings" pitchFamily="2" charset="2"/>
            <a:buChar char="ü"/>
          </a:pPr>
          <a:r>
            <a:rPr lang="en-GB" sz="2300" kern="1200" dirty="0"/>
            <a:t>Form a topic and purpose.</a:t>
          </a:r>
          <a:endParaRPr lang="en-US" sz="2300" kern="1200" dirty="0"/>
        </a:p>
        <a:p>
          <a:pPr marL="228600" lvl="1" indent="-228600" algn="l" defTabSz="1022350">
            <a:lnSpc>
              <a:spcPct val="90000"/>
            </a:lnSpc>
            <a:spcBef>
              <a:spcPct val="0"/>
            </a:spcBef>
            <a:spcAft>
              <a:spcPct val="20000"/>
            </a:spcAft>
            <a:buFont typeface="Wingdings" pitchFamily="2" charset="2"/>
            <a:buChar char="ü"/>
          </a:pPr>
          <a:r>
            <a:rPr lang="en-GB" sz="2300" kern="1200" dirty="0"/>
            <a:t>Section your key points/ideas by creating headings and some bullet points to help you organise your thoughts.</a:t>
          </a:r>
          <a:endParaRPr lang="en-US" sz="2300" kern="1200" dirty="0"/>
        </a:p>
        <a:p>
          <a:pPr marL="228600" lvl="1" indent="-228600" algn="l" defTabSz="1022350">
            <a:lnSpc>
              <a:spcPct val="90000"/>
            </a:lnSpc>
            <a:spcBef>
              <a:spcPct val="0"/>
            </a:spcBef>
            <a:spcAft>
              <a:spcPct val="20000"/>
            </a:spcAft>
            <a:buFont typeface="Wingdings" pitchFamily="2" charset="2"/>
            <a:buChar char="ü"/>
          </a:pPr>
          <a:r>
            <a:rPr lang="en-GB" sz="2300" kern="1200" dirty="0"/>
            <a:t>Write the contents of your infographic in sequence so that your message/purpose is clear to the audience/reader.</a:t>
          </a:r>
          <a:endParaRPr lang="en-US" sz="2300" kern="1200" dirty="0"/>
        </a:p>
        <a:p>
          <a:pPr marL="228600" lvl="1" indent="-228600" algn="l" defTabSz="1022350">
            <a:lnSpc>
              <a:spcPct val="90000"/>
            </a:lnSpc>
            <a:spcBef>
              <a:spcPct val="0"/>
            </a:spcBef>
            <a:spcAft>
              <a:spcPct val="20000"/>
            </a:spcAft>
            <a:buFont typeface="Wingdings" pitchFamily="2" charset="2"/>
            <a:buChar char="ü"/>
          </a:pPr>
          <a:r>
            <a:rPr lang="en-GB" sz="2300" kern="1200" dirty="0"/>
            <a:t>Give your infographic a title that directly addresses the purpose!</a:t>
          </a:r>
          <a:endParaRPr lang="en-US" sz="2300" kern="1200" dirty="0"/>
        </a:p>
      </dsp:txBody>
      <dsp:txXfrm>
        <a:off x="0" y="1292138"/>
        <a:ext cx="7845778" cy="4150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A3BC-ED19-884C-B441-AA28AC8C4E2E}">
      <dsp:nvSpPr>
        <dsp:cNvPr id="0" name=""/>
        <dsp:cNvSpPr/>
      </dsp:nvSpPr>
      <dsp:spPr>
        <a:xfrm>
          <a:off x="15143" y="501"/>
          <a:ext cx="3421212" cy="10263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2" tIns="270352" rIns="270352" bIns="270352" numCol="1" spcCol="1270" anchor="ctr" anchorCtr="0">
          <a:noAutofit/>
        </a:bodyPr>
        <a:lstStyle/>
        <a:p>
          <a:pPr marL="0" lvl="0" indent="0" algn="ctr" defTabSz="1511300">
            <a:lnSpc>
              <a:spcPct val="90000"/>
            </a:lnSpc>
            <a:spcBef>
              <a:spcPct val="0"/>
            </a:spcBef>
            <a:spcAft>
              <a:spcPct val="35000"/>
            </a:spcAft>
            <a:buNone/>
          </a:pPr>
          <a:r>
            <a:rPr lang="en-US" sz="3400" kern="1200" dirty="0"/>
            <a:t>Simple</a:t>
          </a:r>
        </a:p>
      </dsp:txBody>
      <dsp:txXfrm>
        <a:off x="15143" y="501"/>
        <a:ext cx="3421212" cy="1026363"/>
      </dsp:txXfrm>
    </dsp:sp>
    <dsp:sp modelId="{E419862C-2EA8-4544-8A79-E20BC516C5D3}">
      <dsp:nvSpPr>
        <dsp:cNvPr id="0" name=""/>
        <dsp:cNvSpPr/>
      </dsp:nvSpPr>
      <dsp:spPr>
        <a:xfrm>
          <a:off x="15143" y="1026865"/>
          <a:ext cx="3421212" cy="14761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7940" tIns="337940" rIns="337940" bIns="337940" numCol="1" spcCol="1270" anchor="t" anchorCtr="0">
          <a:noAutofit/>
        </a:bodyPr>
        <a:lstStyle/>
        <a:p>
          <a:pPr marL="0" lvl="0" indent="0" algn="l" defTabSz="533400">
            <a:lnSpc>
              <a:spcPct val="90000"/>
            </a:lnSpc>
            <a:spcBef>
              <a:spcPct val="0"/>
            </a:spcBef>
            <a:spcAft>
              <a:spcPct val="35000"/>
            </a:spcAft>
            <a:buNone/>
          </a:pPr>
          <a:r>
            <a:rPr lang="en-US" sz="1200" kern="1200" dirty="0"/>
            <a:t>Be Simple. The point is to condense a lot of data and design a visual solution to interpret it. Your design should allow the viewer to easily navigate around the information without being confused. Less is more. </a:t>
          </a:r>
        </a:p>
      </dsp:txBody>
      <dsp:txXfrm>
        <a:off x="15143" y="1026865"/>
        <a:ext cx="3421212" cy="1476142"/>
      </dsp:txXfrm>
    </dsp:sp>
    <dsp:sp modelId="{0D41DA8A-0CB7-EC4D-85E5-DF16BA916EDD}">
      <dsp:nvSpPr>
        <dsp:cNvPr id="0" name=""/>
        <dsp:cNvSpPr/>
      </dsp:nvSpPr>
      <dsp:spPr>
        <a:xfrm>
          <a:off x="3544145" y="501"/>
          <a:ext cx="3421212" cy="10263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2" tIns="270352" rIns="270352" bIns="270352" numCol="1" spcCol="1270" anchor="ctr" anchorCtr="0">
          <a:noAutofit/>
        </a:bodyPr>
        <a:lstStyle/>
        <a:p>
          <a:pPr marL="0" lvl="0" indent="0" algn="ctr" defTabSz="1511300">
            <a:lnSpc>
              <a:spcPct val="90000"/>
            </a:lnSpc>
            <a:spcBef>
              <a:spcPct val="0"/>
            </a:spcBef>
            <a:spcAft>
              <a:spcPct val="35000"/>
            </a:spcAft>
            <a:buNone/>
          </a:pPr>
          <a:r>
            <a:rPr lang="en-US" sz="3400" kern="1200" dirty="0"/>
            <a:t>Universal</a:t>
          </a:r>
        </a:p>
      </dsp:txBody>
      <dsp:txXfrm>
        <a:off x="3544145" y="501"/>
        <a:ext cx="3421212" cy="1026363"/>
      </dsp:txXfrm>
    </dsp:sp>
    <dsp:sp modelId="{DE535276-CA8D-A748-B515-9BA40966A47F}">
      <dsp:nvSpPr>
        <dsp:cNvPr id="0" name=""/>
        <dsp:cNvSpPr/>
      </dsp:nvSpPr>
      <dsp:spPr>
        <a:xfrm>
          <a:off x="3544145" y="1026865"/>
          <a:ext cx="3421212" cy="14761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7940" tIns="337940" rIns="337940" bIns="337940" numCol="1" spcCol="1270" anchor="t" anchorCtr="0">
          <a:noAutofit/>
        </a:bodyPr>
        <a:lstStyle/>
        <a:p>
          <a:pPr marL="0" lvl="0" indent="0" algn="l" defTabSz="533400">
            <a:lnSpc>
              <a:spcPct val="90000"/>
            </a:lnSpc>
            <a:spcBef>
              <a:spcPct val="0"/>
            </a:spcBef>
            <a:spcAft>
              <a:spcPct val="35000"/>
            </a:spcAft>
            <a:buNone/>
          </a:pPr>
          <a:r>
            <a:rPr lang="en-US" sz="1200" kern="1200" dirty="0"/>
            <a:t>Be Universal. Use </a:t>
          </a:r>
          <a:r>
            <a:rPr lang="en-US" sz="1200" kern="1200" dirty="0" err="1"/>
            <a:t>recognisable</a:t>
          </a:r>
          <a:r>
            <a:rPr lang="en-US" sz="1200" kern="1200" dirty="0"/>
            <a:t> icons and images that will be understood by many. Infographics can take on a language of their own by delivering information in an accessible way.</a:t>
          </a:r>
        </a:p>
      </dsp:txBody>
      <dsp:txXfrm>
        <a:off x="3544145" y="1026865"/>
        <a:ext cx="3421212" cy="1476142"/>
      </dsp:txXfrm>
    </dsp:sp>
    <dsp:sp modelId="{2B47E19E-FAE9-D446-9E30-BB4925DBE82C}">
      <dsp:nvSpPr>
        <dsp:cNvPr id="0" name=""/>
        <dsp:cNvSpPr/>
      </dsp:nvSpPr>
      <dsp:spPr>
        <a:xfrm>
          <a:off x="7073147" y="501"/>
          <a:ext cx="3421212" cy="10263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352" tIns="270352" rIns="270352" bIns="270352" numCol="1" spcCol="1270" anchor="ctr" anchorCtr="0">
          <a:noAutofit/>
        </a:bodyPr>
        <a:lstStyle/>
        <a:p>
          <a:pPr marL="0" lvl="0" indent="0" algn="ctr" defTabSz="1511300">
            <a:lnSpc>
              <a:spcPct val="90000"/>
            </a:lnSpc>
            <a:spcBef>
              <a:spcPct val="0"/>
            </a:spcBef>
            <a:spcAft>
              <a:spcPct val="35000"/>
            </a:spcAft>
            <a:buNone/>
          </a:pPr>
          <a:r>
            <a:rPr lang="en-US" sz="3400" kern="1200" dirty="0"/>
            <a:t>Original</a:t>
          </a:r>
        </a:p>
      </dsp:txBody>
      <dsp:txXfrm>
        <a:off x="7073147" y="501"/>
        <a:ext cx="3421212" cy="1026363"/>
      </dsp:txXfrm>
    </dsp:sp>
    <dsp:sp modelId="{C31933F5-6E5E-E44B-A2FB-57B455BBA99B}">
      <dsp:nvSpPr>
        <dsp:cNvPr id="0" name=""/>
        <dsp:cNvSpPr/>
      </dsp:nvSpPr>
      <dsp:spPr>
        <a:xfrm>
          <a:off x="7073147" y="1026865"/>
          <a:ext cx="3421212" cy="14761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7940" tIns="337940" rIns="337940" bIns="337940" numCol="1" spcCol="1270" anchor="t" anchorCtr="0">
          <a:noAutofit/>
        </a:bodyPr>
        <a:lstStyle/>
        <a:p>
          <a:pPr marL="0" lvl="0" indent="0" algn="l" defTabSz="533400">
            <a:lnSpc>
              <a:spcPct val="90000"/>
            </a:lnSpc>
            <a:spcBef>
              <a:spcPct val="0"/>
            </a:spcBef>
            <a:spcAft>
              <a:spcPct val="35000"/>
            </a:spcAft>
            <a:buNone/>
          </a:pPr>
          <a:r>
            <a:rPr lang="en-US" sz="1200" kern="1200" dirty="0"/>
            <a:t>Be Original. Through the creative use of </a:t>
          </a:r>
          <a:r>
            <a:rPr lang="en-US" sz="1200" kern="1200" dirty="0" err="1"/>
            <a:t>colour</a:t>
          </a:r>
          <a:r>
            <a:rPr lang="en-US" sz="1200" kern="1200" dirty="0"/>
            <a:t>, proportion, fonts, images, and text, the design should be unique and grab the attention of viewers. Start with a mood board to capture the tone of the message or purpose.</a:t>
          </a:r>
        </a:p>
      </dsp:txBody>
      <dsp:txXfrm>
        <a:off x="7073147" y="1026865"/>
        <a:ext cx="3421212" cy="1476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628DB-B6C8-2546-84C7-61E27D8C2FE0}">
      <dsp:nvSpPr>
        <dsp:cNvPr id="0" name=""/>
        <dsp:cNvSpPr/>
      </dsp:nvSpPr>
      <dsp:spPr>
        <a:xfrm>
          <a:off x="540181" y="1135"/>
          <a:ext cx="2839926" cy="1703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Descriptive title and subheadings</a:t>
          </a:r>
          <a:endParaRPr lang="en-US" sz="2800" kern="1200"/>
        </a:p>
      </dsp:txBody>
      <dsp:txXfrm>
        <a:off x="540181" y="1135"/>
        <a:ext cx="2839926" cy="1703955"/>
      </dsp:txXfrm>
    </dsp:sp>
    <dsp:sp modelId="{A6EA3D7D-A508-AB48-BF56-DAB5F2304E47}">
      <dsp:nvSpPr>
        <dsp:cNvPr id="0" name=""/>
        <dsp:cNvSpPr/>
      </dsp:nvSpPr>
      <dsp:spPr>
        <a:xfrm>
          <a:off x="3664100" y="1135"/>
          <a:ext cx="2839926" cy="1703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Informative statistics</a:t>
          </a:r>
          <a:endParaRPr lang="en-US" sz="2800" kern="1200" dirty="0"/>
        </a:p>
      </dsp:txBody>
      <dsp:txXfrm>
        <a:off x="3664100" y="1135"/>
        <a:ext cx="2839926" cy="1703955"/>
      </dsp:txXfrm>
    </dsp:sp>
    <dsp:sp modelId="{CE05A1FF-8AF3-564E-9D60-F5C7F2E16F1A}">
      <dsp:nvSpPr>
        <dsp:cNvPr id="0" name=""/>
        <dsp:cNvSpPr/>
      </dsp:nvSpPr>
      <dsp:spPr>
        <a:xfrm>
          <a:off x="6788019" y="1135"/>
          <a:ext cx="2839926" cy="1703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Thematic colour scheme</a:t>
          </a:r>
          <a:endParaRPr lang="en-US" sz="2800" kern="1200" dirty="0"/>
        </a:p>
      </dsp:txBody>
      <dsp:txXfrm>
        <a:off x="6788019" y="1135"/>
        <a:ext cx="2839926" cy="1703955"/>
      </dsp:txXfrm>
    </dsp:sp>
    <dsp:sp modelId="{4D954B25-A815-1447-93A9-FBD202FC3D69}">
      <dsp:nvSpPr>
        <dsp:cNvPr id="0" name=""/>
        <dsp:cNvSpPr/>
      </dsp:nvSpPr>
      <dsp:spPr>
        <a:xfrm>
          <a:off x="540181" y="1989084"/>
          <a:ext cx="2839926" cy="1703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Eye catching graphics</a:t>
          </a:r>
          <a:endParaRPr lang="en-US" sz="2800" kern="1200" dirty="0"/>
        </a:p>
      </dsp:txBody>
      <dsp:txXfrm>
        <a:off x="540181" y="1989084"/>
        <a:ext cx="2839926" cy="1703955"/>
      </dsp:txXfrm>
    </dsp:sp>
    <dsp:sp modelId="{ABD45258-3C16-F342-A914-1CDC08D42612}">
      <dsp:nvSpPr>
        <dsp:cNvPr id="0" name=""/>
        <dsp:cNvSpPr/>
      </dsp:nvSpPr>
      <dsp:spPr>
        <a:xfrm>
          <a:off x="3664100" y="1989084"/>
          <a:ext cx="2839926" cy="1703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Clearly organised, sequential story</a:t>
          </a:r>
          <a:endParaRPr lang="en-US" sz="2800" kern="1200" dirty="0"/>
        </a:p>
      </dsp:txBody>
      <dsp:txXfrm>
        <a:off x="3664100" y="1989084"/>
        <a:ext cx="2839926" cy="1703955"/>
      </dsp:txXfrm>
    </dsp:sp>
    <dsp:sp modelId="{F54C123B-B672-B644-93E2-B31FBD9E65E5}">
      <dsp:nvSpPr>
        <dsp:cNvPr id="0" name=""/>
        <dsp:cNvSpPr/>
      </dsp:nvSpPr>
      <dsp:spPr>
        <a:xfrm>
          <a:off x="6788019" y="1989084"/>
          <a:ext cx="2839926" cy="1703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Specially formatted facts</a:t>
          </a:r>
          <a:endParaRPr lang="en-US" sz="2800" kern="1200"/>
        </a:p>
      </dsp:txBody>
      <dsp:txXfrm>
        <a:off x="6788019" y="1989084"/>
        <a:ext cx="2839926" cy="170395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9/14/22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49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9/14/22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5207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9/14/22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183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122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9/14/22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3089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3449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82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9/14/22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191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9/14/22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797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969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241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9/14/22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777664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8" r:id="rId6"/>
    <p:sldLayoutId id="2147483673" r:id="rId7"/>
    <p:sldLayoutId id="2147483674" r:id="rId8"/>
    <p:sldLayoutId id="2147483675" r:id="rId9"/>
    <p:sldLayoutId id="2147483677" r:id="rId10"/>
    <p:sldLayoutId id="214748367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34E5E7C-1976-4C3E-A934-9425D4F2B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78D323F3-5366-46A1-A430-A21785CAC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860AFC-B29D-A76D-8833-8789E462500A}"/>
              </a:ext>
            </a:extLst>
          </p:cNvPr>
          <p:cNvSpPr>
            <a:spLocks noGrp="1"/>
          </p:cNvSpPr>
          <p:nvPr>
            <p:ph type="ctrTitle"/>
          </p:nvPr>
        </p:nvSpPr>
        <p:spPr>
          <a:xfrm>
            <a:off x="2103120" y="4727448"/>
            <a:ext cx="7982712" cy="868680"/>
          </a:xfrm>
        </p:spPr>
        <p:txBody>
          <a:bodyPr anchor="ctr">
            <a:normAutofit/>
          </a:bodyPr>
          <a:lstStyle/>
          <a:p>
            <a:pPr algn="ctr"/>
            <a:r>
              <a:rPr lang="en-GB" sz="3700"/>
              <a:t>A Guide to Creating Infographics</a:t>
            </a:r>
          </a:p>
        </p:txBody>
      </p:sp>
      <p:sp>
        <p:nvSpPr>
          <p:cNvPr id="33" name="Rectangle: Rounded Corners 32">
            <a:extLst>
              <a:ext uri="{FF2B5EF4-FFF2-40B4-BE49-F238E27FC236}">
                <a16:creationId xmlns:a16="http://schemas.microsoft.com/office/drawing/2014/main" id="{F94368A0-A606-4A85-99C2-5DEC95FCC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Subtitle 2">
            <a:extLst>
              <a:ext uri="{FF2B5EF4-FFF2-40B4-BE49-F238E27FC236}">
                <a16:creationId xmlns:a16="http://schemas.microsoft.com/office/drawing/2014/main" id="{B87B4FDA-72AF-5B1C-56A9-467D764C67A1}"/>
              </a:ext>
            </a:extLst>
          </p:cNvPr>
          <p:cNvSpPr>
            <a:spLocks noGrp="1"/>
          </p:cNvSpPr>
          <p:nvPr>
            <p:ph type="subTitle" idx="1"/>
          </p:nvPr>
        </p:nvSpPr>
        <p:spPr>
          <a:xfrm>
            <a:off x="2615184" y="5678424"/>
            <a:ext cx="6958584" cy="603504"/>
          </a:xfrm>
        </p:spPr>
        <p:txBody>
          <a:bodyPr anchor="ctr">
            <a:normAutofit/>
          </a:bodyPr>
          <a:lstStyle/>
          <a:p>
            <a:pPr algn="ctr"/>
            <a:r>
              <a:rPr lang="en-GB" sz="2000">
                <a:solidFill>
                  <a:schemeClr val="bg1"/>
                </a:solidFill>
              </a:rPr>
              <a:t>Tips. Ideas. Samples</a:t>
            </a:r>
          </a:p>
        </p:txBody>
      </p:sp>
      <p:pic>
        <p:nvPicPr>
          <p:cNvPr id="4" name="Picture 3" descr="Paint in motion from the bottom of the view">
            <a:extLst>
              <a:ext uri="{FF2B5EF4-FFF2-40B4-BE49-F238E27FC236}">
                <a16:creationId xmlns:a16="http://schemas.microsoft.com/office/drawing/2014/main" id="{83A9CEFB-709F-5BA4-E5CC-38AF4A4ECD8E}"/>
              </a:ext>
            </a:extLst>
          </p:cNvPr>
          <p:cNvPicPr>
            <a:picLocks noChangeAspect="1"/>
          </p:cNvPicPr>
          <p:nvPr/>
        </p:nvPicPr>
        <p:blipFill rotWithShape="1">
          <a:blip r:embed="rId2"/>
          <a:srcRect l="10136" r="2587" b="2"/>
          <a:stretch/>
        </p:blipFill>
        <p:spPr>
          <a:xfrm>
            <a:off x="20" y="10"/>
            <a:ext cx="5989300" cy="4426159"/>
          </a:xfrm>
          <a:prstGeom prst="rect">
            <a:avLst/>
          </a:prstGeom>
        </p:spPr>
      </p:pic>
      <p:pic>
        <p:nvPicPr>
          <p:cNvPr id="5" name="Picture 4" descr="Paint in motion from the bottom of the view">
            <a:extLst>
              <a:ext uri="{FF2B5EF4-FFF2-40B4-BE49-F238E27FC236}">
                <a16:creationId xmlns:a16="http://schemas.microsoft.com/office/drawing/2014/main" id="{03272548-3BBD-127C-BD18-BB580D492ED6}"/>
              </a:ext>
            </a:extLst>
          </p:cNvPr>
          <p:cNvPicPr>
            <a:picLocks noChangeAspect="1"/>
          </p:cNvPicPr>
          <p:nvPr/>
        </p:nvPicPr>
        <p:blipFill rotWithShape="1">
          <a:blip r:embed="rId2"/>
          <a:srcRect l="10136" r="2587" b="2"/>
          <a:stretch/>
        </p:blipFill>
        <p:spPr>
          <a:xfrm>
            <a:off x="6202680" y="10"/>
            <a:ext cx="5989320" cy="4426159"/>
          </a:xfrm>
          <a:prstGeom prst="rect">
            <a:avLst/>
          </a:prstGeom>
        </p:spPr>
      </p:pic>
    </p:spTree>
    <p:extLst>
      <p:ext uri="{BB962C8B-B14F-4D97-AF65-F5344CB8AC3E}">
        <p14:creationId xmlns:p14="http://schemas.microsoft.com/office/powerpoint/2010/main" val="1751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6" name="Rectangle 616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68" name="Freeform: Shape 616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70" name="Freeform: Shape 6169">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371094" y="1161288"/>
            <a:ext cx="3438144" cy="1239012"/>
          </a:xfrm>
        </p:spPr>
        <p:txBody>
          <a:bodyPr anchor="ctr">
            <a:normAutofit/>
          </a:bodyPr>
          <a:lstStyle/>
          <a:p>
            <a:r>
              <a:rPr lang="en-NZ" sz="2800" b="0" dirty="0"/>
              <a:t>10 infographic poster ideas</a:t>
            </a:r>
            <a:endParaRPr lang="en-GB" sz="2800" dirty="0"/>
          </a:p>
        </p:txBody>
      </p:sp>
      <p:sp>
        <p:nvSpPr>
          <p:cNvPr id="6172" name="Rectangle 617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74" name="Rectangle 617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371094" y="2718054"/>
            <a:ext cx="3438906" cy="3207258"/>
          </a:xfrm>
        </p:spPr>
        <p:txBody>
          <a:bodyPr anchor="t">
            <a:normAutofit/>
          </a:bodyPr>
          <a:lstStyle/>
          <a:p>
            <a:pPr marL="0" indent="0">
              <a:buNone/>
            </a:pPr>
            <a:r>
              <a:rPr lang="en-NZ" sz="2000" dirty="0">
                <a:solidFill>
                  <a:schemeClr val="accent1">
                    <a:lumMod val="75000"/>
                  </a:schemeClr>
                </a:solidFill>
                <a:latin typeface="+mj-lt"/>
                <a:cs typeface="Calibri" panose="020F0502020204030204" pitchFamily="34" charset="0"/>
              </a:rPr>
              <a:t>6. Compare and contrast</a:t>
            </a:r>
          </a:p>
          <a:p>
            <a:pPr marL="0" indent="0">
              <a:buNone/>
            </a:pPr>
            <a:r>
              <a:rPr lang="en-GB" sz="1800" dirty="0"/>
              <a:t>Highlight the similarities and the differences between places, ideas, or objects with infographics.</a:t>
            </a:r>
          </a:p>
          <a:p>
            <a:pPr marL="0" indent="0">
              <a:buNone/>
            </a:pPr>
            <a:br>
              <a:rPr lang="en-GB" sz="1700" dirty="0"/>
            </a:br>
            <a:endParaRPr lang="en-GB" sz="1700" dirty="0"/>
          </a:p>
        </p:txBody>
      </p:sp>
      <p:pic>
        <p:nvPicPr>
          <p:cNvPr id="6148" name="Picture 4" descr="20+ Comparison Infographic Templates and Data Visualization Tips - Venngage">
            <a:extLst>
              <a:ext uri="{FF2B5EF4-FFF2-40B4-BE49-F238E27FC236}">
                <a16:creationId xmlns:a16="http://schemas.microsoft.com/office/drawing/2014/main" id="{BEF8DD40-29AD-CC5B-3359-064F0379D5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8"/>
          <a:stretch/>
        </p:blipFill>
        <p:spPr bwMode="auto">
          <a:xfrm>
            <a:off x="4920814" y="841248"/>
            <a:ext cx="6882747" cy="527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4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7" name="Rectangle 717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841246" y="978619"/>
            <a:ext cx="5991244" cy="1106424"/>
          </a:xfrm>
        </p:spPr>
        <p:txBody>
          <a:bodyPr>
            <a:normAutofit/>
          </a:bodyPr>
          <a:lstStyle/>
          <a:p>
            <a:r>
              <a:rPr lang="en-NZ" sz="3200" b="0" dirty="0"/>
              <a:t>10 infographic poster ideas</a:t>
            </a:r>
            <a:endParaRPr lang="en-GB" sz="3200" dirty="0"/>
          </a:p>
        </p:txBody>
      </p:sp>
      <p:sp>
        <p:nvSpPr>
          <p:cNvPr id="7179" name="Rectangle 717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1" name="Rectangle 718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841248" y="2252870"/>
            <a:ext cx="5993892" cy="3560251"/>
          </a:xfrm>
        </p:spPr>
        <p:txBody>
          <a:bodyPr>
            <a:normAutofit lnSpcReduction="10000"/>
          </a:bodyPr>
          <a:lstStyle/>
          <a:p>
            <a:pPr marL="0" indent="0">
              <a:lnSpc>
                <a:spcPct val="100000"/>
              </a:lnSpc>
              <a:buNone/>
            </a:pPr>
            <a:r>
              <a:rPr lang="en-NZ" sz="2000" dirty="0">
                <a:solidFill>
                  <a:schemeClr val="accent1">
                    <a:lumMod val="75000"/>
                  </a:schemeClr>
                </a:solidFill>
                <a:latin typeface="+mj-lt"/>
                <a:cs typeface="Calibri" panose="020F0502020204030204" pitchFamily="34" charset="0"/>
              </a:rPr>
              <a:t>7. Advertise a product, service, or event</a:t>
            </a:r>
            <a:br>
              <a:rPr lang="en-NZ" sz="2000" dirty="0">
                <a:solidFill>
                  <a:schemeClr val="accent1">
                    <a:lumMod val="75000"/>
                  </a:schemeClr>
                </a:solidFill>
                <a:latin typeface="+mj-lt"/>
                <a:cs typeface="Calibri" panose="020F0502020204030204" pitchFamily="34" charset="0"/>
              </a:rPr>
            </a:br>
            <a:endParaRPr lang="en-NZ" sz="2000" dirty="0">
              <a:solidFill>
                <a:schemeClr val="accent1">
                  <a:lumMod val="75000"/>
                </a:schemeClr>
              </a:solidFill>
              <a:latin typeface="+mj-lt"/>
              <a:cs typeface="Calibri" panose="020F0502020204030204" pitchFamily="34" charset="0"/>
            </a:endParaRPr>
          </a:p>
          <a:p>
            <a:pPr marL="0" indent="0">
              <a:lnSpc>
                <a:spcPct val="100000"/>
              </a:lnSpc>
              <a:buNone/>
            </a:pPr>
            <a:r>
              <a:rPr lang="en-GB" sz="1800" dirty="0"/>
              <a:t>Using traditional posters to advertise a product or service has been around forever! Infographic posters are no exception, especially when placed in strategic locations or where your target audience frequently hangs out. Bus stops, and checkout areas are some examples of effective infographic poster spots.</a:t>
            </a:r>
          </a:p>
          <a:p>
            <a:pPr marL="0" indent="0">
              <a:lnSpc>
                <a:spcPct val="100000"/>
              </a:lnSpc>
              <a:buNone/>
            </a:pPr>
            <a:br>
              <a:rPr lang="en-GB" sz="1500" dirty="0"/>
            </a:br>
            <a:endParaRPr lang="en-GB" sz="1500" dirty="0"/>
          </a:p>
          <a:p>
            <a:pPr marL="0" indent="0">
              <a:lnSpc>
                <a:spcPct val="100000"/>
              </a:lnSpc>
              <a:buNone/>
            </a:pPr>
            <a:br>
              <a:rPr lang="en-GB" sz="1500" dirty="0"/>
            </a:br>
            <a:endParaRPr lang="en-GB" sz="1500" dirty="0"/>
          </a:p>
        </p:txBody>
      </p:sp>
      <p:pic>
        <p:nvPicPr>
          <p:cNvPr id="7170" name="Picture 2" descr="Coffee Infographic – Elizabeth Craven">
            <a:extLst>
              <a:ext uri="{FF2B5EF4-FFF2-40B4-BE49-F238E27FC236}">
                <a16:creationId xmlns:a16="http://schemas.microsoft.com/office/drawing/2014/main" id="{95FB1C7A-EA27-2E9C-605B-845B227BCB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7267" y="326283"/>
            <a:ext cx="4705158" cy="611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72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5080216" y="1076324"/>
            <a:ext cx="6272784" cy="1535051"/>
          </a:xfrm>
        </p:spPr>
        <p:txBody>
          <a:bodyPr anchor="b">
            <a:normAutofit/>
          </a:bodyPr>
          <a:lstStyle/>
          <a:p>
            <a:r>
              <a:rPr lang="en-NZ" sz="5200" b="0" dirty="0"/>
              <a:t>10 infographic poster ideas</a:t>
            </a:r>
            <a:endParaRPr lang="en-GB" sz="5200" dirty="0"/>
          </a:p>
        </p:txBody>
      </p:sp>
      <p:pic>
        <p:nvPicPr>
          <p:cNvPr id="8194" name="Picture 2" descr="Basic Survey Results">
            <a:extLst>
              <a:ext uri="{FF2B5EF4-FFF2-40B4-BE49-F238E27FC236}">
                <a16:creationId xmlns:a16="http://schemas.microsoft.com/office/drawing/2014/main" id="{43017CEA-6DC3-FBF4-18CB-BE4D297A9B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23" r="7055" b="6"/>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3" name="Rectangle 820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5080216" y="3351276"/>
            <a:ext cx="6272784" cy="2825686"/>
          </a:xfrm>
        </p:spPr>
        <p:txBody>
          <a:bodyPr>
            <a:normAutofit/>
          </a:bodyPr>
          <a:lstStyle/>
          <a:p>
            <a:pPr marL="0" indent="0">
              <a:lnSpc>
                <a:spcPct val="100000"/>
              </a:lnSpc>
              <a:buNone/>
            </a:pPr>
            <a:r>
              <a:rPr lang="en-NZ" sz="2000" dirty="0">
                <a:solidFill>
                  <a:schemeClr val="accent1">
                    <a:lumMod val="75000"/>
                  </a:schemeClr>
                </a:solidFill>
                <a:latin typeface="+mj-lt"/>
                <a:cs typeface="Calibri" panose="020F0502020204030204" pitchFamily="34" charset="0"/>
              </a:rPr>
              <a:t>8. Showcase survey results</a:t>
            </a:r>
          </a:p>
          <a:p>
            <a:pPr marL="0" indent="0">
              <a:lnSpc>
                <a:spcPct val="100000"/>
              </a:lnSpc>
              <a:buNone/>
            </a:pPr>
            <a:endParaRPr lang="en-NZ" sz="1800" dirty="0">
              <a:latin typeface="+mj-lt"/>
              <a:cs typeface="Calibri" panose="020F0502020204030204" pitchFamily="34" charset="0"/>
            </a:endParaRPr>
          </a:p>
          <a:p>
            <a:pPr marL="0" indent="0">
              <a:lnSpc>
                <a:spcPct val="100000"/>
              </a:lnSpc>
              <a:buNone/>
            </a:pPr>
            <a:r>
              <a:rPr lang="en-GB" sz="1800" dirty="0"/>
              <a:t>Infographics are the best ways to present survey findings. You can even use them as handouts during your presentation.</a:t>
            </a:r>
            <a:br>
              <a:rPr lang="en-GB" sz="1800" dirty="0"/>
            </a:br>
            <a:endParaRPr lang="en-GB" sz="1800" dirty="0"/>
          </a:p>
          <a:p>
            <a:pPr marL="0" indent="0">
              <a:lnSpc>
                <a:spcPct val="100000"/>
              </a:lnSpc>
              <a:buNone/>
            </a:pPr>
            <a:br>
              <a:rPr lang="en-GB" sz="1800" dirty="0"/>
            </a:br>
            <a:endParaRPr lang="en-GB" sz="1800" dirty="0"/>
          </a:p>
        </p:txBody>
      </p:sp>
    </p:spTree>
    <p:extLst>
      <p:ext uri="{BB962C8B-B14F-4D97-AF65-F5344CB8AC3E}">
        <p14:creationId xmlns:p14="http://schemas.microsoft.com/office/powerpoint/2010/main" val="121244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7" name="Rectangle 922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5359510" y="978619"/>
            <a:ext cx="5991244" cy="1106424"/>
          </a:xfrm>
        </p:spPr>
        <p:txBody>
          <a:bodyPr>
            <a:normAutofit/>
          </a:bodyPr>
          <a:lstStyle/>
          <a:p>
            <a:r>
              <a:rPr lang="en-NZ" sz="3200" b="0" dirty="0"/>
              <a:t>10 infographic poster ideas</a:t>
            </a:r>
            <a:endParaRPr lang="en-GB" sz="3200" dirty="0"/>
          </a:p>
        </p:txBody>
      </p:sp>
      <p:pic>
        <p:nvPicPr>
          <p:cNvPr id="9220" name="Picture 4" descr="infrogra.me | Global Infographic Community">
            <a:extLst>
              <a:ext uri="{FF2B5EF4-FFF2-40B4-BE49-F238E27FC236}">
                <a16:creationId xmlns:a16="http://schemas.microsoft.com/office/drawing/2014/main" id="{CEF48C60-20DD-F89C-92A3-F444607031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8519" y="630936"/>
            <a:ext cx="3805664" cy="5495544"/>
          </a:xfrm>
          <a:prstGeom prst="rect">
            <a:avLst/>
          </a:prstGeom>
          <a:noFill/>
          <a:extLst>
            <a:ext uri="{909E8E84-426E-40DD-AFC4-6F175D3DCCD1}">
              <a14:hiddenFill xmlns:a14="http://schemas.microsoft.com/office/drawing/2010/main">
                <a:solidFill>
                  <a:srgbClr val="FFFFFF"/>
                </a:solidFill>
              </a14:hiddenFill>
            </a:ext>
          </a:extLst>
        </p:spPr>
      </p:pic>
      <p:sp>
        <p:nvSpPr>
          <p:cNvPr id="9229" name="Rectangle 922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31" name="Rectangle 923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5356861" y="2252870"/>
            <a:ext cx="5993892" cy="3560251"/>
          </a:xfrm>
        </p:spPr>
        <p:txBody>
          <a:bodyPr>
            <a:normAutofit/>
          </a:bodyPr>
          <a:lstStyle/>
          <a:p>
            <a:pPr marL="0" indent="0">
              <a:lnSpc>
                <a:spcPct val="100000"/>
              </a:lnSpc>
              <a:buNone/>
            </a:pPr>
            <a:r>
              <a:rPr lang="en-NZ" sz="2000" dirty="0">
                <a:solidFill>
                  <a:schemeClr val="accent1">
                    <a:lumMod val="75000"/>
                  </a:schemeClr>
                </a:solidFill>
                <a:latin typeface="+mj-lt"/>
                <a:cs typeface="Calibri" panose="020F0502020204030204" pitchFamily="34" charset="0"/>
              </a:rPr>
              <a:t>9. Share tips and best practices</a:t>
            </a:r>
          </a:p>
          <a:p>
            <a:pPr marL="0" indent="0">
              <a:lnSpc>
                <a:spcPct val="100000"/>
              </a:lnSpc>
              <a:buNone/>
            </a:pPr>
            <a:br>
              <a:rPr lang="en-NZ" sz="1800" dirty="0">
                <a:latin typeface="+mj-lt"/>
                <a:cs typeface="Calibri" panose="020F0502020204030204" pitchFamily="34" charset="0"/>
              </a:rPr>
            </a:br>
            <a:r>
              <a:rPr lang="en-GB" sz="1800" dirty="0"/>
              <a:t>Another way to use infographic posters is to visualise best practices and tips. This example promotes healthy eating by sharing healthy ingredient swaps.</a:t>
            </a:r>
          </a:p>
          <a:p>
            <a:pPr marL="0" indent="0">
              <a:lnSpc>
                <a:spcPct val="100000"/>
              </a:lnSpc>
              <a:buNone/>
            </a:pPr>
            <a:br>
              <a:rPr lang="en-GB" sz="1700" dirty="0"/>
            </a:br>
            <a:endParaRPr lang="en-GB" sz="1700" dirty="0"/>
          </a:p>
          <a:p>
            <a:pPr marL="0" indent="0">
              <a:lnSpc>
                <a:spcPct val="100000"/>
              </a:lnSpc>
              <a:buNone/>
            </a:pPr>
            <a:br>
              <a:rPr lang="en-GB" sz="1700" dirty="0"/>
            </a:br>
            <a:endParaRPr lang="en-GB" sz="1700" dirty="0"/>
          </a:p>
          <a:p>
            <a:pPr marL="0" indent="0">
              <a:lnSpc>
                <a:spcPct val="100000"/>
              </a:lnSpc>
              <a:buNone/>
            </a:pPr>
            <a:br>
              <a:rPr lang="en-GB" sz="1700" dirty="0"/>
            </a:br>
            <a:endParaRPr lang="en-GB" sz="1700" dirty="0"/>
          </a:p>
        </p:txBody>
      </p:sp>
    </p:spTree>
    <p:extLst>
      <p:ext uri="{BB962C8B-B14F-4D97-AF65-F5344CB8AC3E}">
        <p14:creationId xmlns:p14="http://schemas.microsoft.com/office/powerpoint/2010/main" val="314615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49" name="Rectangle 1024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841247" y="978619"/>
            <a:ext cx="3410712" cy="1106424"/>
          </a:xfrm>
        </p:spPr>
        <p:txBody>
          <a:bodyPr>
            <a:normAutofit/>
          </a:bodyPr>
          <a:lstStyle/>
          <a:p>
            <a:r>
              <a:rPr lang="en-NZ" sz="2800" b="0" dirty="0"/>
              <a:t>10 infographic poster ideas</a:t>
            </a:r>
            <a:endParaRPr lang="en-GB" sz="2800" dirty="0"/>
          </a:p>
        </p:txBody>
      </p:sp>
      <p:sp>
        <p:nvSpPr>
          <p:cNvPr id="10251" name="Rectangle 1025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3" name="Rectangle 1025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841248" y="2252870"/>
            <a:ext cx="4030790" cy="3560251"/>
          </a:xfrm>
        </p:spPr>
        <p:txBody>
          <a:bodyPr>
            <a:normAutofit/>
          </a:bodyPr>
          <a:lstStyle/>
          <a:p>
            <a:pPr marL="0" indent="0">
              <a:buNone/>
            </a:pPr>
            <a:r>
              <a:rPr lang="en-NZ" sz="2000" dirty="0">
                <a:solidFill>
                  <a:schemeClr val="accent1">
                    <a:lumMod val="75000"/>
                  </a:schemeClr>
                </a:solidFill>
                <a:latin typeface="+mj-lt"/>
                <a:cs typeface="Calibri" panose="020F0502020204030204" pitchFamily="34" charset="0"/>
              </a:rPr>
              <a:t>1o. Make an argument</a:t>
            </a:r>
          </a:p>
          <a:p>
            <a:pPr marL="0" indent="0">
              <a:buNone/>
            </a:pPr>
            <a:r>
              <a:rPr lang="en-GB" sz="1800" dirty="0"/>
              <a:t>Making and building an argument isn’t not just limited to essay writing or public speaking. Infographic posters are also an ideal platform when you need to build your case.</a:t>
            </a:r>
            <a:br>
              <a:rPr lang="en-GB" sz="1800" dirty="0"/>
            </a:br>
            <a:endParaRPr lang="en-GB" sz="1800" dirty="0"/>
          </a:p>
        </p:txBody>
      </p:sp>
      <p:pic>
        <p:nvPicPr>
          <p:cNvPr id="10242" name="Picture 2" descr="The Pros &amp; Cons of Social Media [Infographic] - Click Consult">
            <a:extLst>
              <a:ext uri="{FF2B5EF4-FFF2-40B4-BE49-F238E27FC236}">
                <a16:creationId xmlns:a16="http://schemas.microsoft.com/office/drawing/2014/main" id="{EDF63005-7A52-14BC-F565-C2AE4E30E0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0640" y="998891"/>
            <a:ext cx="6656832" cy="475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4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1B3EC0-C865-4E52-A0F6-CB02B29A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D04E1-F0FA-46F3-EADE-1D88C3B2FF16}"/>
              </a:ext>
            </a:extLst>
          </p:cNvPr>
          <p:cNvSpPr>
            <a:spLocks noGrp="1"/>
          </p:cNvSpPr>
          <p:nvPr>
            <p:ph type="title"/>
          </p:nvPr>
        </p:nvSpPr>
        <p:spPr>
          <a:xfrm>
            <a:off x="841248" y="1489110"/>
            <a:ext cx="10506456" cy="1354674"/>
          </a:xfrm>
        </p:spPr>
        <p:txBody>
          <a:bodyPr anchor="b">
            <a:normAutofit/>
          </a:bodyPr>
          <a:lstStyle/>
          <a:p>
            <a:r>
              <a:rPr lang="en-NZ" b="0" dirty="0"/>
              <a:t>Important things to remember when designing infographics</a:t>
            </a:r>
          </a:p>
        </p:txBody>
      </p:sp>
      <p:sp>
        <p:nvSpPr>
          <p:cNvPr id="10" name="Rectangle 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146509"/>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34C77584-91CC-889F-D1A1-31F8B67BA7ED}"/>
              </a:ext>
            </a:extLst>
          </p:cNvPr>
          <p:cNvGraphicFramePr>
            <a:graphicFrameLocks noGrp="1"/>
          </p:cNvGraphicFramePr>
          <p:nvPr>
            <p:ph idx="1"/>
            <p:extLst>
              <p:ext uri="{D42A27DB-BD31-4B8C-83A1-F6EECF244321}">
                <p14:modId xmlns:p14="http://schemas.microsoft.com/office/powerpoint/2010/main" val="4083195201"/>
              </p:ext>
            </p:extLst>
          </p:nvPr>
        </p:nvGraphicFramePr>
        <p:xfrm>
          <a:off x="841248" y="3668690"/>
          <a:ext cx="10509504" cy="250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22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6B50-FD23-2CB6-D4B8-8483C67A97DE}"/>
              </a:ext>
            </a:extLst>
          </p:cNvPr>
          <p:cNvSpPr>
            <a:spLocks noGrp="1"/>
          </p:cNvSpPr>
          <p:nvPr>
            <p:ph type="title"/>
          </p:nvPr>
        </p:nvSpPr>
        <p:spPr/>
        <p:txBody>
          <a:bodyPr/>
          <a:lstStyle/>
          <a:p>
            <a:r>
              <a:rPr lang="en-GB" dirty="0"/>
              <a:t>Essential elements of an infographic</a:t>
            </a:r>
          </a:p>
        </p:txBody>
      </p:sp>
      <p:graphicFrame>
        <p:nvGraphicFramePr>
          <p:cNvPr id="7" name="Content Placeholder 2">
            <a:extLst>
              <a:ext uri="{FF2B5EF4-FFF2-40B4-BE49-F238E27FC236}">
                <a16:creationId xmlns:a16="http://schemas.microsoft.com/office/drawing/2014/main" id="{3A3411E4-6EF3-DCEE-D0F4-46B3F937AB57}"/>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59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96A59-4614-5FB2-5C73-6A29479174C2}"/>
              </a:ext>
            </a:extLst>
          </p:cNvPr>
          <p:cNvSpPr>
            <a:spLocks noGrp="1"/>
          </p:cNvSpPr>
          <p:nvPr>
            <p:ph type="title"/>
          </p:nvPr>
        </p:nvSpPr>
        <p:spPr>
          <a:xfrm>
            <a:off x="841248" y="426720"/>
            <a:ext cx="10506456" cy="1919141"/>
          </a:xfrm>
        </p:spPr>
        <p:txBody>
          <a:bodyPr anchor="b">
            <a:normAutofit/>
          </a:bodyPr>
          <a:lstStyle/>
          <a:p>
            <a:r>
              <a:rPr lang="en-GB" sz="6000" dirty="0"/>
              <a:t>What is an infographic?</a:t>
            </a:r>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4BC30A-26AE-D2C7-AF4D-B6158491F40A}"/>
              </a:ext>
            </a:extLst>
          </p:cNvPr>
          <p:cNvSpPr>
            <a:spLocks noGrp="1"/>
          </p:cNvSpPr>
          <p:nvPr>
            <p:ph idx="1"/>
          </p:nvPr>
        </p:nvSpPr>
        <p:spPr>
          <a:xfrm>
            <a:off x="841248" y="3337269"/>
            <a:ext cx="10509504" cy="2405163"/>
          </a:xfrm>
        </p:spPr>
        <p:txBody>
          <a:bodyPr>
            <a:normAutofit fontScale="85000" lnSpcReduction="10000"/>
          </a:bodyPr>
          <a:lstStyle/>
          <a:p>
            <a:r>
              <a:rPr lang="en-NZ" dirty="0"/>
              <a:t>Information graphic (infographic) is a visual representation of information or data, and has engaging visuals to communicate information quickly and clearly. </a:t>
            </a:r>
          </a:p>
          <a:p>
            <a:r>
              <a:rPr lang="en-NZ" dirty="0"/>
              <a:t>Infographics are around us everywhere. You’ve seen infographics with beautiful designs printed as posters or distributed through social media or email marketing, and by government agencies such as the COVID-19 infographics circulated to the public during the government’s campaign in response to the pandemic. You may have also seen them at school or in the library.</a:t>
            </a:r>
            <a:endParaRPr lang="en-GB" sz="2000" dirty="0"/>
          </a:p>
        </p:txBody>
      </p:sp>
    </p:spTree>
    <p:extLst>
      <p:ext uri="{BB962C8B-B14F-4D97-AF65-F5344CB8AC3E}">
        <p14:creationId xmlns:p14="http://schemas.microsoft.com/office/powerpoint/2010/main" val="183231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887B2-2982-6026-1208-7900EA765406}"/>
              </a:ext>
            </a:extLst>
          </p:cNvPr>
          <p:cNvSpPr>
            <a:spLocks noGrp="1"/>
          </p:cNvSpPr>
          <p:nvPr>
            <p:ph type="title"/>
          </p:nvPr>
        </p:nvSpPr>
        <p:spPr>
          <a:xfrm>
            <a:off x="841248" y="256032"/>
            <a:ext cx="10506456" cy="1014984"/>
          </a:xfrm>
        </p:spPr>
        <p:txBody>
          <a:bodyPr anchor="b">
            <a:normAutofit/>
          </a:bodyPr>
          <a:lstStyle/>
          <a:p>
            <a:r>
              <a:rPr lang="en-GB" dirty="0"/>
              <a:t>Why infographics?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597C28D-D0D6-34AF-90AB-557EFD82113F}"/>
              </a:ext>
            </a:extLst>
          </p:cNvPr>
          <p:cNvGraphicFramePr>
            <a:graphicFrameLocks noGrp="1"/>
          </p:cNvGraphicFramePr>
          <p:nvPr>
            <p:ph idx="1"/>
            <p:extLst>
              <p:ext uri="{D42A27DB-BD31-4B8C-83A1-F6EECF244321}">
                <p14:modId xmlns:p14="http://schemas.microsoft.com/office/powerpoint/2010/main" val="285264485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53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24DF1-DEAC-09CA-45E3-7BBCB34921D9}"/>
              </a:ext>
            </a:extLst>
          </p:cNvPr>
          <p:cNvSpPr>
            <a:spLocks noGrp="1"/>
          </p:cNvSpPr>
          <p:nvPr>
            <p:ph type="title"/>
          </p:nvPr>
        </p:nvSpPr>
        <p:spPr>
          <a:xfrm>
            <a:off x="659234" y="957447"/>
            <a:ext cx="3383280" cy="4943105"/>
          </a:xfrm>
        </p:spPr>
        <p:txBody>
          <a:bodyPr anchor="ctr">
            <a:normAutofit/>
          </a:bodyPr>
          <a:lstStyle/>
          <a:p>
            <a:r>
              <a:rPr lang="en-GB"/>
              <a:t>Plan &amp; Write Contents First!</a:t>
            </a:r>
          </a:p>
        </p:txBody>
      </p:sp>
      <p:sp>
        <p:nvSpPr>
          <p:cNvPr id="20" name="Rectangle 19">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DDAF2AC9-A026-7C88-A8A2-A97381BAF9C7}"/>
              </a:ext>
            </a:extLst>
          </p:cNvPr>
          <p:cNvGraphicFramePr>
            <a:graphicFrameLocks noGrp="1"/>
          </p:cNvGraphicFramePr>
          <p:nvPr>
            <p:ph idx="1"/>
            <p:extLst>
              <p:ext uri="{D42A27DB-BD31-4B8C-83A1-F6EECF244321}">
                <p14:modId xmlns:p14="http://schemas.microsoft.com/office/powerpoint/2010/main" val="2738911070"/>
              </p:ext>
            </p:extLst>
          </p:nvPr>
        </p:nvGraphicFramePr>
        <p:xfrm>
          <a:off x="4131733" y="621792"/>
          <a:ext cx="7845778"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1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612648" y="1078992"/>
            <a:ext cx="6268770" cy="1536192"/>
          </a:xfrm>
        </p:spPr>
        <p:txBody>
          <a:bodyPr anchor="b">
            <a:normAutofit/>
          </a:bodyPr>
          <a:lstStyle/>
          <a:p>
            <a:r>
              <a:rPr lang="en-NZ" sz="5200" b="0" dirty="0"/>
              <a:t>10 infographic poster ideas</a:t>
            </a:r>
            <a:endParaRPr lang="en-GB" sz="5200" dirty="0"/>
          </a:p>
        </p:txBody>
      </p:sp>
      <p:sp>
        <p:nvSpPr>
          <p:cNvPr id="1033" name="Rectangle 1032">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615458" y="3355848"/>
            <a:ext cx="6268770" cy="2825496"/>
          </a:xfrm>
        </p:spPr>
        <p:txBody>
          <a:bodyPr>
            <a:normAutofit/>
          </a:bodyPr>
          <a:lstStyle/>
          <a:p>
            <a:pPr marL="0" indent="0">
              <a:buNone/>
            </a:pPr>
            <a:r>
              <a:rPr lang="en-NZ" sz="2000" dirty="0">
                <a:solidFill>
                  <a:schemeClr val="accent1">
                    <a:lumMod val="75000"/>
                  </a:schemeClr>
                </a:solidFill>
                <a:latin typeface="+mj-lt"/>
                <a:cs typeface="Calibri" panose="020F0502020204030204" pitchFamily="34" charset="0"/>
              </a:rPr>
              <a:t>1. Raise awareness about a specific issue</a:t>
            </a:r>
          </a:p>
          <a:p>
            <a:pPr marL="0" indent="0">
              <a:buNone/>
            </a:pPr>
            <a:r>
              <a:rPr lang="en-GB" sz="1800" dirty="0"/>
              <a:t>This infographic poster about the benefits of going meatless on Mondays is an excellent example of taking the visual route in creating persuasive informational content.</a:t>
            </a:r>
          </a:p>
        </p:txBody>
      </p:sp>
      <p:pic>
        <p:nvPicPr>
          <p:cNvPr id="1026" name="Picture 2" descr="an infographic poster template about meatless mondays">
            <a:extLst>
              <a:ext uri="{FF2B5EF4-FFF2-40B4-BE49-F238E27FC236}">
                <a16:creationId xmlns:a16="http://schemas.microsoft.com/office/drawing/2014/main" id="{8293D45F-2845-218C-E41B-E52C50A74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98"/>
          <a:stretch/>
        </p:blipFill>
        <p:spPr bwMode="auto">
          <a:xfrm>
            <a:off x="7684006" y="10"/>
            <a:ext cx="450799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4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615458" y="676656"/>
            <a:ext cx="6268770" cy="1536192"/>
          </a:xfrm>
        </p:spPr>
        <p:txBody>
          <a:bodyPr anchor="b">
            <a:normAutofit/>
          </a:bodyPr>
          <a:lstStyle/>
          <a:p>
            <a:r>
              <a:rPr lang="en-NZ" sz="5200" b="0" dirty="0"/>
              <a:t>10 infographic poster ideas</a:t>
            </a:r>
            <a:endParaRPr lang="en-GB" sz="5200" dirty="0"/>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615458" y="3355848"/>
            <a:ext cx="6268770" cy="2825496"/>
          </a:xfrm>
        </p:spPr>
        <p:txBody>
          <a:bodyPr>
            <a:normAutofit/>
          </a:bodyPr>
          <a:lstStyle/>
          <a:p>
            <a:pPr marL="0" indent="0">
              <a:buNone/>
            </a:pPr>
            <a:r>
              <a:rPr lang="en-NZ" sz="2000" dirty="0">
                <a:solidFill>
                  <a:schemeClr val="accent1">
                    <a:lumMod val="75000"/>
                  </a:schemeClr>
                </a:solidFill>
                <a:latin typeface="+mj-lt"/>
                <a:cs typeface="Calibri" panose="020F0502020204030204" pitchFamily="34" charset="0"/>
              </a:rPr>
              <a:t>2. Introduce a complex concept in a scannable and digestible way</a:t>
            </a:r>
          </a:p>
          <a:p>
            <a:pPr marL="0" indent="0">
              <a:buNone/>
            </a:pPr>
            <a:r>
              <a:rPr lang="en-GB" sz="1800" dirty="0"/>
              <a:t>The visual nature of infographic posters helps overcome the challenge of explaining a new complex idea or process.</a:t>
            </a:r>
          </a:p>
        </p:txBody>
      </p:sp>
      <p:pic>
        <p:nvPicPr>
          <p:cNvPr id="2050" name="Picture 2" descr="an infographic poster template about curriculum design tips for teachers">
            <a:extLst>
              <a:ext uri="{FF2B5EF4-FFF2-40B4-BE49-F238E27FC236}">
                <a16:creationId xmlns:a16="http://schemas.microsoft.com/office/drawing/2014/main" id="{4894ABD8-B7EF-D854-2ECC-54344B33D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763" y="143417"/>
            <a:ext cx="2000251" cy="657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62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637178" y="736089"/>
            <a:ext cx="6268770" cy="1536192"/>
          </a:xfrm>
        </p:spPr>
        <p:txBody>
          <a:bodyPr anchor="b">
            <a:normAutofit/>
          </a:bodyPr>
          <a:lstStyle/>
          <a:p>
            <a:r>
              <a:rPr lang="en-NZ" sz="5200" b="0" dirty="0"/>
              <a:t>10 infographic poster ideas</a:t>
            </a:r>
            <a:endParaRPr lang="en-GB" sz="5200" dirty="0"/>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615458" y="3355848"/>
            <a:ext cx="6268770" cy="2825496"/>
          </a:xfrm>
        </p:spPr>
        <p:txBody>
          <a:bodyPr>
            <a:normAutofit/>
          </a:bodyPr>
          <a:lstStyle/>
          <a:p>
            <a:pPr marL="0" indent="0">
              <a:buNone/>
            </a:pPr>
            <a:r>
              <a:rPr lang="en-NZ" sz="2000" dirty="0">
                <a:solidFill>
                  <a:schemeClr val="accent1">
                    <a:lumMod val="75000"/>
                  </a:schemeClr>
                </a:solidFill>
                <a:latin typeface="+mj-lt"/>
                <a:cs typeface="Calibri" panose="020F0502020204030204" pitchFamily="34" charset="0"/>
              </a:rPr>
              <a:t>3. Create a buzz for an upcoming event or activity</a:t>
            </a:r>
          </a:p>
          <a:p>
            <a:pPr marL="0" indent="0">
              <a:buNone/>
            </a:pPr>
            <a:r>
              <a:rPr lang="en-GB" sz="1800" dirty="0"/>
              <a:t>If you’re organising or hosting an event, use infographic posters to pique your attendees’ interest and build anticipation, just like this example.</a:t>
            </a:r>
          </a:p>
          <a:p>
            <a:pPr marL="0" indent="0">
              <a:buNone/>
            </a:pPr>
            <a:br>
              <a:rPr lang="en-GB" sz="1800" dirty="0"/>
            </a:br>
            <a:endParaRPr lang="en-GB" sz="1800" dirty="0"/>
          </a:p>
        </p:txBody>
      </p:sp>
      <p:pic>
        <p:nvPicPr>
          <p:cNvPr id="3074" name="Picture 2" descr="infographic poster template about Chinese new year activities">
            <a:extLst>
              <a:ext uri="{FF2B5EF4-FFF2-40B4-BE49-F238E27FC236}">
                <a16:creationId xmlns:a16="http://schemas.microsoft.com/office/drawing/2014/main" id="{5A7BB4D6-DCC4-9EFA-B450-67027C61E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713" y="0"/>
            <a:ext cx="31305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1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615458" y="750378"/>
            <a:ext cx="6268770" cy="1536192"/>
          </a:xfrm>
        </p:spPr>
        <p:txBody>
          <a:bodyPr anchor="b">
            <a:normAutofit/>
          </a:bodyPr>
          <a:lstStyle/>
          <a:p>
            <a:r>
              <a:rPr lang="en-NZ" sz="5200" b="0" dirty="0"/>
              <a:t>10 infographic poster ideas</a:t>
            </a:r>
            <a:endParaRPr lang="en-GB" sz="5200" dirty="0"/>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615458" y="3355848"/>
            <a:ext cx="6268770" cy="2825496"/>
          </a:xfrm>
        </p:spPr>
        <p:txBody>
          <a:bodyPr>
            <a:normAutofit/>
          </a:bodyPr>
          <a:lstStyle/>
          <a:p>
            <a:pPr marL="0" indent="0">
              <a:buNone/>
            </a:pPr>
            <a:r>
              <a:rPr lang="en-NZ" sz="2000" dirty="0">
                <a:solidFill>
                  <a:schemeClr val="accent1">
                    <a:lumMod val="75000"/>
                  </a:schemeClr>
                </a:solidFill>
                <a:latin typeface="+mj-lt"/>
                <a:cs typeface="Calibri" panose="020F0502020204030204" pitchFamily="34" charset="0"/>
              </a:rPr>
              <a:t>4. Inspire your audience</a:t>
            </a:r>
          </a:p>
          <a:p>
            <a:pPr marL="0" indent="0">
              <a:buNone/>
            </a:pPr>
            <a:r>
              <a:rPr lang="en-GB" sz="1800" dirty="0"/>
              <a:t>There’s more to infographic posters than being informative. You can also use them to inspire your audience.</a:t>
            </a:r>
          </a:p>
        </p:txBody>
      </p:sp>
      <p:pic>
        <p:nvPicPr>
          <p:cNvPr id="4098" name="Picture 2" descr="an infographic poster example that is inspirational">
            <a:extLst>
              <a:ext uri="{FF2B5EF4-FFF2-40B4-BE49-F238E27FC236}">
                <a16:creationId xmlns:a16="http://schemas.microsoft.com/office/drawing/2014/main" id="{FE0773C3-CA78-F3DD-41EA-3FA15AE08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462" y="-73152"/>
            <a:ext cx="3546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7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BD34-C3DE-66BA-CDC5-E8AEEF8A79C9}"/>
              </a:ext>
            </a:extLst>
          </p:cNvPr>
          <p:cNvSpPr>
            <a:spLocks noGrp="1"/>
          </p:cNvSpPr>
          <p:nvPr>
            <p:ph type="title"/>
          </p:nvPr>
        </p:nvSpPr>
        <p:spPr>
          <a:xfrm>
            <a:off x="615458" y="721802"/>
            <a:ext cx="6268770" cy="1536192"/>
          </a:xfrm>
        </p:spPr>
        <p:txBody>
          <a:bodyPr anchor="b">
            <a:normAutofit/>
          </a:bodyPr>
          <a:lstStyle/>
          <a:p>
            <a:r>
              <a:rPr lang="en-NZ" sz="5200" b="0" dirty="0"/>
              <a:t>10 infographic poster ideas</a:t>
            </a:r>
            <a:endParaRPr lang="en-GB" sz="5200" dirty="0"/>
          </a:p>
        </p:txBody>
      </p:sp>
      <p:sp>
        <p:nvSpPr>
          <p:cNvPr id="3" name="Content Placeholder 2">
            <a:extLst>
              <a:ext uri="{FF2B5EF4-FFF2-40B4-BE49-F238E27FC236}">
                <a16:creationId xmlns:a16="http://schemas.microsoft.com/office/drawing/2014/main" id="{48A9FCD2-0816-1999-2E4D-5E7B5767BCAC}"/>
              </a:ext>
            </a:extLst>
          </p:cNvPr>
          <p:cNvSpPr>
            <a:spLocks noGrp="1"/>
          </p:cNvSpPr>
          <p:nvPr>
            <p:ph idx="1"/>
          </p:nvPr>
        </p:nvSpPr>
        <p:spPr>
          <a:xfrm>
            <a:off x="615458" y="2912936"/>
            <a:ext cx="6268770" cy="2825496"/>
          </a:xfrm>
        </p:spPr>
        <p:txBody>
          <a:bodyPr>
            <a:normAutofit/>
          </a:bodyPr>
          <a:lstStyle/>
          <a:p>
            <a:pPr marL="0" indent="0">
              <a:buNone/>
            </a:pPr>
            <a:r>
              <a:rPr lang="en-NZ" sz="2000" dirty="0">
                <a:solidFill>
                  <a:schemeClr val="accent1">
                    <a:lumMod val="75000"/>
                  </a:schemeClr>
                </a:solidFill>
                <a:latin typeface="+mj-lt"/>
                <a:cs typeface="Calibri" panose="020F0502020204030204" pitchFamily="34" charset="0"/>
              </a:rPr>
              <a:t>5. Explain the steps of a process or workflow</a:t>
            </a:r>
          </a:p>
          <a:p>
            <a:pPr marL="0" indent="0">
              <a:buNone/>
            </a:pPr>
            <a:r>
              <a:rPr lang="en-GB" sz="1800" dirty="0"/>
              <a:t>Infographic posters can save you time and energy if you have to explain a process repeatedly. For example, HR teams often have to explain the onboarding process to new employees. Instead of scheduling an hour long onboarding discussion for every new hire, new employees can scan the infographic on their own and ask questions during a 30 minute meeting!</a:t>
            </a:r>
          </a:p>
        </p:txBody>
      </p:sp>
      <p:pic>
        <p:nvPicPr>
          <p:cNvPr id="5122" name="Picture 2" descr="an infographic poster template about the onboarding process">
            <a:extLst>
              <a:ext uri="{FF2B5EF4-FFF2-40B4-BE49-F238E27FC236}">
                <a16:creationId xmlns:a16="http://schemas.microsoft.com/office/drawing/2014/main" id="{F905C0CD-6B68-A834-2694-3B8FE741A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440" y="0"/>
            <a:ext cx="34884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63482"/>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398</TotalTime>
  <Words>803</Words>
  <Application>Microsoft Macintosh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Calibri</vt:lpstr>
      <vt:lpstr>Neue Haas Grotesk Text Pro</vt:lpstr>
      <vt:lpstr>Wingdings</vt:lpstr>
      <vt:lpstr>AccentBoxVTI</vt:lpstr>
      <vt:lpstr>A Guide to Creating Infographics</vt:lpstr>
      <vt:lpstr>What is an infographic?</vt:lpstr>
      <vt:lpstr>Why infographics?</vt:lpstr>
      <vt:lpstr>Plan &amp; Write Contents First!</vt:lpstr>
      <vt:lpstr>10 infographic poster ideas</vt:lpstr>
      <vt:lpstr>10 infographic poster ideas</vt:lpstr>
      <vt:lpstr>10 infographic poster ideas</vt:lpstr>
      <vt:lpstr>10 infographic poster ideas</vt:lpstr>
      <vt:lpstr>10 infographic poster ideas</vt:lpstr>
      <vt:lpstr>10 infographic poster ideas</vt:lpstr>
      <vt:lpstr>10 infographic poster ideas</vt:lpstr>
      <vt:lpstr>10 infographic poster ideas</vt:lpstr>
      <vt:lpstr>10 infographic poster ideas</vt:lpstr>
      <vt:lpstr>10 infographic poster ideas</vt:lpstr>
      <vt:lpstr>Important things to remember when designing infographics</vt:lpstr>
      <vt:lpstr>Essential elements of an infographic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Creating Infographics</dc:title>
  <dc:creator>Shams Al-Chalabi</dc:creator>
  <cp:lastModifiedBy>Shams Al-Chalabi</cp:lastModifiedBy>
  <cp:revision>8</cp:revision>
  <dcterms:created xsi:type="dcterms:W3CDTF">2022-08-18T20:45:24Z</dcterms:created>
  <dcterms:modified xsi:type="dcterms:W3CDTF">2022-09-14T11:18:14Z</dcterms:modified>
</cp:coreProperties>
</file>