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Barlow Condensed"/>
      <p:regular r:id="rId19"/>
      <p:bold r:id="rId20"/>
      <p:italic r:id="rId21"/>
      <p:boldItalic r:id="rId22"/>
    </p:embeddedFont>
    <p:embeddedFont>
      <p:font typeface="Old Standard TT"/>
      <p:regular r:id="rId23"/>
      <p:bold r:id="rId24"/>
      <p:italic r:id="rId25"/>
    </p:embeddedFont>
    <p:embeddedFont>
      <p:font typeface="Homemade Apple"/>
      <p:regular r:id="rId26"/>
    </p:embeddedFont>
    <p:embeddedFont>
      <p:font typeface="Special Elit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bold.fntdata"/><Relationship Id="rId22" Type="http://schemas.openxmlformats.org/officeDocument/2006/relationships/font" Target="fonts/BarlowCondensed-boldItalic.fntdata"/><Relationship Id="rId21" Type="http://schemas.openxmlformats.org/officeDocument/2006/relationships/font" Target="fonts/BarlowCondensed-italic.fntdata"/><Relationship Id="rId24" Type="http://schemas.openxmlformats.org/officeDocument/2006/relationships/font" Target="fonts/OldStandardTT-bold.fntdata"/><Relationship Id="rId23" Type="http://schemas.openxmlformats.org/officeDocument/2006/relationships/font" Target="fonts/OldStandardT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omemadeApple-regular.fntdata"/><Relationship Id="rId25" Type="http://schemas.openxmlformats.org/officeDocument/2006/relationships/font" Target="fonts/OldStandardTT-italic.fntdata"/><Relationship Id="rId27" Type="http://schemas.openxmlformats.org/officeDocument/2006/relationships/font" Target="fonts/SpecialElit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Poppins-regular.fntdata"/><Relationship Id="rId14" Type="http://schemas.openxmlformats.org/officeDocument/2006/relationships/slide" Target="slides/slide8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BarlowCondensed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c0beb65ad0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c0beb65ad0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bfdfee21c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bfdfee21c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c0beb65a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c0beb65a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0beb65ad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c0beb65ad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c0beb65ad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c0beb65ad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c0beb65ad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c0beb65ad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c0beb65ad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c0beb65ad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c0beb65ad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c0beb65ad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1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5.png"/><Relationship Id="rId12" Type="http://schemas.openxmlformats.org/officeDocument/2006/relationships/image" Target="../media/image10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 rot="565014">
            <a:off x="1944736" y="-1170210"/>
            <a:ext cx="4541704" cy="632219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 rot="442879">
            <a:off x="1781459" y="-1197369"/>
            <a:ext cx="4541838" cy="632237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 rot="874396">
            <a:off x="1766563" y="-1199763"/>
            <a:ext cx="4541412" cy="632245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 rot="-8234206">
            <a:off x="5992814" y="-266724"/>
            <a:ext cx="951836" cy="2884353"/>
            <a:chOff x="4929283" y="0"/>
            <a:chExt cx="2198193" cy="6661192"/>
          </a:xfrm>
        </p:grpSpPr>
        <p:sp>
          <p:nvSpPr>
            <p:cNvPr id="65" name="Google Shape;65;p14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14"/>
          <p:cNvGrpSpPr/>
          <p:nvPr/>
        </p:nvGrpSpPr>
        <p:grpSpPr>
          <a:xfrm rot="-1106599">
            <a:off x="5468342" y="-2280"/>
            <a:ext cx="951911" cy="2884578"/>
            <a:chOff x="4929283" y="0"/>
            <a:chExt cx="2198193" cy="6661192"/>
          </a:xfrm>
        </p:grpSpPr>
        <p:sp>
          <p:nvSpPr>
            <p:cNvPr id="70" name="Google Shape;70;p14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white, old, sitting, black&#10;&#10;Description automatically generated" id="74" name="Google Shape;7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">
            <a:off x="1406474" y="-1876751"/>
            <a:ext cx="4748815" cy="68975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indoor, sitting, white, monitor&#10;&#10;Description automatically generated" id="76" name="Google Shape;76;p14"/>
          <p:cNvPicPr preferRelativeResize="0"/>
          <p:nvPr/>
        </p:nvPicPr>
        <p:blipFill rotWithShape="1">
          <a:blip r:embed="rId3">
            <a:alphaModFix/>
          </a:blip>
          <a:srcRect b="0" l="0" r="47404" t="0"/>
          <a:stretch/>
        </p:blipFill>
        <p:spPr>
          <a:xfrm flipH="1" rot="660001">
            <a:off x="851636" y="-1483862"/>
            <a:ext cx="5364212" cy="65596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7" name="Google Shape;77;p14"/>
          <p:cNvSpPr txBox="1"/>
          <p:nvPr>
            <p:ph type="ctrTitle"/>
          </p:nvPr>
        </p:nvSpPr>
        <p:spPr>
          <a:xfrm rot="687006">
            <a:off x="1719369" y="2829732"/>
            <a:ext cx="3631474" cy="2052636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descr="A picture containing cake, train, sitting, clock&#10;&#10;Description automatically generated" id="78" name="Google Shape;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5199">
            <a:off x="1715821" y="2449648"/>
            <a:ext cx="2875594" cy="532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irror&#10;&#10;Description automatically generated" id="79" name="Google Shape;7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9004693">
            <a:off x="5487834" y="2805310"/>
            <a:ext cx="193527" cy="91515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80" name="Google Shape;80;p14"/>
          <p:cNvGrpSpPr/>
          <p:nvPr/>
        </p:nvGrpSpPr>
        <p:grpSpPr>
          <a:xfrm>
            <a:off x="7347243" y="3505543"/>
            <a:ext cx="213601" cy="1009658"/>
            <a:chOff x="8608129" y="1242253"/>
            <a:chExt cx="937259" cy="4430267"/>
          </a:xfrm>
        </p:grpSpPr>
        <p:sp>
          <p:nvSpPr>
            <p:cNvPr id="81" name="Google Shape;81;p1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2" name="Google Shape;82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83" name="Google Shape;83;p14"/>
          <p:cNvGrpSpPr/>
          <p:nvPr/>
        </p:nvGrpSpPr>
        <p:grpSpPr>
          <a:xfrm rot="2167852">
            <a:off x="7462252" y="3619680"/>
            <a:ext cx="213638" cy="1009830"/>
            <a:chOff x="8608129" y="1242253"/>
            <a:chExt cx="937259" cy="4430267"/>
          </a:xfrm>
        </p:grpSpPr>
        <p:sp>
          <p:nvSpPr>
            <p:cNvPr id="84" name="Google Shape;84;p1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" name="Google Shape;85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86" name="Google Shape;86;p14"/>
          <p:cNvGrpSpPr/>
          <p:nvPr/>
        </p:nvGrpSpPr>
        <p:grpSpPr>
          <a:xfrm rot="-1593903">
            <a:off x="7699296" y="3351339"/>
            <a:ext cx="213559" cy="1009460"/>
            <a:chOff x="8608129" y="1242253"/>
            <a:chExt cx="937259" cy="4430267"/>
          </a:xfrm>
        </p:grpSpPr>
        <p:sp>
          <p:nvSpPr>
            <p:cNvPr id="87" name="Google Shape;87;p1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" name="Google Shape;88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89" name="Google Shape;89;p14"/>
          <p:cNvGrpSpPr/>
          <p:nvPr/>
        </p:nvGrpSpPr>
        <p:grpSpPr>
          <a:xfrm rot="3642807">
            <a:off x="7788665" y="3818698"/>
            <a:ext cx="213633" cy="1009420"/>
            <a:chOff x="8608129" y="1242253"/>
            <a:chExt cx="937259" cy="4430267"/>
          </a:xfrm>
        </p:grpSpPr>
        <p:sp>
          <p:nvSpPr>
            <p:cNvPr id="90" name="Google Shape;90;p1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" name="Google Shape;91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33793">
            <a:off x="2113888" y="1737401"/>
            <a:ext cx="2993412" cy="636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94" name="Google Shape;9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061" y="115197"/>
            <a:ext cx="7718286" cy="49642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5" name="Google Shape;95;p15"/>
          <p:cNvSpPr/>
          <p:nvPr/>
        </p:nvSpPr>
        <p:spPr>
          <a:xfrm rot="19947">
            <a:off x="4816168" y="335921"/>
            <a:ext cx="3205554" cy="4462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 rot="451447">
            <a:off x="4805569" y="335551"/>
            <a:ext cx="3205197" cy="446249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 rot="141924">
            <a:off x="4932967" y="340744"/>
            <a:ext cx="3205531" cy="446210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white, old, sitting, black&#10;&#10;Description automatically generated"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38077">
            <a:off x="680757" y="-31792"/>
            <a:ext cx="3427051" cy="497772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picture containing cake, train, sitting, clock&#10;&#10;Description automatically generated" id="99" name="Google Shape;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91279">
            <a:off x="5259080" y="902882"/>
            <a:ext cx="2015897" cy="37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5"/>
          <p:cNvSpPr txBox="1"/>
          <p:nvPr>
            <p:ph type="title"/>
          </p:nvPr>
        </p:nvSpPr>
        <p:spPr>
          <a:xfrm rot="-396110">
            <a:off x="927565" y="474226"/>
            <a:ext cx="2510245" cy="57258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 rot="178900">
            <a:off x="5143005" y="2070859"/>
            <a:ext cx="2699154" cy="235879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3" name="Google Shape;103;p15"/>
          <p:cNvSpPr txBox="1"/>
          <p:nvPr>
            <p:ph idx="2" type="subTitle"/>
          </p:nvPr>
        </p:nvSpPr>
        <p:spPr>
          <a:xfrm rot="-393372">
            <a:off x="1233232" y="2022489"/>
            <a:ext cx="2601211" cy="22986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105" name="Google Shape;10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061" y="115197"/>
            <a:ext cx="7718286" cy="49642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white, old, sitting, black&#10;&#10;Description automatically generated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38078">
            <a:off x="745715" y="-100358"/>
            <a:ext cx="4755374" cy="63661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picture containing mirror&#10;&#10;Description automatically generated" id="108" name="Google Shape;1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16262">
            <a:off x="950672" y="118098"/>
            <a:ext cx="193527" cy="91515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109" name="Google Shape;109;p16"/>
          <p:cNvGrpSpPr/>
          <p:nvPr/>
        </p:nvGrpSpPr>
        <p:grpSpPr>
          <a:xfrm rot="-8234206">
            <a:off x="5869758" y="1049039"/>
            <a:ext cx="951836" cy="2884353"/>
            <a:chOff x="4929283" y="0"/>
            <a:chExt cx="2198193" cy="6661192"/>
          </a:xfrm>
        </p:grpSpPr>
        <p:sp>
          <p:nvSpPr>
            <p:cNvPr id="110" name="Google Shape;110;p16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6"/>
          <p:cNvGrpSpPr/>
          <p:nvPr/>
        </p:nvGrpSpPr>
        <p:grpSpPr>
          <a:xfrm rot="-1106599">
            <a:off x="5526355" y="191876"/>
            <a:ext cx="951911" cy="2884578"/>
            <a:chOff x="4929283" y="0"/>
            <a:chExt cx="2198193" cy="6661192"/>
          </a:xfrm>
        </p:grpSpPr>
        <p:sp>
          <p:nvSpPr>
            <p:cNvPr id="115" name="Google Shape;115;p16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6"/>
          <p:cNvGrpSpPr/>
          <p:nvPr/>
        </p:nvGrpSpPr>
        <p:grpSpPr>
          <a:xfrm>
            <a:off x="6304761" y="3411193"/>
            <a:ext cx="213601" cy="1009658"/>
            <a:chOff x="8608129" y="1242253"/>
            <a:chExt cx="937259" cy="4430267"/>
          </a:xfrm>
        </p:grpSpPr>
        <p:sp>
          <p:nvSpPr>
            <p:cNvPr id="120" name="Google Shape;120;p16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1" name="Google Shape;121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22" name="Google Shape;122;p16"/>
          <p:cNvGrpSpPr/>
          <p:nvPr/>
        </p:nvGrpSpPr>
        <p:grpSpPr>
          <a:xfrm rot="2167852">
            <a:off x="6419771" y="3525330"/>
            <a:ext cx="213638" cy="1009830"/>
            <a:chOff x="8608129" y="1242253"/>
            <a:chExt cx="937259" cy="4430267"/>
          </a:xfrm>
        </p:grpSpPr>
        <p:sp>
          <p:nvSpPr>
            <p:cNvPr id="123" name="Google Shape;123;p16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" name="Google Shape;124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25" name="Google Shape;125;p16"/>
          <p:cNvGrpSpPr/>
          <p:nvPr/>
        </p:nvGrpSpPr>
        <p:grpSpPr>
          <a:xfrm rot="-1593903">
            <a:off x="6656814" y="3256989"/>
            <a:ext cx="213559" cy="1009460"/>
            <a:chOff x="8608129" y="1242253"/>
            <a:chExt cx="937259" cy="4430267"/>
          </a:xfrm>
        </p:grpSpPr>
        <p:sp>
          <p:nvSpPr>
            <p:cNvPr id="126" name="Google Shape;126;p16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" name="Google Shape;127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28" name="Google Shape;128;p16"/>
          <p:cNvGrpSpPr/>
          <p:nvPr/>
        </p:nvGrpSpPr>
        <p:grpSpPr>
          <a:xfrm rot="3642807">
            <a:off x="6746184" y="3724348"/>
            <a:ext cx="213633" cy="1009420"/>
            <a:chOff x="8608129" y="1242253"/>
            <a:chExt cx="937259" cy="4430267"/>
          </a:xfrm>
        </p:grpSpPr>
        <p:sp>
          <p:nvSpPr>
            <p:cNvPr id="129" name="Google Shape;129;p16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31" name="Google Shape;131;p16"/>
          <p:cNvSpPr txBox="1"/>
          <p:nvPr>
            <p:ph idx="1" type="body"/>
          </p:nvPr>
        </p:nvSpPr>
        <p:spPr>
          <a:xfrm rot="-455361">
            <a:off x="1392236" y="1226417"/>
            <a:ext cx="3434486" cy="341632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2" name="Google Shape;132;p16"/>
          <p:cNvSpPr txBox="1"/>
          <p:nvPr>
            <p:ph type="title"/>
          </p:nvPr>
        </p:nvSpPr>
        <p:spPr>
          <a:xfrm rot="-455242">
            <a:off x="1110326" y="527274"/>
            <a:ext cx="3592150" cy="57261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7"/>
          <p:cNvGrpSpPr/>
          <p:nvPr/>
        </p:nvGrpSpPr>
        <p:grpSpPr>
          <a:xfrm rot="-1106599">
            <a:off x="7888667" y="924129"/>
            <a:ext cx="951911" cy="2884578"/>
            <a:chOff x="4929283" y="0"/>
            <a:chExt cx="2198193" cy="6661192"/>
          </a:xfrm>
        </p:grpSpPr>
        <p:sp>
          <p:nvSpPr>
            <p:cNvPr id="135" name="Google Shape;135;p17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7"/>
          <p:cNvGrpSpPr/>
          <p:nvPr/>
        </p:nvGrpSpPr>
        <p:grpSpPr>
          <a:xfrm rot="-8234206">
            <a:off x="7888795" y="96314"/>
            <a:ext cx="951836" cy="2884353"/>
            <a:chOff x="4929283" y="0"/>
            <a:chExt cx="2198193" cy="6661192"/>
          </a:xfrm>
        </p:grpSpPr>
        <p:sp>
          <p:nvSpPr>
            <p:cNvPr id="140" name="Google Shape;140;p17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7"/>
          <p:cNvSpPr/>
          <p:nvPr/>
        </p:nvSpPr>
        <p:spPr>
          <a:xfrm rot="-5552534">
            <a:off x="2448634" y="-1230336"/>
            <a:ext cx="4450380" cy="773112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 rot="-5014301">
            <a:off x="2444633" y="-1210850"/>
            <a:ext cx="4458733" cy="77216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 rot="-5400000">
            <a:off x="2449442" y="-1393503"/>
            <a:ext cx="4449000" cy="773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17"/>
          <p:cNvGrpSpPr/>
          <p:nvPr/>
        </p:nvGrpSpPr>
        <p:grpSpPr>
          <a:xfrm rot="9241849">
            <a:off x="287332" y="2066659"/>
            <a:ext cx="213613" cy="1009713"/>
            <a:chOff x="8608129" y="1242253"/>
            <a:chExt cx="937259" cy="4430267"/>
          </a:xfrm>
        </p:grpSpPr>
        <p:sp>
          <p:nvSpPr>
            <p:cNvPr id="148" name="Google Shape;148;p17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9" name="Google Shape;149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50" name="Google Shape;150;p17"/>
          <p:cNvGrpSpPr/>
          <p:nvPr/>
        </p:nvGrpSpPr>
        <p:grpSpPr>
          <a:xfrm rot="-2831213">
            <a:off x="268920" y="3313171"/>
            <a:ext cx="213625" cy="1010094"/>
            <a:chOff x="8608129" y="1242253"/>
            <a:chExt cx="937259" cy="4430267"/>
          </a:xfrm>
        </p:grpSpPr>
        <p:sp>
          <p:nvSpPr>
            <p:cNvPr id="151" name="Google Shape;151;p17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53" name="Google Shape;153;p17"/>
          <p:cNvGrpSpPr/>
          <p:nvPr/>
        </p:nvGrpSpPr>
        <p:grpSpPr>
          <a:xfrm rot="-624765">
            <a:off x="401481" y="2868841"/>
            <a:ext cx="213652" cy="1009898"/>
            <a:chOff x="8608129" y="1242253"/>
            <a:chExt cx="937259" cy="4430267"/>
          </a:xfrm>
        </p:grpSpPr>
        <p:sp>
          <p:nvSpPr>
            <p:cNvPr id="154" name="Google Shape;154;p17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5" name="Google Shape;155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56" name="Google Shape;15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7"/>
          <p:cNvSpPr txBox="1"/>
          <p:nvPr>
            <p:ph type="title"/>
          </p:nvPr>
        </p:nvSpPr>
        <p:spPr>
          <a:xfrm>
            <a:off x="1850456" y="2285438"/>
            <a:ext cx="598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159" name="Google Shape;15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061" y="115197"/>
            <a:ext cx="7718286" cy="49642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0" name="Google Shape;160;p18"/>
          <p:cNvSpPr/>
          <p:nvPr/>
        </p:nvSpPr>
        <p:spPr>
          <a:xfrm>
            <a:off x="983302" y="366222"/>
            <a:ext cx="3205500" cy="4462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cake, train, sitting, clock&#10;&#10;Description automatically generated" id="161" name="Google Shape;1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91278">
            <a:off x="5069433" y="908014"/>
            <a:ext cx="2318597" cy="42919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/>
          <p:nvPr/>
        </p:nvSpPr>
        <p:spPr>
          <a:xfrm rot="-121967">
            <a:off x="4816103" y="335544"/>
            <a:ext cx="3205417" cy="446231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 rot="309306">
            <a:off x="4805602" y="335514"/>
            <a:ext cx="3205265" cy="446223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4933008" y="335528"/>
            <a:ext cx="3205500" cy="4462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" name="Google Shape;165;p18"/>
          <p:cNvGrpSpPr/>
          <p:nvPr/>
        </p:nvGrpSpPr>
        <p:grpSpPr>
          <a:xfrm rot="-2839869">
            <a:off x="7353894" y="-134252"/>
            <a:ext cx="649637" cy="1828572"/>
            <a:chOff x="4929283" y="0"/>
            <a:chExt cx="2198193" cy="6661192"/>
          </a:xfrm>
        </p:grpSpPr>
        <p:sp>
          <p:nvSpPr>
            <p:cNvPr id="166" name="Google Shape;166;p18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mirror&#10;&#10;Description automatically generated" id="170" name="Google Shape;17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934813">
            <a:off x="7395812" y="9487"/>
            <a:ext cx="189637" cy="89675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1381425" y="673631"/>
            <a:ext cx="2444100" cy="39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5161613" y="923869"/>
            <a:ext cx="267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175" name="Google Shape;17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50" y="-1"/>
            <a:ext cx="8409716" cy="5408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6" name="Google Shape;176;p19"/>
          <p:cNvSpPr/>
          <p:nvPr/>
        </p:nvSpPr>
        <p:spPr>
          <a:xfrm rot="-5544833">
            <a:off x="2330394" y="-1098591"/>
            <a:ext cx="4686859" cy="77314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 rot="-5033639">
            <a:off x="2327437" y="-1079167"/>
            <a:ext cx="4693125" cy="772387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/>
          <p:nvPr/>
        </p:nvSpPr>
        <p:spPr>
          <a:xfrm rot="-5400000">
            <a:off x="2331092" y="-1270150"/>
            <a:ext cx="4685700" cy="773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 txBox="1"/>
          <p:nvPr>
            <p:ph type="title"/>
          </p:nvPr>
        </p:nvSpPr>
        <p:spPr>
          <a:xfrm>
            <a:off x="1490075" y="721819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0" name="Google Shape;1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182" name="Google Shape;18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50" y="-1"/>
            <a:ext cx="8409716" cy="5408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A picture containing indoor, sitting, white, monitor&#10;&#10;Description automatically generated" id="183" name="Google Shape;18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9525" y="723338"/>
            <a:ext cx="6947926" cy="374454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4" name="Google Shape;184;p20"/>
          <p:cNvSpPr/>
          <p:nvPr/>
        </p:nvSpPr>
        <p:spPr>
          <a:xfrm rot="-5544833">
            <a:off x="2330394" y="-1098591"/>
            <a:ext cx="4686859" cy="77314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 rot="-5033639">
            <a:off x="2327437" y="-1079167"/>
            <a:ext cx="4693125" cy="772387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 rot="-5400000">
            <a:off x="2331092" y="-1270150"/>
            <a:ext cx="4685700" cy="773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 txBox="1"/>
          <p:nvPr>
            <p:ph type="title"/>
          </p:nvPr>
        </p:nvSpPr>
        <p:spPr>
          <a:xfrm>
            <a:off x="1713169" y="842625"/>
            <a:ext cx="6206100" cy="35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188" name="Google Shape;1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9" name="Google Shape;189;p20"/>
          <p:cNvGrpSpPr/>
          <p:nvPr/>
        </p:nvGrpSpPr>
        <p:grpSpPr>
          <a:xfrm rot="-275005">
            <a:off x="833974" y="121245"/>
            <a:ext cx="951784" cy="2884247"/>
            <a:chOff x="4929283" y="0"/>
            <a:chExt cx="2198193" cy="6661192"/>
          </a:xfrm>
        </p:grpSpPr>
        <p:sp>
          <p:nvSpPr>
            <p:cNvPr id="190" name="Google Shape;190;p20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mirror&#10;&#10;Description automatically generated" id="194" name="Google Shape;1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916262">
            <a:off x="1215722" y="9573"/>
            <a:ext cx="193527" cy="91515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196" name="Google Shape;19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061" y="115197"/>
            <a:ext cx="7718286" cy="49642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7" name="Google Shape;197;p21"/>
          <p:cNvSpPr/>
          <p:nvPr/>
        </p:nvSpPr>
        <p:spPr>
          <a:xfrm>
            <a:off x="983302" y="366222"/>
            <a:ext cx="3205500" cy="4462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 rot="-121967">
            <a:off x="1210234" y="366237"/>
            <a:ext cx="3205417" cy="446231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 rot="309306">
            <a:off x="1199733" y="366207"/>
            <a:ext cx="3205265" cy="446223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1327140" y="366222"/>
            <a:ext cx="3205500" cy="4462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cake, train, sitting, clock&#10;&#10;Description automatically generated" id="201" name="Google Shape;20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91278">
            <a:off x="5069433" y="908014"/>
            <a:ext cx="2318597" cy="42919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/>
          <p:nvPr/>
        </p:nvSpPr>
        <p:spPr>
          <a:xfrm rot="-121967">
            <a:off x="4816103" y="335544"/>
            <a:ext cx="3205417" cy="446231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"/>
          <p:cNvSpPr/>
          <p:nvPr/>
        </p:nvSpPr>
        <p:spPr>
          <a:xfrm rot="309306">
            <a:off x="4805602" y="335514"/>
            <a:ext cx="3205265" cy="446223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4933008" y="335528"/>
            <a:ext cx="3205500" cy="4462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21"/>
          <p:cNvGrpSpPr/>
          <p:nvPr/>
        </p:nvGrpSpPr>
        <p:grpSpPr>
          <a:xfrm rot="-2839869">
            <a:off x="7353894" y="-134252"/>
            <a:ext cx="649637" cy="1828572"/>
            <a:chOff x="4929283" y="0"/>
            <a:chExt cx="2198193" cy="6661192"/>
          </a:xfrm>
        </p:grpSpPr>
        <p:sp>
          <p:nvSpPr>
            <p:cNvPr id="206" name="Google Shape;206;p21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mirror&#10;&#10;Description automatically generated" id="210" name="Google Shape;21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934813">
            <a:off x="7395812" y="9487"/>
            <a:ext cx="189637" cy="89675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1"/>
          <p:cNvSpPr txBox="1"/>
          <p:nvPr>
            <p:ph type="title"/>
          </p:nvPr>
        </p:nvSpPr>
        <p:spPr>
          <a:xfrm>
            <a:off x="1493494" y="559331"/>
            <a:ext cx="288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21"/>
          <p:cNvSpPr txBox="1"/>
          <p:nvPr>
            <p:ph idx="1" type="body"/>
          </p:nvPr>
        </p:nvSpPr>
        <p:spPr>
          <a:xfrm>
            <a:off x="1304175" y="1821581"/>
            <a:ext cx="2707200" cy="29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14" name="Google Shape;214;p21"/>
          <p:cNvSpPr txBox="1"/>
          <p:nvPr>
            <p:ph idx="2" type="body"/>
          </p:nvPr>
        </p:nvSpPr>
        <p:spPr>
          <a:xfrm>
            <a:off x="5182088" y="1638656"/>
            <a:ext cx="2707200" cy="29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CUSTOM_9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216" name="Google Shape;21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50" y="-1"/>
            <a:ext cx="8409716" cy="5408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7" name="Google Shape;217;p22"/>
          <p:cNvSpPr/>
          <p:nvPr/>
        </p:nvSpPr>
        <p:spPr>
          <a:xfrm rot="-5033639">
            <a:off x="2327437" y="-1079167"/>
            <a:ext cx="4693125" cy="772387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2"/>
          <p:cNvSpPr/>
          <p:nvPr/>
        </p:nvSpPr>
        <p:spPr>
          <a:xfrm rot="-5400000">
            <a:off x="2331092" y="-1270150"/>
            <a:ext cx="4685700" cy="773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mirror&#10;&#10;Description automatically generated" id="219" name="Google Shape;2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916262">
            <a:off x="1215722" y="9573"/>
            <a:ext cx="193527" cy="91515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220" name="Google Shape;22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Google Shape;221;p22"/>
          <p:cNvSpPr txBox="1"/>
          <p:nvPr>
            <p:ph type="title"/>
          </p:nvPr>
        </p:nvSpPr>
        <p:spPr>
          <a:xfrm>
            <a:off x="1190588" y="445031"/>
            <a:ext cx="701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2" name="Google Shape;222;p22"/>
          <p:cNvSpPr txBox="1"/>
          <p:nvPr>
            <p:ph idx="1" type="body"/>
          </p:nvPr>
        </p:nvSpPr>
        <p:spPr>
          <a:xfrm>
            <a:off x="1190588" y="1417504"/>
            <a:ext cx="224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23" name="Google Shape;223;p22"/>
          <p:cNvSpPr txBox="1"/>
          <p:nvPr>
            <p:ph idx="2" type="body"/>
          </p:nvPr>
        </p:nvSpPr>
        <p:spPr>
          <a:xfrm>
            <a:off x="3575496" y="1417504"/>
            <a:ext cx="224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24" name="Google Shape;224;p22"/>
          <p:cNvSpPr txBox="1"/>
          <p:nvPr>
            <p:ph idx="3" type="body"/>
          </p:nvPr>
        </p:nvSpPr>
        <p:spPr>
          <a:xfrm>
            <a:off x="5960404" y="1417504"/>
            <a:ext cx="224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226" name="Google Shape;22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50" y="-1"/>
            <a:ext cx="8409716" cy="5408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7" name="Google Shape;227;p23"/>
          <p:cNvSpPr/>
          <p:nvPr/>
        </p:nvSpPr>
        <p:spPr>
          <a:xfrm rot="-5544833">
            <a:off x="2330394" y="-1098591"/>
            <a:ext cx="4686859" cy="77314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3"/>
          <p:cNvSpPr/>
          <p:nvPr/>
        </p:nvSpPr>
        <p:spPr>
          <a:xfrm rot="-5033639">
            <a:off x="2327437" y="-1079167"/>
            <a:ext cx="4693125" cy="772387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3"/>
          <p:cNvSpPr/>
          <p:nvPr/>
        </p:nvSpPr>
        <p:spPr>
          <a:xfrm rot="-5400000">
            <a:off x="2331092" y="-1270150"/>
            <a:ext cx="4685700" cy="773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2" name="Google Shape;232;p23"/>
          <p:cNvSpPr txBox="1"/>
          <p:nvPr>
            <p:ph idx="1" type="subTitle"/>
          </p:nvPr>
        </p:nvSpPr>
        <p:spPr>
          <a:xfrm>
            <a:off x="215606" y="4562531"/>
            <a:ext cx="5528100" cy="4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CUSTOM_1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4"/>
          <p:cNvGrpSpPr/>
          <p:nvPr/>
        </p:nvGrpSpPr>
        <p:grpSpPr>
          <a:xfrm flipH="1">
            <a:off x="8767809" y="2909181"/>
            <a:ext cx="213601" cy="1009658"/>
            <a:chOff x="8608129" y="1242253"/>
            <a:chExt cx="937259" cy="4430267"/>
          </a:xfrm>
        </p:grpSpPr>
        <p:sp>
          <p:nvSpPr>
            <p:cNvPr id="235" name="Google Shape;235;p2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6" name="Google Shape;236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37" name="Google Shape;237;p24"/>
          <p:cNvGrpSpPr/>
          <p:nvPr/>
        </p:nvGrpSpPr>
        <p:grpSpPr>
          <a:xfrm flipH="1" rot="-2168742">
            <a:off x="8653708" y="3023317"/>
            <a:ext cx="213562" cy="1009830"/>
            <a:chOff x="8608129" y="1242253"/>
            <a:chExt cx="937259" cy="4430267"/>
          </a:xfrm>
        </p:grpSpPr>
        <p:sp>
          <p:nvSpPr>
            <p:cNvPr id="238" name="Google Shape;238;p2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9" name="Google Shape;239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40" name="Google Shape;240;p24"/>
          <p:cNvGrpSpPr/>
          <p:nvPr/>
        </p:nvGrpSpPr>
        <p:grpSpPr>
          <a:xfrm flipH="1" rot="1593903">
            <a:off x="8415798" y="2754976"/>
            <a:ext cx="213559" cy="1009460"/>
            <a:chOff x="8608129" y="1242253"/>
            <a:chExt cx="937259" cy="4430267"/>
          </a:xfrm>
        </p:grpSpPr>
        <p:sp>
          <p:nvSpPr>
            <p:cNvPr id="241" name="Google Shape;241;p2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2" name="Google Shape;242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43" name="Google Shape;243;p24"/>
          <p:cNvGrpSpPr/>
          <p:nvPr/>
        </p:nvGrpSpPr>
        <p:grpSpPr>
          <a:xfrm flipH="1" rot="-3642807">
            <a:off x="8326701" y="3222143"/>
            <a:ext cx="213633" cy="1009806"/>
            <a:chOff x="8608129" y="1242253"/>
            <a:chExt cx="937259" cy="4430267"/>
          </a:xfrm>
        </p:grpSpPr>
        <p:sp>
          <p:nvSpPr>
            <p:cNvPr id="244" name="Google Shape;244;p2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5" name="Google Shape;245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46" name="Google Shape;246;p24"/>
          <p:cNvGrpSpPr/>
          <p:nvPr/>
        </p:nvGrpSpPr>
        <p:grpSpPr>
          <a:xfrm rot="-445029">
            <a:off x="-54825" y="767192"/>
            <a:ext cx="951869" cy="2884537"/>
            <a:chOff x="4929283" y="0"/>
            <a:chExt cx="2198193" cy="6661192"/>
          </a:xfrm>
        </p:grpSpPr>
        <p:sp>
          <p:nvSpPr>
            <p:cNvPr id="247" name="Google Shape;247;p24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indoor, sitting, white, monitor&#10;&#10;Description automatically generated" id="251" name="Google Shape;2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150" y="-1"/>
            <a:ext cx="8409716" cy="5408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2" name="Google Shape;252;p24"/>
          <p:cNvSpPr/>
          <p:nvPr/>
        </p:nvSpPr>
        <p:spPr>
          <a:xfrm rot="-5033639">
            <a:off x="2327437" y="-1079167"/>
            <a:ext cx="4693125" cy="772387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 rot="-5400000">
            <a:off x="2331092" y="-1270150"/>
            <a:ext cx="4685700" cy="773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mirror&#10;&#10;Description automatically generated" id="254" name="Google Shape;25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16262">
            <a:off x="1215722" y="9573"/>
            <a:ext cx="193527" cy="91515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255" name="Google Shape;255;p24"/>
          <p:cNvSpPr txBox="1"/>
          <p:nvPr>
            <p:ph idx="12" type="sldNum"/>
          </p:nvPr>
        </p:nvSpPr>
        <p:spPr>
          <a:xfrm>
            <a:off x="8110289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24"/>
          <p:cNvSpPr txBox="1"/>
          <p:nvPr>
            <p:ph idx="1" type="subTitle"/>
          </p:nvPr>
        </p:nvSpPr>
        <p:spPr>
          <a:xfrm>
            <a:off x="1102556" y="1147613"/>
            <a:ext cx="16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7" name="Google Shape;257;p24"/>
          <p:cNvSpPr txBox="1"/>
          <p:nvPr>
            <p:ph idx="2" type="body"/>
          </p:nvPr>
        </p:nvSpPr>
        <p:spPr>
          <a:xfrm>
            <a:off x="3106713" y="1147613"/>
            <a:ext cx="511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8" name="Google Shape;258;p24"/>
          <p:cNvSpPr txBox="1"/>
          <p:nvPr>
            <p:ph type="title"/>
          </p:nvPr>
        </p:nvSpPr>
        <p:spPr>
          <a:xfrm>
            <a:off x="1522406" y="445031"/>
            <a:ext cx="684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9" name="Google Shape;259;p24"/>
          <p:cNvSpPr txBox="1"/>
          <p:nvPr>
            <p:ph idx="3" type="subTitle"/>
          </p:nvPr>
        </p:nvSpPr>
        <p:spPr>
          <a:xfrm>
            <a:off x="1113394" y="2038125"/>
            <a:ext cx="16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60" name="Google Shape;260;p24"/>
          <p:cNvSpPr txBox="1"/>
          <p:nvPr>
            <p:ph idx="4" type="body"/>
          </p:nvPr>
        </p:nvSpPr>
        <p:spPr>
          <a:xfrm>
            <a:off x="3117551" y="2038125"/>
            <a:ext cx="511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1" name="Google Shape;261;p24"/>
          <p:cNvSpPr txBox="1"/>
          <p:nvPr>
            <p:ph idx="5" type="subTitle"/>
          </p:nvPr>
        </p:nvSpPr>
        <p:spPr>
          <a:xfrm>
            <a:off x="1107975" y="2984681"/>
            <a:ext cx="16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62" name="Google Shape;262;p24"/>
          <p:cNvSpPr txBox="1"/>
          <p:nvPr>
            <p:ph idx="6" type="body"/>
          </p:nvPr>
        </p:nvSpPr>
        <p:spPr>
          <a:xfrm>
            <a:off x="3112132" y="2984681"/>
            <a:ext cx="511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3" name="Google Shape;263;p24"/>
          <p:cNvSpPr txBox="1"/>
          <p:nvPr>
            <p:ph idx="7" type="subTitle"/>
          </p:nvPr>
        </p:nvSpPr>
        <p:spPr>
          <a:xfrm>
            <a:off x="1118813" y="3875194"/>
            <a:ext cx="16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64" name="Google Shape;264;p24"/>
          <p:cNvSpPr txBox="1"/>
          <p:nvPr>
            <p:ph idx="8" type="body"/>
          </p:nvPr>
        </p:nvSpPr>
        <p:spPr>
          <a:xfrm>
            <a:off x="3122970" y="3875194"/>
            <a:ext cx="511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5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267" name="Google Shape;267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8" name="Google Shape;268;p2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23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0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33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70" name="Google Shape;270;p2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71" name="Google Shape;271;p2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2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2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2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●"/>
              <a:defRPr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ecial Elite"/>
              <a:buChar char="■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3"/>
          <p:cNvSpPr txBox="1"/>
          <p:nvPr/>
        </p:nvSpPr>
        <p:spPr>
          <a:xfrm rot="5400000">
            <a:off x="-509475" y="4629694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/>
          <p:nvPr>
            <p:ph type="title"/>
          </p:nvPr>
        </p:nvSpPr>
        <p:spPr>
          <a:xfrm>
            <a:off x="1025325" y="1018143"/>
            <a:ext cx="6367800" cy="13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Evidence book</a:t>
            </a:r>
            <a:endParaRPr sz="6000"/>
          </a:p>
        </p:txBody>
      </p:sp>
      <p:pic>
        <p:nvPicPr>
          <p:cNvPr descr="A picture containing cake, train, sitting, clock&#10;&#10;Description automatically generated" id="281" name="Google Shape;2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77694">
            <a:off x="2461426" y="3589215"/>
            <a:ext cx="3943421" cy="729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26"/>
          <p:cNvGrpSpPr/>
          <p:nvPr/>
        </p:nvGrpSpPr>
        <p:grpSpPr>
          <a:xfrm>
            <a:off x="6746800" y="1018150"/>
            <a:ext cx="2860973" cy="3415874"/>
            <a:chOff x="7487425" y="1632034"/>
            <a:chExt cx="3814631" cy="4554499"/>
          </a:xfrm>
        </p:grpSpPr>
        <p:sp>
          <p:nvSpPr>
            <p:cNvPr id="283" name="Google Shape;283;p26"/>
            <p:cNvSpPr/>
            <p:nvPr/>
          </p:nvSpPr>
          <p:spPr>
            <a:xfrm rot="-374103">
              <a:off x="7824414" y="2039485"/>
              <a:ext cx="1787172" cy="1728364"/>
            </a:xfrm>
            <a:prstGeom prst="ellipse">
              <a:avLst/>
            </a:prstGeom>
            <a:solidFill>
              <a:srgbClr val="FFFFFF">
                <a:alpha val="1955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4" name="Google Shape;284;p26"/>
            <p:cNvGrpSpPr/>
            <p:nvPr/>
          </p:nvGrpSpPr>
          <p:grpSpPr>
            <a:xfrm rot="-4286693">
              <a:off x="8823506" y="3739847"/>
              <a:ext cx="2106117" cy="2269258"/>
              <a:chOff x="4978879" y="3112852"/>
              <a:chExt cx="2586653" cy="2930763"/>
            </a:xfrm>
          </p:grpSpPr>
          <p:sp>
            <p:nvSpPr>
              <p:cNvPr id="285" name="Google Shape;285;p26"/>
              <p:cNvSpPr/>
              <p:nvPr/>
            </p:nvSpPr>
            <p:spPr>
              <a:xfrm rot="2459514">
                <a:off x="5805360" y="3487686"/>
                <a:ext cx="525038" cy="2716659"/>
              </a:xfrm>
              <a:prstGeom prst="can">
                <a:avLst>
                  <a:gd fmla="val 17135" name="adj"/>
                </a:avLst>
              </a:prstGeom>
              <a:gradFill>
                <a:gsLst>
                  <a:gs pos="0">
                    <a:srgbClr val="262626"/>
                  </a:gs>
                  <a:gs pos="69000">
                    <a:srgbClr val="262626"/>
                  </a:gs>
                  <a:gs pos="86000">
                    <a:srgbClr val="7F7F7F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26"/>
              <p:cNvSpPr/>
              <p:nvPr/>
            </p:nvSpPr>
            <p:spPr>
              <a:xfrm rot="2420236">
                <a:off x="6959104" y="3674407"/>
                <a:ext cx="186609" cy="25739"/>
              </a:xfrm>
              <a:custGeom>
                <a:rect b="b" l="l" r="r" t="t"/>
                <a:pathLst>
                  <a:path extrusionOk="0" h="25730" w="186547">
                    <a:moveTo>
                      <a:pt x="-450" y="91"/>
                    </a:moveTo>
                    <a:lnTo>
                      <a:pt x="186097" y="91"/>
                    </a:lnTo>
                    <a:lnTo>
                      <a:pt x="186097" y="25822"/>
                    </a:lnTo>
                    <a:lnTo>
                      <a:pt x="-450" y="2582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26"/>
              <p:cNvSpPr/>
              <p:nvPr/>
            </p:nvSpPr>
            <p:spPr>
              <a:xfrm rot="2420236">
                <a:off x="6878729" y="3680794"/>
                <a:ext cx="211676" cy="199441"/>
              </a:xfrm>
              <a:custGeom>
                <a:rect b="b" l="l" r="r" t="t"/>
                <a:pathLst>
                  <a:path extrusionOk="0" h="199375" w="211606">
                    <a:moveTo>
                      <a:pt x="-105" y="-491"/>
                    </a:moveTo>
                    <a:lnTo>
                      <a:pt x="-105" y="195613"/>
                    </a:lnTo>
                    <a:lnTo>
                      <a:pt x="1093" y="195613"/>
                    </a:lnTo>
                    <a:cubicBezTo>
                      <a:pt x="409" y="195742"/>
                      <a:pt x="-105" y="195879"/>
                      <a:pt x="-105" y="196015"/>
                    </a:cubicBezTo>
                    <a:cubicBezTo>
                      <a:pt x="-105" y="197600"/>
                      <a:pt x="47375" y="198884"/>
                      <a:pt x="105763" y="198884"/>
                    </a:cubicBezTo>
                    <a:cubicBezTo>
                      <a:pt x="164150" y="198884"/>
                      <a:pt x="211502" y="197600"/>
                      <a:pt x="211502" y="196015"/>
                    </a:cubicBezTo>
                    <a:cubicBezTo>
                      <a:pt x="211502" y="195879"/>
                      <a:pt x="210989" y="195742"/>
                      <a:pt x="210304" y="195613"/>
                    </a:cubicBezTo>
                    <a:lnTo>
                      <a:pt x="211117" y="195613"/>
                    </a:lnTo>
                    <a:lnTo>
                      <a:pt x="211117" y="-491"/>
                    </a:lnTo>
                    <a:lnTo>
                      <a:pt x="-105" y="-491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26"/>
              <p:cNvSpPr/>
              <p:nvPr/>
            </p:nvSpPr>
            <p:spPr>
              <a:xfrm rot="2420236">
                <a:off x="6943345" y="3689799"/>
                <a:ext cx="211604" cy="5735"/>
              </a:xfrm>
              <a:custGeom>
                <a:rect b="b" l="l" r="r" t="t"/>
                <a:pathLst>
                  <a:path extrusionOk="0" h="5733" w="211534">
                    <a:moveTo>
                      <a:pt x="211431" y="2515"/>
                    </a:moveTo>
                    <a:cubicBezTo>
                      <a:pt x="211431" y="4098"/>
                      <a:pt x="164079" y="5382"/>
                      <a:pt x="105664" y="5382"/>
                    </a:cubicBezTo>
                    <a:cubicBezTo>
                      <a:pt x="47249" y="5382"/>
                      <a:pt x="-103" y="4098"/>
                      <a:pt x="-103" y="2515"/>
                    </a:cubicBezTo>
                    <a:cubicBezTo>
                      <a:pt x="-103" y="932"/>
                      <a:pt x="47249" y="-352"/>
                      <a:pt x="105664" y="-352"/>
                    </a:cubicBezTo>
                    <a:cubicBezTo>
                      <a:pt x="164079" y="-352"/>
                      <a:pt x="211431" y="932"/>
                      <a:pt x="211431" y="251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26"/>
              <p:cNvSpPr/>
              <p:nvPr/>
            </p:nvSpPr>
            <p:spPr>
              <a:xfrm rot="2420236">
                <a:off x="7094711" y="3514652"/>
                <a:ext cx="186609" cy="25739"/>
              </a:xfrm>
              <a:custGeom>
                <a:rect b="b" l="l" r="r" t="t"/>
                <a:pathLst>
                  <a:path extrusionOk="0" h="25730" w="186547">
                    <a:moveTo>
                      <a:pt x="-436" y="97"/>
                    </a:moveTo>
                    <a:lnTo>
                      <a:pt x="186111" y="97"/>
                    </a:lnTo>
                    <a:lnTo>
                      <a:pt x="186111" y="25828"/>
                    </a:lnTo>
                    <a:lnTo>
                      <a:pt x="-436" y="2582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6"/>
              <p:cNvSpPr/>
              <p:nvPr/>
            </p:nvSpPr>
            <p:spPr>
              <a:xfrm rot="2420236">
                <a:off x="7006702" y="3521403"/>
                <a:ext cx="235269" cy="199441"/>
              </a:xfrm>
              <a:custGeom>
                <a:rect b="b" l="l" r="r" t="t"/>
                <a:pathLst>
                  <a:path extrusionOk="0" h="199375" w="235191">
                    <a:moveTo>
                      <a:pt x="-91" y="-508"/>
                    </a:moveTo>
                    <a:lnTo>
                      <a:pt x="-91" y="195596"/>
                    </a:lnTo>
                    <a:lnTo>
                      <a:pt x="1241" y="195596"/>
                    </a:lnTo>
                    <a:cubicBezTo>
                      <a:pt x="480" y="195726"/>
                      <a:pt x="-91" y="195862"/>
                      <a:pt x="-91" y="195998"/>
                    </a:cubicBezTo>
                    <a:cubicBezTo>
                      <a:pt x="-91" y="197583"/>
                      <a:pt x="52681" y="198867"/>
                      <a:pt x="117577" y="198867"/>
                    </a:cubicBezTo>
                    <a:cubicBezTo>
                      <a:pt x="182472" y="198867"/>
                      <a:pt x="235101" y="197583"/>
                      <a:pt x="235101" y="195998"/>
                    </a:cubicBezTo>
                    <a:cubicBezTo>
                      <a:pt x="235101" y="195862"/>
                      <a:pt x="234531" y="195726"/>
                      <a:pt x="233770" y="195596"/>
                    </a:cubicBezTo>
                    <a:lnTo>
                      <a:pt x="234673" y="195596"/>
                    </a:lnTo>
                    <a:lnTo>
                      <a:pt x="234673" y="-508"/>
                    </a:lnTo>
                    <a:lnTo>
                      <a:pt x="-91" y="-508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26"/>
              <p:cNvSpPr/>
              <p:nvPr/>
            </p:nvSpPr>
            <p:spPr>
              <a:xfrm rot="2420236">
                <a:off x="7065424" y="3530410"/>
                <a:ext cx="235189" cy="5735"/>
              </a:xfrm>
              <a:custGeom>
                <a:rect b="b" l="l" r="r" t="t"/>
                <a:pathLst>
                  <a:path extrusionOk="0" h="5733" w="235111">
                    <a:moveTo>
                      <a:pt x="235022" y="2498"/>
                    </a:moveTo>
                    <a:cubicBezTo>
                      <a:pt x="235022" y="4082"/>
                      <a:pt x="182392" y="5365"/>
                      <a:pt x="117467" y="5365"/>
                    </a:cubicBezTo>
                    <a:cubicBezTo>
                      <a:pt x="52541" y="5365"/>
                      <a:pt x="-89" y="4082"/>
                      <a:pt x="-89" y="2498"/>
                    </a:cubicBezTo>
                    <a:cubicBezTo>
                      <a:pt x="-89" y="915"/>
                      <a:pt x="52541" y="-368"/>
                      <a:pt x="117467" y="-368"/>
                    </a:cubicBezTo>
                    <a:cubicBezTo>
                      <a:pt x="182392" y="-368"/>
                      <a:pt x="235022" y="915"/>
                      <a:pt x="235022" y="249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26"/>
              <p:cNvSpPr/>
              <p:nvPr/>
            </p:nvSpPr>
            <p:spPr>
              <a:xfrm rot="2420236">
                <a:off x="7235106" y="3145230"/>
                <a:ext cx="211676" cy="444666"/>
              </a:xfrm>
              <a:custGeom>
                <a:rect b="b" l="l" r="r" t="t"/>
                <a:pathLst>
                  <a:path extrusionOk="0" h="444519" w="211606">
                    <a:moveTo>
                      <a:pt x="-68" y="-535"/>
                    </a:moveTo>
                    <a:lnTo>
                      <a:pt x="-68" y="436692"/>
                    </a:lnTo>
                    <a:lnTo>
                      <a:pt x="1130" y="436692"/>
                    </a:lnTo>
                    <a:cubicBezTo>
                      <a:pt x="445" y="436980"/>
                      <a:pt x="-68" y="437284"/>
                      <a:pt x="-68" y="437588"/>
                    </a:cubicBezTo>
                    <a:cubicBezTo>
                      <a:pt x="-68" y="441122"/>
                      <a:pt x="47412" y="443985"/>
                      <a:pt x="105800" y="443985"/>
                    </a:cubicBezTo>
                    <a:cubicBezTo>
                      <a:pt x="164187" y="443985"/>
                      <a:pt x="211539" y="441122"/>
                      <a:pt x="211539" y="437588"/>
                    </a:cubicBezTo>
                    <a:cubicBezTo>
                      <a:pt x="211539" y="437284"/>
                      <a:pt x="211025" y="436980"/>
                      <a:pt x="210341" y="436692"/>
                    </a:cubicBezTo>
                    <a:lnTo>
                      <a:pt x="211154" y="436692"/>
                    </a:lnTo>
                    <a:lnTo>
                      <a:pt x="211154" y="-535"/>
                    </a:lnTo>
                    <a:lnTo>
                      <a:pt x="-68" y="-535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6"/>
              <p:cNvSpPr/>
              <p:nvPr/>
            </p:nvSpPr>
            <p:spPr>
              <a:xfrm rot="2420236">
                <a:off x="7373230" y="3179816"/>
                <a:ext cx="211604" cy="12786"/>
              </a:xfrm>
              <a:custGeom>
                <a:rect b="b" l="l" r="r" t="t"/>
                <a:pathLst>
                  <a:path extrusionOk="0" h="12782" w="211534">
                    <a:moveTo>
                      <a:pt x="211477" y="5987"/>
                    </a:moveTo>
                    <a:cubicBezTo>
                      <a:pt x="211477" y="9517"/>
                      <a:pt x="164124" y="12378"/>
                      <a:pt x="105709" y="12378"/>
                    </a:cubicBezTo>
                    <a:cubicBezTo>
                      <a:pt x="47294" y="12378"/>
                      <a:pt x="-58" y="9517"/>
                      <a:pt x="-58" y="5987"/>
                    </a:cubicBezTo>
                    <a:cubicBezTo>
                      <a:pt x="-58" y="2457"/>
                      <a:pt x="47294" y="-405"/>
                      <a:pt x="105709" y="-405"/>
                    </a:cubicBezTo>
                    <a:cubicBezTo>
                      <a:pt x="164124" y="-405"/>
                      <a:pt x="211477" y="2457"/>
                      <a:pt x="211477" y="598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4" name="Google Shape;294;p26"/>
            <p:cNvSpPr/>
            <p:nvPr/>
          </p:nvSpPr>
          <p:spPr>
            <a:xfrm rot="-2146075">
              <a:off x="7887447" y="2284925"/>
              <a:ext cx="954657" cy="1748348"/>
            </a:xfrm>
            <a:prstGeom prst="moon">
              <a:avLst>
                <a:gd fmla="val 7461" name="adj"/>
              </a:avLst>
            </a:prstGeom>
            <a:gradFill>
              <a:gsLst>
                <a:gs pos="0">
                  <a:srgbClr val="262626"/>
                </a:gs>
                <a:gs pos="8000">
                  <a:srgbClr val="262626"/>
                </a:gs>
                <a:gs pos="15000">
                  <a:srgbClr val="262626"/>
                </a:gs>
                <a:gs pos="39000">
                  <a:srgbClr val="7F7F7F"/>
                </a:gs>
                <a:gs pos="64000">
                  <a:srgbClr val="FFFFFF"/>
                </a:gs>
                <a:gs pos="76000">
                  <a:srgbClr val="969696"/>
                </a:gs>
                <a:gs pos="97000">
                  <a:srgbClr val="262626"/>
                </a:gs>
                <a:gs pos="100000">
                  <a:srgbClr val="2626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 rot="8717182">
              <a:off x="8631892" y="1765280"/>
              <a:ext cx="940866" cy="1763308"/>
            </a:xfrm>
            <a:prstGeom prst="moon">
              <a:avLst>
                <a:gd fmla="val 5780" name="adj"/>
              </a:avLst>
            </a:prstGeom>
            <a:gradFill>
              <a:gsLst>
                <a:gs pos="0">
                  <a:srgbClr val="262626"/>
                </a:gs>
                <a:gs pos="8000">
                  <a:srgbClr val="262626"/>
                </a:gs>
                <a:gs pos="15000">
                  <a:srgbClr val="262626"/>
                </a:gs>
                <a:gs pos="39000">
                  <a:srgbClr val="7F7F7F"/>
                </a:gs>
                <a:gs pos="64000">
                  <a:srgbClr val="FFFFFF"/>
                </a:gs>
                <a:gs pos="76000">
                  <a:srgbClr val="969696"/>
                </a:gs>
                <a:gs pos="97000">
                  <a:srgbClr val="262626"/>
                </a:gs>
                <a:gs pos="100000">
                  <a:srgbClr val="2626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26"/>
          <p:cNvSpPr txBox="1"/>
          <p:nvPr>
            <p:ph idx="4294967295" type="ctrTitle"/>
          </p:nvPr>
        </p:nvSpPr>
        <p:spPr>
          <a:xfrm>
            <a:off x="952200" y="464975"/>
            <a:ext cx="8118600" cy="15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Y9 Forensic Investigation (Assessment 1) 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7" name="Google Shape;297;p26"/>
          <p:cNvSpPr txBox="1"/>
          <p:nvPr>
            <p:ph idx="4294967295" type="ctrTitle"/>
          </p:nvPr>
        </p:nvSpPr>
        <p:spPr>
          <a:xfrm>
            <a:off x="1025325" y="2401149"/>
            <a:ext cx="6006600" cy="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Investigator:_________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Courier New"/>
                <a:ea typeface="Courier New"/>
                <a:cs typeface="Courier New"/>
                <a:sym typeface="Courier New"/>
              </a:rPr>
              <a:t>A description of the situation</a:t>
            </a:r>
            <a:endParaRPr b="1" sz="4000" u="sng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3" name="Google Shape;303;p2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Courier New"/>
                <a:ea typeface="Courier New"/>
                <a:cs typeface="Courier New"/>
                <a:sym typeface="Courier New"/>
              </a:rPr>
              <a:t>A description of the victim</a:t>
            </a:r>
            <a:endParaRPr b="1" sz="4000" u="sng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9" name="Google Shape;309;p2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Courier New"/>
                <a:ea typeface="Courier New"/>
                <a:cs typeface="Courier New"/>
                <a:sym typeface="Courier New"/>
              </a:rPr>
              <a:t>A list of suspects</a:t>
            </a:r>
            <a:endParaRPr b="1" sz="4000" u="sng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5" name="Google Shape;315;p2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Courier New"/>
                <a:ea typeface="Courier New"/>
                <a:cs typeface="Courier New"/>
                <a:sym typeface="Courier New"/>
              </a:rPr>
              <a:t>Descriptions of the pieces of evidence</a:t>
            </a:r>
            <a:endParaRPr b="1" sz="4000" u="sng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1" name="Google Shape;321;p3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Courier New"/>
                <a:ea typeface="Courier New"/>
                <a:cs typeface="Courier New"/>
                <a:sym typeface="Courier New"/>
              </a:rPr>
              <a:t>Interview transcripts</a:t>
            </a:r>
            <a:endParaRPr b="1" sz="4000" u="sng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7" name="Google Shape;327;p3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Courier New"/>
                <a:ea typeface="Courier New"/>
                <a:cs typeface="Courier New"/>
                <a:sym typeface="Courier New"/>
              </a:rPr>
              <a:t>Process the evidence: Methods and results</a:t>
            </a:r>
            <a:endParaRPr b="1" sz="4000" u="sng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3" name="Google Shape;333;p32"/>
          <p:cNvSpPr txBox="1"/>
          <p:nvPr>
            <p:ph idx="1" type="body"/>
          </p:nvPr>
        </p:nvSpPr>
        <p:spPr>
          <a:xfrm>
            <a:off x="311700" y="139135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Courier New"/>
                <a:ea typeface="Courier New"/>
                <a:cs typeface="Courier New"/>
                <a:sym typeface="Courier New"/>
              </a:rPr>
              <a:t>Conclusion</a:t>
            </a:r>
            <a:endParaRPr b="1" sz="2200" u="sng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9" name="Google Shape;339;p3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results of your</a:t>
            </a:r>
            <a:r>
              <a:rPr lang="en"/>
              <a:t> investigation to present who you believe the murderer is.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80 Classified · SlidesMania">
  <a:themeElements>
    <a:clrScheme name="Simple Light">
      <a:dk1>
        <a:srgbClr val="000000"/>
      </a:dk1>
      <a:lt1>
        <a:srgbClr val="5C524C"/>
      </a:lt1>
      <a:dk2>
        <a:srgbClr val="595959"/>
      </a:dk2>
      <a:lt2>
        <a:srgbClr val="434343"/>
      </a:lt2>
      <a:accent1>
        <a:srgbClr val="980000"/>
      </a:accent1>
      <a:accent2>
        <a:srgbClr val="C6BAB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224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