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5"/>
    <p:sldMasterId id="2147483671" r:id="rId6"/>
  </p:sldMasterIdLst>
  <p:notesMasterIdLst>
    <p:notesMasterId r:id="rId7"/>
  </p:notesMasterIdLst>
  <p:sldIdLst>
    <p:sldId id="256" r:id="rId8"/>
    <p:sldId id="257" r:id="rId9"/>
    <p:sldId id="258" r:id="rId10"/>
    <p:sldId id="259" r:id="rId11"/>
    <p:sldId id="260" r:id="rId12"/>
    <p:sldId id="261" r:id="rId13"/>
    <p:sldId id="262" r:id="rId14"/>
    <p:sldId id="263" r:id="rId15"/>
  </p:sldIdLst>
  <p:sldSz cy="5143500" cx="9144000"/>
  <p:notesSz cx="6858000" cy="9144000"/>
  <p:embeddedFontLst>
    <p:embeddedFont>
      <p:font typeface="Raleway"/>
      <p:regular r:id="rId16"/>
      <p:bold r:id="rId17"/>
      <p:italic r:id="rId18"/>
      <p:boldItalic r:id="rId19"/>
    </p:embeddedFont>
    <p:embeddedFont>
      <p:font typeface="Roboto"/>
      <p:regular r:id="rId20"/>
      <p:bold r:id="rId21"/>
      <p:italic r:id="rId22"/>
      <p:boldItalic r:id="rId23"/>
    </p:embeddedFont>
    <p:embeddedFont>
      <p:font typeface="Nunito"/>
      <p:regular r:id="rId24"/>
      <p:bold r:id="rId25"/>
      <p:italic r:id="rId26"/>
      <p:boldItalic r:id="rId27"/>
    </p:embeddedFont>
    <p:embeddedFont>
      <p:font typeface="Lato"/>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66D69F1-E553-4A9A-88E3-ECEA7363391D}">
  <a:tblStyle styleId="{266D69F1-E553-4A9A-88E3-ECEA7363391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22" Type="http://schemas.openxmlformats.org/officeDocument/2006/relationships/font" Target="fonts/Roboto-italic.fntdata"/><Relationship Id="rId21" Type="http://schemas.openxmlformats.org/officeDocument/2006/relationships/font" Target="fonts/Roboto-bold.fntdata"/><Relationship Id="rId24" Type="http://schemas.openxmlformats.org/officeDocument/2006/relationships/font" Target="fonts/Nunito-regular.fntdata"/><Relationship Id="rId23" Type="http://schemas.openxmlformats.org/officeDocument/2006/relationships/font" Target="fonts/Robo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Nunito-italic.fntdata"/><Relationship Id="rId25" Type="http://schemas.openxmlformats.org/officeDocument/2006/relationships/font" Target="fonts/Nunito-bold.fntdata"/><Relationship Id="rId28" Type="http://schemas.openxmlformats.org/officeDocument/2006/relationships/font" Target="fonts/Lato-regular.fntdata"/><Relationship Id="rId27" Type="http://schemas.openxmlformats.org/officeDocument/2006/relationships/font" Target="fonts/Nunito-bol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Lato-bold.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Lato-boldItalic.fntdata"/><Relationship Id="rId30" Type="http://schemas.openxmlformats.org/officeDocument/2006/relationships/font" Target="fonts/Lato-italic.fnt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font" Target="fonts/Raleway-bold.fntdata"/><Relationship Id="rId16" Type="http://schemas.openxmlformats.org/officeDocument/2006/relationships/font" Target="fonts/Raleway-regular.fntdata"/><Relationship Id="rId19" Type="http://schemas.openxmlformats.org/officeDocument/2006/relationships/font" Target="fonts/Raleway-boldItalic.fntdata"/><Relationship Id="rId18" Type="http://schemas.openxmlformats.org/officeDocument/2006/relationships/font" Target="fonts/Raleway-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fadae01323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2fadae01323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fadae01323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2fadae01323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fadae01323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2fadae01323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fadae01323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2fadae01323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fd1e1c6b32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2fd1e1c6b32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fd1e1c6b32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2fd1e1c6b32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fd1e1c6b32_0_2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2fd1e1c6b32_0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SzPts val="13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28" name="Shape 128"/>
        <p:cNvGrpSpPr/>
        <p:nvPr/>
      </p:nvGrpSpPr>
      <p:grpSpPr>
        <a:xfrm>
          <a:off x="0" y="0"/>
          <a:ext cx="0" cy="0"/>
          <a:chOff x="0" y="0"/>
          <a:chExt cx="0" cy="0"/>
        </a:xfrm>
      </p:grpSpPr>
      <p:cxnSp>
        <p:nvCxnSpPr>
          <p:cNvPr id="129" name="Google Shape;129;p14"/>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30" name="Google Shape;130;p14"/>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31" name="Google Shape;131;p14"/>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2" name="Google Shape;132;p14"/>
          <p:cNvSpPr txBox="1"/>
          <p:nvPr>
            <p:ph type="ctrTitle"/>
          </p:nvPr>
        </p:nvSpPr>
        <p:spPr>
          <a:xfrm>
            <a:off x="2371725" y="630225"/>
            <a:ext cx="6331500" cy="15420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133" name="Google Shape;133;p14"/>
          <p:cNvSpPr txBox="1"/>
          <p:nvPr>
            <p:ph idx="1" type="subTitle"/>
          </p:nvPr>
        </p:nvSpPr>
        <p:spPr>
          <a:xfrm>
            <a:off x="2390267" y="3238450"/>
            <a:ext cx="6331500" cy="1241700"/>
          </a:xfrm>
          <a:prstGeom prst="rect">
            <a:avLst/>
          </a:prstGeom>
        </p:spPr>
        <p:txBody>
          <a:bodyPr anchorCtr="0" anchor="b" bIns="91425" lIns="91425" spcFirstLastPara="1" rIns="91425" wrap="square" tIns="91425">
            <a:norm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
        <p:nvSpPr>
          <p:cNvPr id="134" name="Google Shape;134;p1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35" name="Shape 135"/>
        <p:cNvGrpSpPr/>
        <p:nvPr/>
      </p:nvGrpSpPr>
      <p:grpSpPr>
        <a:xfrm>
          <a:off x="0" y="0"/>
          <a:ext cx="0" cy="0"/>
          <a:chOff x="0" y="0"/>
          <a:chExt cx="0" cy="0"/>
        </a:xfrm>
      </p:grpSpPr>
      <p:cxnSp>
        <p:nvCxnSpPr>
          <p:cNvPr id="136" name="Google Shape;136;p15"/>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37" name="Google Shape;137;p15"/>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38" name="Google Shape;138;p15"/>
          <p:cNvSpPr txBox="1"/>
          <p:nvPr>
            <p:ph type="title"/>
          </p:nvPr>
        </p:nvSpPr>
        <p:spPr>
          <a:xfrm>
            <a:off x="406425" y="1806825"/>
            <a:ext cx="8296800" cy="15420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4800"/>
              <a:buNone/>
              <a:defRPr sz="4800">
                <a:solidFill>
                  <a:schemeClr val="lt1"/>
                </a:solidFill>
              </a:defRPr>
            </a:lvl2pPr>
            <a:lvl3pPr lvl="2" rtl="0" algn="ctr">
              <a:spcBef>
                <a:spcPts val="0"/>
              </a:spcBef>
              <a:spcAft>
                <a:spcPts val="0"/>
              </a:spcAft>
              <a:buClr>
                <a:schemeClr val="lt1"/>
              </a:buClr>
              <a:buSzPts val="4800"/>
              <a:buNone/>
              <a:defRPr sz="4800">
                <a:solidFill>
                  <a:schemeClr val="lt1"/>
                </a:solidFill>
              </a:defRPr>
            </a:lvl3pPr>
            <a:lvl4pPr lvl="3" rtl="0" algn="ctr">
              <a:spcBef>
                <a:spcPts val="0"/>
              </a:spcBef>
              <a:spcAft>
                <a:spcPts val="0"/>
              </a:spcAft>
              <a:buClr>
                <a:schemeClr val="lt1"/>
              </a:buClr>
              <a:buSzPts val="4800"/>
              <a:buNone/>
              <a:defRPr sz="4800">
                <a:solidFill>
                  <a:schemeClr val="lt1"/>
                </a:solidFill>
              </a:defRPr>
            </a:lvl4pPr>
            <a:lvl5pPr lvl="4" rtl="0" algn="ctr">
              <a:spcBef>
                <a:spcPts val="0"/>
              </a:spcBef>
              <a:spcAft>
                <a:spcPts val="0"/>
              </a:spcAft>
              <a:buClr>
                <a:schemeClr val="lt1"/>
              </a:buClr>
              <a:buSzPts val="4800"/>
              <a:buNone/>
              <a:defRPr sz="4800">
                <a:solidFill>
                  <a:schemeClr val="lt1"/>
                </a:solidFill>
              </a:defRPr>
            </a:lvl5pPr>
            <a:lvl6pPr lvl="5" rtl="0" algn="ctr">
              <a:spcBef>
                <a:spcPts val="0"/>
              </a:spcBef>
              <a:spcAft>
                <a:spcPts val="0"/>
              </a:spcAft>
              <a:buClr>
                <a:schemeClr val="lt1"/>
              </a:buClr>
              <a:buSzPts val="4800"/>
              <a:buNone/>
              <a:defRPr sz="4800">
                <a:solidFill>
                  <a:schemeClr val="lt1"/>
                </a:solidFill>
              </a:defRPr>
            </a:lvl6pPr>
            <a:lvl7pPr lvl="6" rtl="0" algn="ctr">
              <a:spcBef>
                <a:spcPts val="0"/>
              </a:spcBef>
              <a:spcAft>
                <a:spcPts val="0"/>
              </a:spcAft>
              <a:buClr>
                <a:schemeClr val="lt1"/>
              </a:buClr>
              <a:buSzPts val="4800"/>
              <a:buNone/>
              <a:defRPr sz="4800">
                <a:solidFill>
                  <a:schemeClr val="lt1"/>
                </a:solidFill>
              </a:defRPr>
            </a:lvl7pPr>
            <a:lvl8pPr lvl="7" rtl="0" algn="ctr">
              <a:spcBef>
                <a:spcPts val="0"/>
              </a:spcBef>
              <a:spcAft>
                <a:spcPts val="0"/>
              </a:spcAft>
              <a:buClr>
                <a:schemeClr val="lt1"/>
              </a:buClr>
              <a:buSzPts val="4800"/>
              <a:buNone/>
              <a:defRPr sz="4800">
                <a:solidFill>
                  <a:schemeClr val="lt1"/>
                </a:solidFill>
              </a:defRPr>
            </a:lvl8pPr>
            <a:lvl9pPr lvl="8" rtl="0" algn="ctr">
              <a:spcBef>
                <a:spcPts val="0"/>
              </a:spcBef>
              <a:spcAft>
                <a:spcPts val="0"/>
              </a:spcAft>
              <a:buClr>
                <a:schemeClr val="lt1"/>
              </a:buClr>
              <a:buSzPts val="4800"/>
              <a:buNone/>
              <a:defRPr sz="4800">
                <a:solidFill>
                  <a:schemeClr val="lt1"/>
                </a:solidFill>
              </a:defRPr>
            </a:lvl9pPr>
          </a:lstStyle>
          <a:p/>
        </p:txBody>
      </p:sp>
      <p:sp>
        <p:nvSpPr>
          <p:cNvPr id="139" name="Google Shape;139;p1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0" name="Shape 140"/>
        <p:cNvGrpSpPr/>
        <p:nvPr/>
      </p:nvGrpSpPr>
      <p:grpSpPr>
        <a:xfrm>
          <a:off x="0" y="0"/>
          <a:ext cx="0" cy="0"/>
          <a:chOff x="0" y="0"/>
          <a:chExt cx="0" cy="0"/>
        </a:xfrm>
      </p:grpSpPr>
      <p:cxnSp>
        <p:nvCxnSpPr>
          <p:cNvPr id="141" name="Google Shape;141;p16"/>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142" name="Google Shape;142;p16"/>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143" name="Google Shape;143;p16"/>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144" name="Google Shape;144;p16"/>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45" name="Google Shape;145;p16"/>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46" name="Google Shape;146;p1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47" name="Shape 147"/>
        <p:cNvGrpSpPr/>
        <p:nvPr/>
      </p:nvGrpSpPr>
      <p:grpSpPr>
        <a:xfrm>
          <a:off x="0" y="0"/>
          <a:ext cx="0" cy="0"/>
          <a:chOff x="0" y="0"/>
          <a:chExt cx="0" cy="0"/>
        </a:xfrm>
      </p:grpSpPr>
      <p:cxnSp>
        <p:nvCxnSpPr>
          <p:cNvPr id="148" name="Google Shape;148;p17"/>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149" name="Google Shape;149;p17"/>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150" name="Google Shape;150;p1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151" name="Google Shape;151;p17"/>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52" name="Google Shape;152;p17"/>
          <p:cNvSpPr txBox="1"/>
          <p:nvPr>
            <p:ph idx="1" type="body"/>
          </p:nvPr>
        </p:nvSpPr>
        <p:spPr>
          <a:xfrm>
            <a:off x="2400303" y="1602675"/>
            <a:ext cx="3071400" cy="3002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53" name="Google Shape;153;p17"/>
          <p:cNvSpPr txBox="1"/>
          <p:nvPr>
            <p:ph idx="2" type="body"/>
          </p:nvPr>
        </p:nvSpPr>
        <p:spPr>
          <a:xfrm>
            <a:off x="5650572" y="1602675"/>
            <a:ext cx="3071400" cy="3002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54" name="Google Shape;154;p1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5" name="Shape 155"/>
        <p:cNvGrpSpPr/>
        <p:nvPr/>
      </p:nvGrpSpPr>
      <p:grpSpPr>
        <a:xfrm>
          <a:off x="0" y="0"/>
          <a:ext cx="0" cy="0"/>
          <a:chOff x="0" y="0"/>
          <a:chExt cx="0" cy="0"/>
        </a:xfrm>
      </p:grpSpPr>
      <p:sp>
        <p:nvSpPr>
          <p:cNvPr id="156" name="Google Shape;156;p18"/>
          <p:cNvSpPr txBox="1"/>
          <p:nvPr>
            <p:ph type="title"/>
          </p:nvPr>
        </p:nvSpPr>
        <p:spPr>
          <a:xfrm>
            <a:off x="303300" y="411575"/>
            <a:ext cx="8520600" cy="6396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57" name="Google Shape;157;p1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58" name="Shape 158"/>
        <p:cNvGrpSpPr/>
        <p:nvPr/>
      </p:nvGrpSpPr>
      <p:grpSpPr>
        <a:xfrm>
          <a:off x="0" y="0"/>
          <a:ext cx="0" cy="0"/>
          <a:chOff x="0" y="0"/>
          <a:chExt cx="0" cy="0"/>
        </a:xfrm>
      </p:grpSpPr>
      <p:cxnSp>
        <p:nvCxnSpPr>
          <p:cNvPr id="159" name="Google Shape;159;p19"/>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160" name="Google Shape;160;p19"/>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61" name="Google Shape;161;p19"/>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62" name="Google Shape;162;p1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163" name="Shape 163"/>
        <p:cNvGrpSpPr/>
        <p:nvPr/>
      </p:nvGrpSpPr>
      <p:grpSpPr>
        <a:xfrm>
          <a:off x="0" y="0"/>
          <a:ext cx="0" cy="0"/>
          <a:chOff x="0" y="0"/>
          <a:chExt cx="0" cy="0"/>
        </a:xfrm>
      </p:grpSpPr>
      <p:cxnSp>
        <p:nvCxnSpPr>
          <p:cNvPr id="164" name="Google Shape;164;p20"/>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65" name="Google Shape;165;p20"/>
          <p:cNvSpPr txBox="1"/>
          <p:nvPr>
            <p:ph type="title"/>
          </p:nvPr>
        </p:nvSpPr>
        <p:spPr>
          <a:xfrm>
            <a:off x="283103" y="712141"/>
            <a:ext cx="6244200" cy="38355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166" name="Google Shape;166;p2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67" name="Shape 167"/>
        <p:cNvGrpSpPr/>
        <p:nvPr/>
      </p:nvGrpSpPr>
      <p:grpSpPr>
        <a:xfrm>
          <a:off x="0" y="0"/>
          <a:ext cx="0" cy="0"/>
          <a:chOff x="0" y="0"/>
          <a:chExt cx="0" cy="0"/>
        </a:xfrm>
      </p:grpSpPr>
      <p:sp>
        <p:nvSpPr>
          <p:cNvPr id="168" name="Google Shape;168;p21"/>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69" name="Google Shape;169;p21"/>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170" name="Google Shape;170;p21"/>
          <p:cNvSpPr txBox="1"/>
          <p:nvPr>
            <p:ph type="title"/>
          </p:nvPr>
        </p:nvSpPr>
        <p:spPr>
          <a:xfrm>
            <a:off x="265500" y="1397350"/>
            <a:ext cx="4045200" cy="13182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dk1"/>
              </a:buClr>
              <a:buSzPts val="3600"/>
              <a:buNone/>
              <a:defRPr sz="3600">
                <a:solidFill>
                  <a:schemeClr val="dk1"/>
                </a:solidFill>
              </a:defRPr>
            </a:lvl1pPr>
            <a:lvl2pPr lvl="1" rtl="0" algn="ctr">
              <a:spcBef>
                <a:spcPts val="0"/>
              </a:spcBef>
              <a:spcAft>
                <a:spcPts val="0"/>
              </a:spcAft>
              <a:buClr>
                <a:schemeClr val="dk1"/>
              </a:buClr>
              <a:buSzPts val="3600"/>
              <a:buNone/>
              <a:defRPr sz="3600">
                <a:solidFill>
                  <a:schemeClr val="dk1"/>
                </a:solidFill>
              </a:defRPr>
            </a:lvl2pPr>
            <a:lvl3pPr lvl="2" rtl="0" algn="ctr">
              <a:spcBef>
                <a:spcPts val="0"/>
              </a:spcBef>
              <a:spcAft>
                <a:spcPts val="0"/>
              </a:spcAft>
              <a:buClr>
                <a:schemeClr val="dk1"/>
              </a:buClr>
              <a:buSzPts val="3600"/>
              <a:buNone/>
              <a:defRPr sz="3600">
                <a:solidFill>
                  <a:schemeClr val="dk1"/>
                </a:solidFill>
              </a:defRPr>
            </a:lvl3pPr>
            <a:lvl4pPr lvl="3" rtl="0" algn="ctr">
              <a:spcBef>
                <a:spcPts val="0"/>
              </a:spcBef>
              <a:spcAft>
                <a:spcPts val="0"/>
              </a:spcAft>
              <a:buClr>
                <a:schemeClr val="dk1"/>
              </a:buClr>
              <a:buSzPts val="3600"/>
              <a:buNone/>
              <a:defRPr sz="3600">
                <a:solidFill>
                  <a:schemeClr val="dk1"/>
                </a:solidFill>
              </a:defRPr>
            </a:lvl4pPr>
            <a:lvl5pPr lvl="4" rtl="0" algn="ctr">
              <a:spcBef>
                <a:spcPts val="0"/>
              </a:spcBef>
              <a:spcAft>
                <a:spcPts val="0"/>
              </a:spcAft>
              <a:buClr>
                <a:schemeClr val="dk1"/>
              </a:buClr>
              <a:buSzPts val="3600"/>
              <a:buNone/>
              <a:defRPr sz="3600">
                <a:solidFill>
                  <a:schemeClr val="dk1"/>
                </a:solidFill>
              </a:defRPr>
            </a:lvl5pPr>
            <a:lvl6pPr lvl="5" rtl="0" algn="ctr">
              <a:spcBef>
                <a:spcPts val="0"/>
              </a:spcBef>
              <a:spcAft>
                <a:spcPts val="0"/>
              </a:spcAft>
              <a:buClr>
                <a:schemeClr val="dk1"/>
              </a:buClr>
              <a:buSzPts val="3600"/>
              <a:buNone/>
              <a:defRPr sz="3600">
                <a:solidFill>
                  <a:schemeClr val="dk1"/>
                </a:solidFill>
              </a:defRPr>
            </a:lvl6pPr>
            <a:lvl7pPr lvl="6" rtl="0" algn="ctr">
              <a:spcBef>
                <a:spcPts val="0"/>
              </a:spcBef>
              <a:spcAft>
                <a:spcPts val="0"/>
              </a:spcAft>
              <a:buClr>
                <a:schemeClr val="dk1"/>
              </a:buClr>
              <a:buSzPts val="3600"/>
              <a:buNone/>
              <a:defRPr sz="3600">
                <a:solidFill>
                  <a:schemeClr val="dk1"/>
                </a:solidFill>
              </a:defRPr>
            </a:lvl7pPr>
            <a:lvl8pPr lvl="7" rtl="0" algn="ctr">
              <a:spcBef>
                <a:spcPts val="0"/>
              </a:spcBef>
              <a:spcAft>
                <a:spcPts val="0"/>
              </a:spcAft>
              <a:buClr>
                <a:schemeClr val="dk1"/>
              </a:buClr>
              <a:buSzPts val="3600"/>
              <a:buNone/>
              <a:defRPr sz="3600">
                <a:solidFill>
                  <a:schemeClr val="dk1"/>
                </a:solidFill>
              </a:defRPr>
            </a:lvl8pPr>
            <a:lvl9pPr lvl="8" rtl="0" algn="ctr">
              <a:spcBef>
                <a:spcPts val="0"/>
              </a:spcBef>
              <a:spcAft>
                <a:spcPts val="0"/>
              </a:spcAft>
              <a:buClr>
                <a:schemeClr val="dk1"/>
              </a:buClr>
              <a:buSzPts val="3600"/>
              <a:buNone/>
              <a:defRPr sz="3600">
                <a:solidFill>
                  <a:schemeClr val="dk1"/>
                </a:solidFill>
              </a:defRPr>
            </a:lvl9pPr>
          </a:lstStyle>
          <a:p/>
        </p:txBody>
      </p:sp>
      <p:sp>
        <p:nvSpPr>
          <p:cNvPr id="171" name="Google Shape;171;p21"/>
          <p:cNvSpPr txBox="1"/>
          <p:nvPr>
            <p:ph idx="1" type="subTitle"/>
          </p:nvPr>
        </p:nvSpPr>
        <p:spPr>
          <a:xfrm>
            <a:off x="265500" y="2735371"/>
            <a:ext cx="4045200" cy="13455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72" name="Google Shape;172;p21"/>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0"/>
              </a:spcBef>
              <a:spcAft>
                <a:spcPts val="0"/>
              </a:spcAft>
              <a:buClr>
                <a:schemeClr val="lt1"/>
              </a:buClr>
              <a:buSzPts val="1400"/>
              <a:buChar char="○"/>
              <a:defRPr>
                <a:solidFill>
                  <a:schemeClr val="lt1"/>
                </a:solidFill>
              </a:defRPr>
            </a:lvl2pPr>
            <a:lvl3pPr indent="-317500" lvl="2" marL="1371600" rtl="0">
              <a:spcBef>
                <a:spcPts val="0"/>
              </a:spcBef>
              <a:spcAft>
                <a:spcPts val="0"/>
              </a:spcAft>
              <a:buClr>
                <a:schemeClr val="lt1"/>
              </a:buClr>
              <a:buSzPts val="1400"/>
              <a:buChar char="■"/>
              <a:defRPr>
                <a:solidFill>
                  <a:schemeClr val="lt1"/>
                </a:solidFill>
              </a:defRPr>
            </a:lvl3pPr>
            <a:lvl4pPr indent="-317500" lvl="3" marL="1828800" rtl="0">
              <a:spcBef>
                <a:spcPts val="0"/>
              </a:spcBef>
              <a:spcAft>
                <a:spcPts val="0"/>
              </a:spcAft>
              <a:buClr>
                <a:schemeClr val="lt1"/>
              </a:buClr>
              <a:buSzPts val="1400"/>
              <a:buChar char="●"/>
              <a:defRPr>
                <a:solidFill>
                  <a:schemeClr val="lt1"/>
                </a:solidFill>
              </a:defRPr>
            </a:lvl4pPr>
            <a:lvl5pPr indent="-317500" lvl="4" marL="2286000" rtl="0">
              <a:spcBef>
                <a:spcPts val="0"/>
              </a:spcBef>
              <a:spcAft>
                <a:spcPts val="0"/>
              </a:spcAft>
              <a:buClr>
                <a:schemeClr val="lt1"/>
              </a:buClr>
              <a:buSzPts val="1400"/>
              <a:buChar char="○"/>
              <a:defRPr>
                <a:solidFill>
                  <a:schemeClr val="lt1"/>
                </a:solidFill>
              </a:defRPr>
            </a:lvl5pPr>
            <a:lvl6pPr indent="-317500" lvl="5" marL="2743200" rtl="0">
              <a:spcBef>
                <a:spcPts val="0"/>
              </a:spcBef>
              <a:spcAft>
                <a:spcPts val="0"/>
              </a:spcAft>
              <a:buClr>
                <a:schemeClr val="lt1"/>
              </a:buClr>
              <a:buSzPts val="1400"/>
              <a:buChar char="■"/>
              <a:defRPr>
                <a:solidFill>
                  <a:schemeClr val="lt1"/>
                </a:solidFill>
              </a:defRPr>
            </a:lvl6pPr>
            <a:lvl7pPr indent="-317500" lvl="6" marL="3200400" rtl="0">
              <a:spcBef>
                <a:spcPts val="0"/>
              </a:spcBef>
              <a:spcAft>
                <a:spcPts val="0"/>
              </a:spcAft>
              <a:buClr>
                <a:schemeClr val="lt1"/>
              </a:buClr>
              <a:buSzPts val="1400"/>
              <a:buChar char="●"/>
              <a:defRPr>
                <a:solidFill>
                  <a:schemeClr val="lt1"/>
                </a:solidFill>
              </a:defRPr>
            </a:lvl7pPr>
            <a:lvl8pPr indent="-317500" lvl="7" marL="3657600" rtl="0">
              <a:spcBef>
                <a:spcPts val="0"/>
              </a:spcBef>
              <a:spcAft>
                <a:spcPts val="0"/>
              </a:spcAft>
              <a:buClr>
                <a:schemeClr val="lt1"/>
              </a:buClr>
              <a:buSzPts val="1400"/>
              <a:buChar char="○"/>
              <a:defRPr>
                <a:solidFill>
                  <a:schemeClr val="lt1"/>
                </a:solidFill>
              </a:defRPr>
            </a:lvl8pPr>
            <a:lvl9pPr indent="-317500" lvl="8" marL="4114800" rtl="0">
              <a:spcBef>
                <a:spcPts val="0"/>
              </a:spcBef>
              <a:spcAft>
                <a:spcPts val="0"/>
              </a:spcAft>
              <a:buClr>
                <a:schemeClr val="lt1"/>
              </a:buClr>
              <a:buSzPts val="1400"/>
              <a:buChar char="■"/>
              <a:defRPr>
                <a:solidFill>
                  <a:schemeClr val="lt1"/>
                </a:solidFill>
              </a:defRPr>
            </a:lvl9pPr>
          </a:lstStyle>
          <a:p/>
        </p:txBody>
      </p:sp>
      <p:sp>
        <p:nvSpPr>
          <p:cNvPr id="173" name="Google Shape;173;p2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74" name="Shape 174"/>
        <p:cNvGrpSpPr/>
        <p:nvPr/>
      </p:nvGrpSpPr>
      <p:grpSpPr>
        <a:xfrm>
          <a:off x="0" y="0"/>
          <a:ext cx="0" cy="0"/>
          <a:chOff x="0" y="0"/>
          <a:chExt cx="0" cy="0"/>
        </a:xfrm>
      </p:grpSpPr>
      <p:cxnSp>
        <p:nvCxnSpPr>
          <p:cNvPr id="175" name="Google Shape;175;p22"/>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176" name="Google Shape;176;p22"/>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177" name="Google Shape;177;p22"/>
          <p:cNvSpPr txBox="1"/>
          <p:nvPr>
            <p:ph idx="1" type="body"/>
          </p:nvPr>
        </p:nvSpPr>
        <p:spPr>
          <a:xfrm>
            <a:off x="328017" y="4226025"/>
            <a:ext cx="8388600" cy="3936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178" name="Google Shape;178;p2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79" name="Shape 179"/>
        <p:cNvGrpSpPr/>
        <p:nvPr/>
      </p:nvGrpSpPr>
      <p:grpSpPr>
        <a:xfrm>
          <a:off x="0" y="0"/>
          <a:ext cx="0" cy="0"/>
          <a:chOff x="0" y="0"/>
          <a:chExt cx="0" cy="0"/>
        </a:xfrm>
      </p:grpSpPr>
      <p:cxnSp>
        <p:nvCxnSpPr>
          <p:cNvPr id="180" name="Google Shape;180;p23"/>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181" name="Google Shape;181;p23"/>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182" name="Google Shape;182;p23"/>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183" name="Google Shape;183;p23"/>
          <p:cNvSpPr txBox="1"/>
          <p:nvPr>
            <p:ph idx="1" type="body"/>
          </p:nvPr>
        </p:nvSpPr>
        <p:spPr>
          <a:xfrm>
            <a:off x="853950" y="2919450"/>
            <a:ext cx="7436100" cy="10716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184" name="Google Shape;184;p2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5" name="Shape 185"/>
        <p:cNvGrpSpPr/>
        <p:nvPr/>
      </p:nvGrpSpPr>
      <p:grpSpPr>
        <a:xfrm>
          <a:off x="0" y="0"/>
          <a:ext cx="0" cy="0"/>
          <a:chOff x="0" y="0"/>
          <a:chExt cx="0" cy="0"/>
        </a:xfrm>
      </p:grpSpPr>
      <p:sp>
        <p:nvSpPr>
          <p:cNvPr id="186" name="Google Shape;186;p2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124" name="Shape 124"/>
        <p:cNvGrpSpPr/>
        <p:nvPr/>
      </p:nvGrpSpPr>
      <p:grpSpPr>
        <a:xfrm>
          <a:off x="0" y="0"/>
          <a:ext cx="0" cy="0"/>
          <a:chOff x="0" y="0"/>
          <a:chExt cx="0" cy="0"/>
        </a:xfrm>
      </p:grpSpPr>
      <p:sp>
        <p:nvSpPr>
          <p:cNvPr id="125" name="Google Shape;125;p13"/>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126" name="Google Shape;126;p13"/>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p:txBody>
      </p:sp>
      <p:sp>
        <p:nvSpPr>
          <p:cNvPr id="127" name="Google Shape;127;p13"/>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latin typeface="Lato"/>
                <a:ea typeface="Lato"/>
                <a:cs typeface="Lato"/>
                <a:sym typeface="Lato"/>
              </a:defRPr>
            </a:lvl1pPr>
            <a:lvl2pPr lvl="1" rtl="0" algn="r">
              <a:buNone/>
              <a:defRPr sz="1000">
                <a:solidFill>
                  <a:schemeClr val="dk2"/>
                </a:solidFill>
                <a:latin typeface="Lato"/>
                <a:ea typeface="Lato"/>
                <a:cs typeface="Lato"/>
                <a:sym typeface="Lato"/>
              </a:defRPr>
            </a:lvl2pPr>
            <a:lvl3pPr lvl="2" rtl="0" algn="r">
              <a:buNone/>
              <a:defRPr sz="1000">
                <a:solidFill>
                  <a:schemeClr val="dk2"/>
                </a:solidFill>
                <a:latin typeface="Lato"/>
                <a:ea typeface="Lato"/>
                <a:cs typeface="Lato"/>
                <a:sym typeface="Lato"/>
              </a:defRPr>
            </a:lvl3pPr>
            <a:lvl4pPr lvl="3" rtl="0" algn="r">
              <a:buNone/>
              <a:defRPr sz="1000">
                <a:solidFill>
                  <a:schemeClr val="dk2"/>
                </a:solidFill>
                <a:latin typeface="Lato"/>
                <a:ea typeface="Lato"/>
                <a:cs typeface="Lato"/>
                <a:sym typeface="Lato"/>
              </a:defRPr>
            </a:lvl4pPr>
            <a:lvl5pPr lvl="4" rtl="0" algn="r">
              <a:buNone/>
              <a:defRPr sz="1000">
                <a:solidFill>
                  <a:schemeClr val="dk2"/>
                </a:solidFill>
                <a:latin typeface="Lato"/>
                <a:ea typeface="Lato"/>
                <a:cs typeface="Lato"/>
                <a:sym typeface="Lato"/>
              </a:defRPr>
            </a:lvl5pPr>
            <a:lvl6pPr lvl="5" rtl="0" algn="r">
              <a:buNone/>
              <a:defRPr sz="1000">
                <a:solidFill>
                  <a:schemeClr val="dk2"/>
                </a:solidFill>
                <a:latin typeface="Lato"/>
                <a:ea typeface="Lato"/>
                <a:cs typeface="Lato"/>
                <a:sym typeface="Lato"/>
              </a:defRPr>
            </a:lvl6pPr>
            <a:lvl7pPr lvl="6" rtl="0" algn="r">
              <a:buNone/>
              <a:defRPr sz="1000">
                <a:solidFill>
                  <a:schemeClr val="dk2"/>
                </a:solidFill>
                <a:latin typeface="Lato"/>
                <a:ea typeface="Lato"/>
                <a:cs typeface="Lato"/>
                <a:sym typeface="Lato"/>
              </a:defRPr>
            </a:lvl7pPr>
            <a:lvl8pPr lvl="7" rtl="0" algn="r">
              <a:buNone/>
              <a:defRPr sz="1000">
                <a:solidFill>
                  <a:schemeClr val="dk2"/>
                </a:solidFill>
                <a:latin typeface="Lato"/>
                <a:ea typeface="Lato"/>
                <a:cs typeface="Lato"/>
                <a:sym typeface="Lato"/>
              </a:defRPr>
            </a:lvl8pPr>
            <a:lvl9pPr lvl="8" rtl="0"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hyperlink" Target="https://www.youtube.com/watch?v=myXYUJ7N164" TargetMode="External"/><Relationship Id="rId4" Type="http://schemas.openxmlformats.org/officeDocument/2006/relationships/hyperlink" Target="https://theconversation.com/blizzards-are-inescapable-but-the-most-expensive-winter-storm-damage-is-largely-preventable-220754"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5"/>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Blizzards Slideshow</a:t>
            </a:r>
            <a:endParaRPr/>
          </a:p>
        </p:txBody>
      </p:sp>
      <p:sp>
        <p:nvSpPr>
          <p:cNvPr id="192" name="Google Shape;192;p25"/>
          <p:cNvSpPr txBox="1"/>
          <p:nvPr>
            <p:ph idx="1" type="subTitle"/>
          </p:nvPr>
        </p:nvSpPr>
        <p:spPr>
          <a:xfrm>
            <a:off x="1858700" y="3413158"/>
            <a:ext cx="5361300" cy="52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1D2125"/>
                </a:solidFill>
                <a:highlight>
                  <a:srgbClr val="FFFFFF"/>
                </a:highlight>
                <a:latin typeface="Roboto"/>
                <a:ea typeface="Roboto"/>
                <a:cs typeface="Roboto"/>
                <a:sym typeface="Roboto"/>
              </a:rPr>
              <a:t>L.I: We are EXPLORING articles by </a:t>
            </a:r>
            <a:r>
              <a:rPr i="1" lang="en" sz="1100">
                <a:solidFill>
                  <a:srgbClr val="1D2125"/>
                </a:solidFill>
                <a:highlight>
                  <a:srgbClr val="FFFFFF"/>
                </a:highlight>
                <a:latin typeface="Roboto"/>
                <a:ea typeface="Roboto"/>
                <a:cs typeface="Roboto"/>
                <a:sym typeface="Roboto"/>
              </a:rPr>
              <a:t>recognising</a:t>
            </a:r>
            <a:r>
              <a:rPr lang="en" sz="1100">
                <a:solidFill>
                  <a:srgbClr val="1D2125"/>
                </a:solidFill>
                <a:highlight>
                  <a:srgbClr val="FFFFFF"/>
                </a:highlight>
                <a:latin typeface="Roboto"/>
                <a:ea typeface="Roboto"/>
                <a:cs typeface="Roboto"/>
                <a:sym typeface="Roboto"/>
              </a:rPr>
              <a:t> texts that have multiples purposes and knowing the context of the creator helps us understand the purpose.</a:t>
            </a:r>
            <a:endParaRPr sz="11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6"/>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Winter Storms</a:t>
            </a:r>
            <a:endParaRPr/>
          </a:p>
        </p:txBody>
      </p:sp>
      <p:sp>
        <p:nvSpPr>
          <p:cNvPr id="198" name="Google Shape;198;p26"/>
          <p:cNvSpPr txBox="1"/>
          <p:nvPr>
            <p:ph idx="1" type="body"/>
          </p:nvPr>
        </p:nvSpPr>
        <p:spPr>
          <a:xfrm>
            <a:off x="830700" y="2319050"/>
            <a:ext cx="3709200" cy="2119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You will watch the following </a:t>
            </a:r>
            <a:r>
              <a:rPr lang="en" u="sng">
                <a:solidFill>
                  <a:schemeClr val="hlink"/>
                </a:solidFill>
                <a:hlinkClick r:id="rId3"/>
              </a:rPr>
              <a:t>video</a:t>
            </a:r>
            <a:r>
              <a:rPr lang="en"/>
              <a:t> about what are winter storms?</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Then read this </a:t>
            </a:r>
            <a:r>
              <a:rPr lang="en" u="sng">
                <a:solidFill>
                  <a:schemeClr val="hlink"/>
                </a:solidFill>
                <a:hlinkClick r:id="rId4"/>
              </a:rPr>
              <a:t>article</a:t>
            </a:r>
            <a:r>
              <a:rPr lang="en"/>
              <a:t> about how blizzards are inescapable.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7"/>
          <p:cNvSpPr txBox="1"/>
          <p:nvPr/>
        </p:nvSpPr>
        <p:spPr>
          <a:xfrm>
            <a:off x="0" y="0"/>
            <a:ext cx="9144000" cy="4925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1. According to the text, what is one reason why many people choose to drive during a blizzard despite the risks?</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A) They are unaware of the potential dangers of driving in a blizzard.</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B) They believe that authorities will close roads or impose driving bans if necessary.</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C) They are pressured by economic factors to continue working or traveling.</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D) They are confident in their driving skills and believe they can handle the conditions.</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2. What is the primary reason why power outages are a major concern during snowstorms?</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A) Power outages can lead to the failure of critical infrastructure systems.</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B) Power outages can cause widespread damage to buildings and property.</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C) Power outages can disrupt transportation and communication networks.</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D) Power outages can result in the loss of heating and ventilation, leading to dangerous conditions.</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3. What is the author's main argument about the role of building codes in preventing </a:t>
            </a:r>
            <a:r>
              <a:rPr lang="en">
                <a:latin typeface="Roboto"/>
                <a:ea typeface="Roboto"/>
                <a:cs typeface="Roboto"/>
                <a:sym typeface="Roboto"/>
              </a:rPr>
              <a:t>snow storm</a:t>
            </a:r>
            <a:r>
              <a:rPr lang="en">
                <a:latin typeface="Roboto"/>
                <a:ea typeface="Roboto"/>
                <a:cs typeface="Roboto"/>
                <a:sym typeface="Roboto"/>
              </a:rPr>
              <a:t> disasters?</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A) Building codes are outdated and need to be updated to reflect current snow load data.</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B) Building codes are ineffective in preventing roof collapses during heavy snowstorms.</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C) Building codes are essential for ensuring the safety of new construction but have limited impact on older buildings.</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D) Building codes are a crucial factor in mitigating snowstorm damage, but they are not a complete solution.</a:t>
            </a:r>
            <a:endParaRPr>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8"/>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Short Answer Questions</a:t>
            </a:r>
            <a:endParaRPr/>
          </a:p>
        </p:txBody>
      </p:sp>
      <p:sp>
        <p:nvSpPr>
          <p:cNvPr id="209" name="Google Shape;209;p28"/>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00000"/>
                </a:solidFill>
                <a:latin typeface="Arial"/>
                <a:ea typeface="Arial"/>
                <a:cs typeface="Arial"/>
                <a:sym typeface="Arial"/>
              </a:rPr>
              <a:t>1. What is the author's main argument about the role of human behavior in preventing </a:t>
            </a:r>
            <a:r>
              <a:rPr lang="en" sz="1800">
                <a:solidFill>
                  <a:srgbClr val="000000"/>
                </a:solidFill>
                <a:latin typeface="Arial"/>
                <a:ea typeface="Arial"/>
                <a:cs typeface="Arial"/>
                <a:sym typeface="Arial"/>
              </a:rPr>
              <a:t>snow storm</a:t>
            </a:r>
            <a:r>
              <a:rPr lang="en" sz="1800">
                <a:solidFill>
                  <a:srgbClr val="000000"/>
                </a:solidFill>
                <a:latin typeface="Arial"/>
                <a:ea typeface="Arial"/>
                <a:cs typeface="Arial"/>
                <a:sym typeface="Arial"/>
              </a:rPr>
              <a:t> disasters?</a:t>
            </a:r>
            <a:endParaRPr sz="1800">
              <a:solidFill>
                <a:srgbClr val="000000"/>
              </a:solidFill>
              <a:latin typeface="Arial"/>
              <a:ea typeface="Arial"/>
              <a:cs typeface="Arial"/>
              <a:sym typeface="Arial"/>
            </a:endParaRPr>
          </a:p>
          <a:p>
            <a:pPr indent="0" lvl="0" marL="0" rtl="0" algn="l">
              <a:spcBef>
                <a:spcPts val="1200"/>
              </a:spcBef>
              <a:spcAft>
                <a:spcPts val="0"/>
              </a:spcAft>
              <a:buNone/>
            </a:pPr>
            <a:r>
              <a:rPr lang="en" sz="1800">
                <a:solidFill>
                  <a:srgbClr val="000000"/>
                </a:solidFill>
                <a:latin typeface="Arial"/>
                <a:ea typeface="Arial"/>
                <a:cs typeface="Arial"/>
                <a:sym typeface="Arial"/>
              </a:rPr>
              <a:t>2. What are some examples of infrastructure failures that can occur during snowstorms, as discussed in the text?</a:t>
            </a:r>
            <a:endParaRPr sz="1800">
              <a:solidFill>
                <a:srgbClr val="000000"/>
              </a:solidFill>
              <a:latin typeface="Arial"/>
              <a:ea typeface="Arial"/>
              <a:cs typeface="Arial"/>
              <a:sym typeface="Arial"/>
            </a:endParaRPr>
          </a:p>
          <a:p>
            <a:pPr indent="0" lvl="0" marL="0" rtl="0" algn="l">
              <a:spcBef>
                <a:spcPts val="1200"/>
              </a:spcBef>
              <a:spcAft>
                <a:spcPts val="1200"/>
              </a:spcAft>
              <a:buNone/>
            </a:pPr>
            <a:r>
              <a:rPr lang="en" sz="1800">
                <a:solidFill>
                  <a:srgbClr val="000000"/>
                </a:solidFill>
                <a:highlight>
                  <a:srgbClr val="FFFFFF"/>
                </a:highlight>
                <a:latin typeface="Roboto"/>
                <a:ea typeface="Roboto"/>
                <a:cs typeface="Roboto"/>
                <a:sym typeface="Roboto"/>
              </a:rPr>
              <a:t>3. What are some specific steps that homeowners and businesses can take to prepare for power outages during a snowstorm?</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9"/>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Open-ended Prompts</a:t>
            </a:r>
            <a:endParaRPr/>
          </a:p>
        </p:txBody>
      </p:sp>
      <p:sp>
        <p:nvSpPr>
          <p:cNvPr id="215" name="Google Shape;215;p29"/>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000000"/>
                </a:solidFill>
                <a:latin typeface="Roboto"/>
                <a:ea typeface="Roboto"/>
                <a:cs typeface="Roboto"/>
                <a:sym typeface="Roboto"/>
              </a:rPr>
              <a:t>1. The text argues that many snowstorm-related disasters are preventable. Reflect on a time when you or someone you know experienced a natural disaster. What steps could have been taken to prevent or mitigate the damage? How does this experience inform your understanding of disaster preparedness?</a:t>
            </a:r>
            <a:endParaRPr sz="1200">
              <a:solidFill>
                <a:srgbClr val="000000"/>
              </a:solidFill>
              <a:latin typeface="Roboto"/>
              <a:ea typeface="Roboto"/>
              <a:cs typeface="Roboto"/>
              <a:sym typeface="Roboto"/>
            </a:endParaRPr>
          </a:p>
          <a:p>
            <a:pPr indent="0" lvl="0" marL="0" rtl="0" algn="l">
              <a:spcBef>
                <a:spcPts val="1200"/>
              </a:spcBef>
              <a:spcAft>
                <a:spcPts val="0"/>
              </a:spcAft>
              <a:buNone/>
            </a:pPr>
            <a:r>
              <a:rPr lang="en" sz="1200">
                <a:solidFill>
                  <a:srgbClr val="000000"/>
                </a:solidFill>
                <a:latin typeface="Roboto"/>
                <a:ea typeface="Roboto"/>
                <a:cs typeface="Roboto"/>
                <a:sym typeface="Roboto"/>
              </a:rPr>
              <a:t>2. The author emphasizes the importance of having a 'Plan B' for power outages. Consider how technology and infrastructure play a role in your daily life. What are some potential disruptions to your routine that could occur if you lost access to electricity? How could you prepare for such an event?</a:t>
            </a:r>
            <a:endParaRPr sz="1200">
              <a:solidFill>
                <a:srgbClr val="000000"/>
              </a:solidFill>
              <a:latin typeface="Roboto"/>
              <a:ea typeface="Roboto"/>
              <a:cs typeface="Roboto"/>
              <a:sym typeface="Roboto"/>
            </a:endParaRPr>
          </a:p>
          <a:p>
            <a:pPr indent="0" lvl="0" marL="0" rtl="0" algn="l">
              <a:spcBef>
                <a:spcPts val="1200"/>
              </a:spcBef>
              <a:spcAft>
                <a:spcPts val="1200"/>
              </a:spcAft>
              <a:buNone/>
            </a:pPr>
            <a:r>
              <a:rPr lang="en" sz="1200">
                <a:solidFill>
                  <a:srgbClr val="000000"/>
                </a:solidFill>
                <a:latin typeface="Roboto"/>
                <a:ea typeface="Roboto"/>
                <a:cs typeface="Roboto"/>
                <a:sym typeface="Roboto"/>
              </a:rPr>
              <a:t>3. The text highlights the economic pressures that can lead people to take risks during snowstorms. Think about a time when you made a decision that involved weighing potential risks and rewards. What factors influenced your decision? How did your choice impact you or others? What lessons did you learn from this experience?</a:t>
            </a:r>
            <a:endParaRPr sz="12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0"/>
          <p:cNvSpPr txBox="1"/>
          <p:nvPr>
            <p:ph type="title"/>
          </p:nvPr>
        </p:nvSpPr>
        <p:spPr>
          <a:xfrm>
            <a:off x="303300" y="411575"/>
            <a:ext cx="8520600" cy="639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Answer the question in your English book: </a:t>
            </a:r>
            <a:endParaRPr/>
          </a:p>
        </p:txBody>
      </p:sp>
      <p:sp>
        <p:nvSpPr>
          <p:cNvPr id="221" name="Google Shape;221;p30"/>
          <p:cNvSpPr txBox="1"/>
          <p:nvPr/>
        </p:nvSpPr>
        <p:spPr>
          <a:xfrm>
            <a:off x="0" y="1051175"/>
            <a:ext cx="9144000" cy="323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900"/>
          </a:p>
        </p:txBody>
      </p:sp>
      <p:sp>
        <p:nvSpPr>
          <p:cNvPr id="222" name="Google Shape;222;p30"/>
          <p:cNvSpPr txBox="1"/>
          <p:nvPr/>
        </p:nvSpPr>
        <p:spPr>
          <a:xfrm>
            <a:off x="430500" y="1606100"/>
            <a:ext cx="8283000" cy="33405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t/>
            </a:r>
            <a:endParaRPr sz="1200">
              <a:solidFill>
                <a:srgbClr val="000000"/>
              </a:solidFill>
              <a:latin typeface="Nunito"/>
              <a:ea typeface="Nunito"/>
              <a:cs typeface="Nunito"/>
              <a:sym typeface="Nunito"/>
            </a:endParaRPr>
          </a:p>
        </p:txBody>
      </p:sp>
      <p:sp>
        <p:nvSpPr>
          <p:cNvPr id="223" name="Google Shape;223;p30"/>
          <p:cNvSpPr txBox="1"/>
          <p:nvPr/>
        </p:nvSpPr>
        <p:spPr>
          <a:xfrm>
            <a:off x="0" y="954875"/>
            <a:ext cx="9144000" cy="482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900">
                <a:latin typeface="Nunito"/>
                <a:ea typeface="Nunito"/>
                <a:cs typeface="Nunito"/>
                <a:sym typeface="Nunito"/>
              </a:rPr>
              <a:t>1. The text discusses how human behavior can contribute to the severity of snowstorms. Reflect on a time when you or someone you know made a decision that could have potentially put them in danger during a weather event. What factors influenced that decision? What could have been done differently?</a:t>
            </a:r>
            <a:endParaRPr b="1" sz="900">
              <a:solidFill>
                <a:schemeClr val="dk2"/>
              </a:solidFill>
              <a:latin typeface="Nunito"/>
              <a:ea typeface="Nunito"/>
              <a:cs typeface="Nunito"/>
              <a:sym typeface="Nuni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1"/>
          <p:cNvSpPr txBox="1"/>
          <p:nvPr/>
        </p:nvSpPr>
        <p:spPr>
          <a:xfrm>
            <a:off x="0" y="0"/>
            <a:ext cx="9144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chemeClr val="dk2"/>
                </a:solidFill>
                <a:latin typeface="Raleway"/>
                <a:ea typeface="Raleway"/>
                <a:cs typeface="Raleway"/>
                <a:sym typeface="Raleway"/>
              </a:rPr>
              <a:t>Answer this question in your English book:</a:t>
            </a:r>
            <a:endParaRPr/>
          </a:p>
        </p:txBody>
      </p:sp>
      <p:sp>
        <p:nvSpPr>
          <p:cNvPr id="229" name="Google Shape;229;p31"/>
          <p:cNvSpPr txBox="1"/>
          <p:nvPr/>
        </p:nvSpPr>
        <p:spPr>
          <a:xfrm>
            <a:off x="0" y="646500"/>
            <a:ext cx="9144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chemeClr val="dk2"/>
                </a:solidFill>
                <a:latin typeface="Nunito"/>
                <a:ea typeface="Nunito"/>
                <a:cs typeface="Nunito"/>
                <a:sym typeface="Nunito"/>
              </a:rPr>
              <a:t>Instructions</a:t>
            </a:r>
            <a:r>
              <a:rPr lang="en" sz="1000">
                <a:solidFill>
                  <a:schemeClr val="dk2"/>
                </a:solidFill>
                <a:latin typeface="Nunito"/>
                <a:ea typeface="Nunito"/>
                <a:cs typeface="Nunito"/>
                <a:sym typeface="Nunito"/>
              </a:rPr>
              <a:t>: Look at the image below and write 2-3 things you notice (key details, main ideas, themes) and then write down 2-3 things you wonder (questions you have because of the image, things you are curious about when you look at the image).</a:t>
            </a:r>
            <a:endParaRPr/>
          </a:p>
        </p:txBody>
      </p:sp>
      <p:graphicFrame>
        <p:nvGraphicFramePr>
          <p:cNvPr id="230" name="Google Shape;230;p31"/>
          <p:cNvGraphicFramePr/>
          <p:nvPr/>
        </p:nvGraphicFramePr>
        <p:xfrm>
          <a:off x="114950" y="1139100"/>
          <a:ext cx="3000000" cy="3000000"/>
        </p:xfrm>
        <a:graphic>
          <a:graphicData uri="http://schemas.openxmlformats.org/drawingml/2006/table">
            <a:tbl>
              <a:tblPr>
                <a:noFill/>
                <a:tableStyleId>{266D69F1-E553-4A9A-88E3-ECEA7363391D}</a:tableStyleId>
              </a:tblPr>
              <a:tblGrid>
                <a:gridCol w="1821225"/>
                <a:gridCol w="7043625"/>
              </a:tblGrid>
              <a:tr h="381000">
                <a:tc>
                  <a:txBody>
                    <a:bodyPr/>
                    <a:lstStyle/>
                    <a:p>
                      <a:pPr indent="0" lvl="0" marL="0" rtl="0" algn="l">
                        <a:spcBef>
                          <a:spcPts val="0"/>
                        </a:spcBef>
                        <a:spcAft>
                          <a:spcPts val="0"/>
                        </a:spcAft>
                        <a:buNone/>
                      </a:pPr>
                      <a:r>
                        <a:rPr b="1" lang="en"/>
                        <a:t>What do you notice?</a:t>
                      </a:r>
                      <a:endParaRPr b="1"/>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r>
            </a:tbl>
          </a:graphicData>
        </a:graphic>
      </p:graphicFrame>
      <p:graphicFrame>
        <p:nvGraphicFramePr>
          <p:cNvPr id="231" name="Google Shape;231;p31"/>
          <p:cNvGraphicFramePr/>
          <p:nvPr/>
        </p:nvGraphicFramePr>
        <p:xfrm>
          <a:off x="139575" y="4198275"/>
          <a:ext cx="3000000" cy="3000000"/>
        </p:xfrm>
        <a:graphic>
          <a:graphicData uri="http://schemas.openxmlformats.org/drawingml/2006/table">
            <a:tbl>
              <a:tblPr>
                <a:noFill/>
                <a:tableStyleId>{266D69F1-E553-4A9A-88E3-ECEA7363391D}</a:tableStyleId>
              </a:tblPr>
              <a:tblGrid>
                <a:gridCol w="1969025"/>
                <a:gridCol w="6895825"/>
              </a:tblGrid>
              <a:tr h="381000">
                <a:tc>
                  <a:txBody>
                    <a:bodyPr/>
                    <a:lstStyle/>
                    <a:p>
                      <a:pPr indent="0" lvl="0" marL="0" rtl="0" algn="l">
                        <a:spcBef>
                          <a:spcPts val="0"/>
                        </a:spcBef>
                        <a:spcAft>
                          <a:spcPts val="0"/>
                        </a:spcAft>
                        <a:buNone/>
                      </a:pPr>
                      <a:r>
                        <a:rPr b="1" lang="en"/>
                        <a:t>What do you wonder?</a:t>
                      </a:r>
                      <a:endParaRPr b="1"/>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r>
            </a:tbl>
          </a:graphicData>
        </a:graphic>
      </p:graphicFrame>
      <p:pic>
        <p:nvPicPr>
          <p:cNvPr id="232" name="Google Shape;232;p31"/>
          <p:cNvPicPr preferRelativeResize="0"/>
          <p:nvPr/>
        </p:nvPicPr>
        <p:blipFill>
          <a:blip r:embed="rId3">
            <a:alphaModFix/>
          </a:blip>
          <a:stretch>
            <a:fillRect/>
          </a:stretch>
        </p:blipFill>
        <p:spPr>
          <a:xfrm>
            <a:off x="2982725" y="2039495"/>
            <a:ext cx="3129302" cy="208130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2"/>
          <p:cNvSpPr txBox="1"/>
          <p:nvPr/>
        </p:nvSpPr>
        <p:spPr>
          <a:xfrm>
            <a:off x="0" y="601050"/>
            <a:ext cx="9144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2"/>
                </a:solidFill>
                <a:latin typeface="Nunito"/>
                <a:ea typeface="Nunito"/>
                <a:cs typeface="Nunito"/>
                <a:sym typeface="Nunito"/>
              </a:rPr>
              <a:t>Instructions</a:t>
            </a:r>
            <a:r>
              <a:rPr lang="en">
                <a:solidFill>
                  <a:schemeClr val="dk2"/>
                </a:solidFill>
                <a:latin typeface="Nunito"/>
                <a:ea typeface="Nunito"/>
                <a:cs typeface="Nunito"/>
                <a:sym typeface="Nunito"/>
              </a:rPr>
              <a:t>: The center of the bubble map has an image that represents the reading to help get you started. Fill in the connecting bubbles with concepts, ideas, questions, and details that connect the image to the reading. Example: “This image connects to the reading because_____”</a:t>
            </a:r>
            <a:endParaRPr/>
          </a:p>
        </p:txBody>
      </p:sp>
      <p:sp>
        <p:nvSpPr>
          <p:cNvPr id="238" name="Google Shape;238;p32"/>
          <p:cNvSpPr txBox="1"/>
          <p:nvPr/>
        </p:nvSpPr>
        <p:spPr>
          <a:xfrm>
            <a:off x="0" y="0"/>
            <a:ext cx="9144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chemeClr val="dk2"/>
                </a:solidFill>
                <a:latin typeface="Raleway"/>
                <a:ea typeface="Raleway"/>
                <a:cs typeface="Raleway"/>
                <a:sym typeface="Raleway"/>
              </a:rPr>
              <a:t>Answer the question in your E book:</a:t>
            </a:r>
            <a:endParaRPr/>
          </a:p>
        </p:txBody>
      </p:sp>
      <p:pic>
        <p:nvPicPr>
          <p:cNvPr id="239" name="Google Shape;239;p32"/>
          <p:cNvPicPr preferRelativeResize="0"/>
          <p:nvPr/>
        </p:nvPicPr>
        <p:blipFill>
          <a:blip r:embed="rId3">
            <a:alphaModFix/>
          </a:blip>
          <a:stretch>
            <a:fillRect/>
          </a:stretch>
        </p:blipFill>
        <p:spPr>
          <a:xfrm>
            <a:off x="3626075" y="2394400"/>
            <a:ext cx="1340075" cy="354725"/>
          </a:xfrm>
          <a:prstGeom prst="rect">
            <a:avLst/>
          </a:prstGeom>
          <a:noFill/>
          <a:ln>
            <a:noFill/>
          </a:ln>
        </p:spPr>
      </p:pic>
      <p:cxnSp>
        <p:nvCxnSpPr>
          <p:cNvPr id="240" name="Google Shape;240;p32"/>
          <p:cNvCxnSpPr>
            <a:stCxn id="239" idx="2"/>
            <a:endCxn id="241" idx="0"/>
          </p:cNvCxnSpPr>
          <p:nvPr/>
        </p:nvCxnSpPr>
        <p:spPr>
          <a:xfrm>
            <a:off x="4296113" y="2749125"/>
            <a:ext cx="0" cy="650400"/>
          </a:xfrm>
          <a:prstGeom prst="straightConnector1">
            <a:avLst/>
          </a:prstGeom>
          <a:noFill/>
          <a:ln cap="flat" cmpd="sng" w="9525">
            <a:solidFill>
              <a:schemeClr val="dk2"/>
            </a:solidFill>
            <a:prstDash val="solid"/>
            <a:round/>
            <a:headEnd len="med" w="med" type="none"/>
            <a:tailEnd len="med" w="med" type="none"/>
          </a:ln>
        </p:spPr>
      </p:cxnSp>
      <p:pic>
        <p:nvPicPr>
          <p:cNvPr id="242" name="Google Shape;242;p32"/>
          <p:cNvPicPr preferRelativeResize="0"/>
          <p:nvPr/>
        </p:nvPicPr>
        <p:blipFill>
          <a:blip r:embed="rId3">
            <a:alphaModFix/>
          </a:blip>
          <a:stretch>
            <a:fillRect/>
          </a:stretch>
        </p:blipFill>
        <p:spPr>
          <a:xfrm>
            <a:off x="5217075" y="2571750"/>
            <a:ext cx="1340075" cy="354725"/>
          </a:xfrm>
          <a:prstGeom prst="rect">
            <a:avLst/>
          </a:prstGeom>
          <a:noFill/>
          <a:ln>
            <a:noFill/>
          </a:ln>
        </p:spPr>
      </p:pic>
      <p:cxnSp>
        <p:nvCxnSpPr>
          <p:cNvPr id="243" name="Google Shape;243;p32"/>
          <p:cNvCxnSpPr/>
          <p:nvPr/>
        </p:nvCxnSpPr>
        <p:spPr>
          <a:xfrm flipH="1">
            <a:off x="5350425" y="2877200"/>
            <a:ext cx="315300" cy="512400"/>
          </a:xfrm>
          <a:prstGeom prst="straightConnector1">
            <a:avLst/>
          </a:prstGeom>
          <a:noFill/>
          <a:ln cap="flat" cmpd="sng" w="9525">
            <a:solidFill>
              <a:schemeClr val="dk2"/>
            </a:solidFill>
            <a:prstDash val="solid"/>
            <a:round/>
            <a:headEnd len="med" w="med" type="none"/>
            <a:tailEnd len="med" w="med" type="none"/>
          </a:ln>
        </p:spPr>
      </p:cxnSp>
      <p:pic>
        <p:nvPicPr>
          <p:cNvPr id="244" name="Google Shape;244;p32"/>
          <p:cNvPicPr preferRelativeResize="0"/>
          <p:nvPr/>
        </p:nvPicPr>
        <p:blipFill>
          <a:blip r:embed="rId3">
            <a:alphaModFix/>
          </a:blip>
          <a:stretch>
            <a:fillRect/>
          </a:stretch>
        </p:blipFill>
        <p:spPr>
          <a:xfrm>
            <a:off x="2035075" y="2522475"/>
            <a:ext cx="1340075" cy="354725"/>
          </a:xfrm>
          <a:prstGeom prst="rect">
            <a:avLst/>
          </a:prstGeom>
          <a:noFill/>
          <a:ln>
            <a:noFill/>
          </a:ln>
        </p:spPr>
      </p:pic>
      <p:cxnSp>
        <p:nvCxnSpPr>
          <p:cNvPr id="245" name="Google Shape;245;p32"/>
          <p:cNvCxnSpPr/>
          <p:nvPr/>
        </p:nvCxnSpPr>
        <p:spPr>
          <a:xfrm rot="10800000">
            <a:off x="2916775" y="2847650"/>
            <a:ext cx="285600" cy="571500"/>
          </a:xfrm>
          <a:prstGeom prst="straightConnector1">
            <a:avLst/>
          </a:prstGeom>
          <a:noFill/>
          <a:ln cap="flat" cmpd="sng" w="9525">
            <a:solidFill>
              <a:schemeClr val="dk2"/>
            </a:solidFill>
            <a:prstDash val="solid"/>
            <a:round/>
            <a:headEnd len="med" w="med" type="none"/>
            <a:tailEnd len="med" w="med" type="none"/>
          </a:ln>
        </p:spPr>
      </p:cxnSp>
      <p:pic>
        <p:nvPicPr>
          <p:cNvPr id="246" name="Google Shape;246;p32"/>
          <p:cNvPicPr preferRelativeResize="0"/>
          <p:nvPr/>
        </p:nvPicPr>
        <p:blipFill>
          <a:blip r:embed="rId3">
            <a:alphaModFix/>
          </a:blip>
          <a:stretch>
            <a:fillRect/>
          </a:stretch>
        </p:blipFill>
        <p:spPr>
          <a:xfrm>
            <a:off x="847400" y="3576812"/>
            <a:ext cx="1340075" cy="354725"/>
          </a:xfrm>
          <a:prstGeom prst="rect">
            <a:avLst/>
          </a:prstGeom>
          <a:noFill/>
          <a:ln>
            <a:noFill/>
          </a:ln>
        </p:spPr>
      </p:pic>
      <p:cxnSp>
        <p:nvCxnSpPr>
          <p:cNvPr id="247" name="Google Shape;247;p32"/>
          <p:cNvCxnSpPr>
            <a:endCxn id="241" idx="1"/>
          </p:cNvCxnSpPr>
          <p:nvPr/>
        </p:nvCxnSpPr>
        <p:spPr>
          <a:xfrm flipH="1" rot="10800000">
            <a:off x="1941225" y="3754175"/>
            <a:ext cx="1251300" cy="69000"/>
          </a:xfrm>
          <a:prstGeom prst="straightConnector1">
            <a:avLst/>
          </a:prstGeom>
          <a:noFill/>
          <a:ln cap="flat" cmpd="sng" w="9525">
            <a:solidFill>
              <a:schemeClr val="dk2"/>
            </a:solidFill>
            <a:prstDash val="solid"/>
            <a:round/>
            <a:headEnd len="med" w="med" type="none"/>
            <a:tailEnd len="med" w="med" type="none"/>
          </a:ln>
        </p:spPr>
      </p:cxnSp>
      <p:pic>
        <p:nvPicPr>
          <p:cNvPr id="248" name="Google Shape;248;p32"/>
          <p:cNvPicPr preferRelativeResize="0"/>
          <p:nvPr/>
        </p:nvPicPr>
        <p:blipFill>
          <a:blip r:embed="rId3">
            <a:alphaModFix/>
          </a:blip>
          <a:stretch>
            <a:fillRect/>
          </a:stretch>
        </p:blipFill>
        <p:spPr>
          <a:xfrm>
            <a:off x="1379500" y="4631125"/>
            <a:ext cx="1340075" cy="354725"/>
          </a:xfrm>
          <a:prstGeom prst="rect">
            <a:avLst/>
          </a:prstGeom>
          <a:noFill/>
          <a:ln>
            <a:noFill/>
          </a:ln>
        </p:spPr>
      </p:pic>
      <p:cxnSp>
        <p:nvCxnSpPr>
          <p:cNvPr id="249" name="Google Shape;249;p32"/>
          <p:cNvCxnSpPr/>
          <p:nvPr/>
        </p:nvCxnSpPr>
        <p:spPr>
          <a:xfrm flipH="1" rot="10800000">
            <a:off x="2453500" y="4089150"/>
            <a:ext cx="768600" cy="640500"/>
          </a:xfrm>
          <a:prstGeom prst="straightConnector1">
            <a:avLst/>
          </a:prstGeom>
          <a:noFill/>
          <a:ln cap="flat" cmpd="sng" w="9525">
            <a:solidFill>
              <a:schemeClr val="dk2"/>
            </a:solidFill>
            <a:prstDash val="solid"/>
            <a:round/>
            <a:headEnd len="med" w="med" type="none"/>
            <a:tailEnd len="med" w="med" type="none"/>
          </a:ln>
        </p:spPr>
      </p:cxnSp>
      <p:pic>
        <p:nvPicPr>
          <p:cNvPr id="250" name="Google Shape;250;p32"/>
          <p:cNvPicPr preferRelativeResize="0"/>
          <p:nvPr/>
        </p:nvPicPr>
        <p:blipFill>
          <a:blip r:embed="rId3">
            <a:alphaModFix/>
          </a:blip>
          <a:stretch>
            <a:fillRect/>
          </a:stretch>
        </p:blipFill>
        <p:spPr>
          <a:xfrm>
            <a:off x="3626088" y="4716300"/>
            <a:ext cx="1340075" cy="354725"/>
          </a:xfrm>
          <a:prstGeom prst="rect">
            <a:avLst/>
          </a:prstGeom>
          <a:noFill/>
          <a:ln>
            <a:noFill/>
          </a:ln>
        </p:spPr>
      </p:pic>
      <p:cxnSp>
        <p:nvCxnSpPr>
          <p:cNvPr id="251" name="Google Shape;251;p32"/>
          <p:cNvCxnSpPr>
            <a:stCxn id="250" idx="0"/>
            <a:endCxn id="241" idx="2"/>
          </p:cNvCxnSpPr>
          <p:nvPr/>
        </p:nvCxnSpPr>
        <p:spPr>
          <a:xfrm rot="10800000">
            <a:off x="4296125" y="4108800"/>
            <a:ext cx="0" cy="607500"/>
          </a:xfrm>
          <a:prstGeom prst="straightConnector1">
            <a:avLst/>
          </a:prstGeom>
          <a:noFill/>
          <a:ln cap="flat" cmpd="sng" w="9525">
            <a:solidFill>
              <a:schemeClr val="dk2"/>
            </a:solidFill>
            <a:prstDash val="solid"/>
            <a:round/>
            <a:headEnd len="med" w="med" type="none"/>
            <a:tailEnd len="med" w="med" type="none"/>
          </a:ln>
        </p:spPr>
      </p:cxnSp>
      <p:pic>
        <p:nvPicPr>
          <p:cNvPr id="252" name="Google Shape;252;p32"/>
          <p:cNvPicPr preferRelativeResize="0"/>
          <p:nvPr/>
        </p:nvPicPr>
        <p:blipFill>
          <a:blip r:embed="rId3">
            <a:alphaModFix/>
          </a:blip>
          <a:stretch>
            <a:fillRect/>
          </a:stretch>
        </p:blipFill>
        <p:spPr>
          <a:xfrm>
            <a:off x="5872688" y="4631125"/>
            <a:ext cx="1340075" cy="354725"/>
          </a:xfrm>
          <a:prstGeom prst="rect">
            <a:avLst/>
          </a:prstGeom>
          <a:noFill/>
          <a:ln>
            <a:noFill/>
          </a:ln>
        </p:spPr>
      </p:pic>
      <p:cxnSp>
        <p:nvCxnSpPr>
          <p:cNvPr id="253" name="Google Shape;253;p32"/>
          <p:cNvCxnSpPr/>
          <p:nvPr/>
        </p:nvCxnSpPr>
        <p:spPr>
          <a:xfrm rot="10800000">
            <a:off x="5409500" y="4099000"/>
            <a:ext cx="896700" cy="581400"/>
          </a:xfrm>
          <a:prstGeom prst="straightConnector1">
            <a:avLst/>
          </a:prstGeom>
          <a:noFill/>
          <a:ln cap="flat" cmpd="sng" w="9525">
            <a:solidFill>
              <a:schemeClr val="dk2"/>
            </a:solidFill>
            <a:prstDash val="solid"/>
            <a:round/>
            <a:headEnd len="med" w="med" type="none"/>
            <a:tailEnd len="med" w="med" type="none"/>
          </a:ln>
        </p:spPr>
      </p:cxnSp>
      <p:pic>
        <p:nvPicPr>
          <p:cNvPr id="254" name="Google Shape;254;p32"/>
          <p:cNvPicPr preferRelativeResize="0"/>
          <p:nvPr/>
        </p:nvPicPr>
        <p:blipFill>
          <a:blip r:embed="rId3">
            <a:alphaModFix/>
          </a:blip>
          <a:stretch>
            <a:fillRect/>
          </a:stretch>
        </p:blipFill>
        <p:spPr>
          <a:xfrm>
            <a:off x="6557150" y="3611312"/>
            <a:ext cx="1340075" cy="354725"/>
          </a:xfrm>
          <a:prstGeom prst="rect">
            <a:avLst/>
          </a:prstGeom>
          <a:noFill/>
          <a:ln>
            <a:noFill/>
          </a:ln>
        </p:spPr>
      </p:pic>
      <p:cxnSp>
        <p:nvCxnSpPr>
          <p:cNvPr id="255" name="Google Shape;255;p32"/>
          <p:cNvCxnSpPr>
            <a:stCxn id="241" idx="3"/>
          </p:cNvCxnSpPr>
          <p:nvPr/>
        </p:nvCxnSpPr>
        <p:spPr>
          <a:xfrm>
            <a:off x="5399699" y="3754175"/>
            <a:ext cx="1389300" cy="108300"/>
          </a:xfrm>
          <a:prstGeom prst="straightConnector1">
            <a:avLst/>
          </a:prstGeom>
          <a:noFill/>
          <a:ln cap="flat" cmpd="sng" w="9525">
            <a:solidFill>
              <a:schemeClr val="dk2"/>
            </a:solidFill>
            <a:prstDash val="solid"/>
            <a:round/>
            <a:headEnd len="med" w="med" type="none"/>
            <a:tailEnd len="med" w="med" type="none"/>
          </a:ln>
        </p:spPr>
      </p:cxnSp>
      <p:pic>
        <p:nvPicPr>
          <p:cNvPr id="256" name="Google Shape;256;p32"/>
          <p:cNvPicPr preferRelativeResize="0"/>
          <p:nvPr/>
        </p:nvPicPr>
        <p:blipFill>
          <a:blip r:embed="rId4">
            <a:alphaModFix/>
          </a:blip>
          <a:stretch>
            <a:fillRect/>
          </a:stretch>
        </p:blipFill>
        <p:spPr>
          <a:xfrm>
            <a:off x="3202375" y="3367125"/>
            <a:ext cx="2207126" cy="753676"/>
          </a:xfrm>
          <a:prstGeom prst="rect">
            <a:avLst/>
          </a:prstGeom>
          <a:noFill/>
          <a:ln>
            <a:noFill/>
          </a:ln>
        </p:spPr>
      </p:pic>
      <p:sp>
        <p:nvSpPr>
          <p:cNvPr id="257" name="Google Shape;257;p32"/>
          <p:cNvSpPr txBox="1"/>
          <p:nvPr/>
        </p:nvSpPr>
        <p:spPr>
          <a:xfrm>
            <a:off x="17475" y="1386450"/>
            <a:ext cx="9126600" cy="1182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800">
                <a:solidFill>
                  <a:schemeClr val="dk2"/>
                </a:solidFill>
                <a:latin typeface="Nunito"/>
                <a:ea typeface="Nunito"/>
                <a:cs typeface="Nunito"/>
                <a:sym typeface="Nunito"/>
              </a:rPr>
              <a:t>Snowstorms can be prevented from becoming disasters by taking precautions such as staying off the roads, ensuring roofs are strong enough to handle heavy snowfall, and preparing for potential power outages.</a:t>
            </a:r>
            <a:endParaRPr sz="800">
              <a:solidFill>
                <a:schemeClr val="dk2"/>
              </a:solidFill>
              <a:latin typeface="Nunito"/>
              <a:ea typeface="Nunito"/>
              <a:cs typeface="Nunito"/>
              <a:sym typeface="Nunito"/>
            </a:endParaRPr>
          </a:p>
          <a:p>
            <a:pPr indent="0" lvl="0" marL="0" rtl="0" algn="l">
              <a:lnSpc>
                <a:spcPct val="115000"/>
              </a:lnSpc>
              <a:spcBef>
                <a:spcPts val="1200"/>
              </a:spcBef>
              <a:spcAft>
                <a:spcPts val="0"/>
              </a:spcAft>
              <a:buNone/>
            </a:pPr>
            <a:r>
              <a:rPr lang="en" sz="800">
                <a:solidFill>
                  <a:schemeClr val="dk2"/>
                </a:solidFill>
                <a:latin typeface="Nunito"/>
                <a:ea typeface="Nunito"/>
                <a:cs typeface="Nunito"/>
                <a:sym typeface="Nunito"/>
              </a:rPr>
              <a:t>The text emphasizes the importance of building codes and their role in mitigating roof collapses, highlighting the need for updated codes and the risks associated with older structures.</a:t>
            </a:r>
            <a:endParaRPr sz="800">
              <a:solidFill>
                <a:schemeClr val="dk2"/>
              </a:solidFill>
              <a:latin typeface="Nunito"/>
              <a:ea typeface="Nunito"/>
              <a:cs typeface="Nunito"/>
              <a:sym typeface="Nunito"/>
            </a:endParaRPr>
          </a:p>
          <a:p>
            <a:pPr indent="0" lvl="0" marL="0" rtl="0" algn="l">
              <a:lnSpc>
                <a:spcPct val="115000"/>
              </a:lnSpc>
              <a:spcBef>
                <a:spcPts val="1200"/>
              </a:spcBef>
              <a:spcAft>
                <a:spcPts val="1200"/>
              </a:spcAft>
              <a:buNone/>
            </a:pPr>
            <a:r>
              <a:rPr lang="en" sz="800">
                <a:solidFill>
                  <a:schemeClr val="dk2"/>
                </a:solidFill>
                <a:latin typeface="Nunito"/>
                <a:ea typeface="Nunito"/>
                <a:cs typeface="Nunito"/>
                <a:sym typeface="Nunito"/>
              </a:rPr>
              <a:t>The author stresses the significance of resilience in infrastructure, particularly in relation to power outages, advocating for backup plans and measures to minimize damage and disruption during extreme weather events.</a:t>
            </a:r>
            <a:endParaRPr sz="800"/>
          </a:p>
        </p:txBody>
      </p:sp>
    </p:spTree>
  </p:cSld>
  <p:clrMapOvr>
    <a:masterClrMapping/>
  </p:clrMapOvr>
</p:sld>
</file>

<file path=ppt/theme/theme1.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