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5"/>
    <p:sldMasterId id="2147483682" r:id="rId6"/>
    <p:sldMasterId id="214748368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Lst>
  <p:sldSz cy="5143500" cx="9144000"/>
  <p:notesSz cx="6858000" cy="9144000"/>
  <p:embeddedFontLst>
    <p:embeddedFont>
      <p:font typeface="Raleway"/>
      <p:regular r:id="rId19"/>
      <p:bold r:id="rId20"/>
      <p:italic r:id="rId21"/>
      <p:boldItalic r:id="rId22"/>
    </p:embeddedFont>
    <p:embeddedFont>
      <p:font typeface="Robo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F493A92-782A-4BC0-BF3A-AF00957F2189}">
  <a:tblStyle styleId="{CF493A92-782A-4BC0-BF3A-AF00957F218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italic.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0" Type="http://schemas.openxmlformats.org/officeDocument/2006/relationships/font" Target="fonts/Lato-boldItalic.fntdata"/><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font" Target="fonts/Raleway-regular.fntdata"/><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76c4e3ef0f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76c4e3ef0f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6c4e3ef0f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76c4e3ef0f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76c4e3ef0f_0_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76c4e3ef0f_0_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85476fa58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85476fa58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76c4e3ef0f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76c4e3ef0f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76c4e3ef0f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76c4e3ef0f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76c4e3ef0f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76c4e3ef0f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6c4e3ef0f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76c4e3ef0f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76c4e3ef0f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76c4e3ef0f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8" name="Shape 58"/>
        <p:cNvGrpSpPr/>
        <p:nvPr/>
      </p:nvGrpSpPr>
      <p:grpSpPr>
        <a:xfrm>
          <a:off x="0" y="0"/>
          <a:ext cx="0" cy="0"/>
          <a:chOff x="0" y="0"/>
          <a:chExt cx="0" cy="0"/>
        </a:xfrm>
      </p:grpSpPr>
      <p:sp>
        <p:nvSpPr>
          <p:cNvPr id="59" name="Google Shape;59;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5200"/>
              <a:buNone/>
              <a:defRPr sz="5200"/>
            </a:lvl1pPr>
            <a:lvl2pPr lvl="1" rtl="0" algn="ctr">
              <a:lnSpc>
                <a:spcPct val="100000"/>
              </a:lnSpc>
              <a:spcBef>
                <a:spcPts val="0"/>
              </a:spcBef>
              <a:spcAft>
                <a:spcPts val="0"/>
              </a:spcAft>
              <a:buSzPts val="5200"/>
              <a:buNone/>
              <a:defRPr sz="5200"/>
            </a:lvl2pPr>
            <a:lvl3pPr lvl="2" rtl="0" algn="ctr">
              <a:lnSpc>
                <a:spcPct val="100000"/>
              </a:lnSpc>
              <a:spcBef>
                <a:spcPts val="0"/>
              </a:spcBef>
              <a:spcAft>
                <a:spcPts val="0"/>
              </a:spcAft>
              <a:buSzPts val="5200"/>
              <a:buNone/>
              <a:defRPr sz="5200"/>
            </a:lvl3pPr>
            <a:lvl4pPr lvl="3" rtl="0" algn="ctr">
              <a:lnSpc>
                <a:spcPct val="100000"/>
              </a:lnSpc>
              <a:spcBef>
                <a:spcPts val="0"/>
              </a:spcBef>
              <a:spcAft>
                <a:spcPts val="0"/>
              </a:spcAft>
              <a:buSzPts val="5200"/>
              <a:buNone/>
              <a:defRPr sz="5200"/>
            </a:lvl4pPr>
            <a:lvl5pPr lvl="4" rtl="0" algn="ctr">
              <a:lnSpc>
                <a:spcPct val="100000"/>
              </a:lnSpc>
              <a:spcBef>
                <a:spcPts val="0"/>
              </a:spcBef>
              <a:spcAft>
                <a:spcPts val="0"/>
              </a:spcAft>
              <a:buSzPts val="5200"/>
              <a:buNone/>
              <a:defRPr sz="5200"/>
            </a:lvl5pPr>
            <a:lvl6pPr lvl="5" rtl="0" algn="ctr">
              <a:lnSpc>
                <a:spcPct val="100000"/>
              </a:lnSpc>
              <a:spcBef>
                <a:spcPts val="0"/>
              </a:spcBef>
              <a:spcAft>
                <a:spcPts val="0"/>
              </a:spcAft>
              <a:buSzPts val="5200"/>
              <a:buNone/>
              <a:defRPr sz="5200"/>
            </a:lvl6pPr>
            <a:lvl7pPr lvl="6" rtl="0" algn="ctr">
              <a:lnSpc>
                <a:spcPct val="100000"/>
              </a:lnSpc>
              <a:spcBef>
                <a:spcPts val="0"/>
              </a:spcBef>
              <a:spcAft>
                <a:spcPts val="0"/>
              </a:spcAft>
              <a:buSzPts val="5200"/>
              <a:buNone/>
              <a:defRPr sz="5200"/>
            </a:lvl7pPr>
            <a:lvl8pPr lvl="7" rtl="0" algn="ctr">
              <a:lnSpc>
                <a:spcPct val="100000"/>
              </a:lnSpc>
              <a:spcBef>
                <a:spcPts val="0"/>
              </a:spcBef>
              <a:spcAft>
                <a:spcPts val="0"/>
              </a:spcAft>
              <a:buSzPts val="5200"/>
              <a:buNone/>
              <a:defRPr sz="5200"/>
            </a:lvl8pPr>
            <a:lvl9pPr lvl="8" rtl="0" algn="ctr">
              <a:lnSpc>
                <a:spcPct val="100000"/>
              </a:lnSpc>
              <a:spcBef>
                <a:spcPts val="0"/>
              </a:spcBef>
              <a:spcAft>
                <a:spcPts val="0"/>
              </a:spcAft>
              <a:buSzPts val="5200"/>
              <a:buNone/>
              <a:defRPr sz="5200"/>
            </a:lvl9pPr>
          </a:lstStyle>
          <a:p/>
        </p:txBody>
      </p:sp>
      <p:sp>
        <p:nvSpPr>
          <p:cNvPr id="60" name="Google Shape;60;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1" name="Google Shape;61;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 name="Shape 62"/>
        <p:cNvGrpSpPr/>
        <p:nvPr/>
      </p:nvGrpSpPr>
      <p:grpSpPr>
        <a:xfrm>
          <a:off x="0" y="0"/>
          <a:ext cx="0" cy="0"/>
          <a:chOff x="0" y="0"/>
          <a:chExt cx="0" cy="0"/>
        </a:xfrm>
      </p:grpSpPr>
      <p:sp>
        <p:nvSpPr>
          <p:cNvPr id="63" name="Google Shape;6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64" name="Google Shape;64;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65" name="Google Shape;65;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8" name="Shape 68"/>
        <p:cNvGrpSpPr/>
        <p:nvPr/>
      </p:nvGrpSpPr>
      <p:grpSpPr>
        <a:xfrm>
          <a:off x="0" y="0"/>
          <a:ext cx="0" cy="0"/>
          <a:chOff x="0" y="0"/>
          <a:chExt cx="0" cy="0"/>
        </a:xfrm>
      </p:grpSpPr>
      <p:sp>
        <p:nvSpPr>
          <p:cNvPr id="69" name="Google Shape;69;p1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rtl="0" algn="l">
              <a:lnSpc>
                <a:spcPct val="100000"/>
              </a:lnSpc>
              <a:spcBef>
                <a:spcPts val="0"/>
              </a:spcBef>
              <a:spcAft>
                <a:spcPts val="0"/>
              </a:spcAft>
              <a:buSzPts val="2400"/>
              <a:buNone/>
              <a:defRPr sz="2400"/>
            </a:lvl1pPr>
            <a:lvl2pPr lvl="1" rtl="0" algn="l">
              <a:lnSpc>
                <a:spcPct val="100000"/>
              </a:lnSpc>
              <a:spcBef>
                <a:spcPts val="0"/>
              </a:spcBef>
              <a:spcAft>
                <a:spcPts val="0"/>
              </a:spcAft>
              <a:buSzPts val="2400"/>
              <a:buNone/>
              <a:defRPr sz="2400"/>
            </a:lvl2pPr>
            <a:lvl3pPr lvl="2" rtl="0" algn="l">
              <a:lnSpc>
                <a:spcPct val="100000"/>
              </a:lnSpc>
              <a:spcBef>
                <a:spcPts val="0"/>
              </a:spcBef>
              <a:spcAft>
                <a:spcPts val="0"/>
              </a:spcAft>
              <a:buSzPts val="2400"/>
              <a:buNone/>
              <a:defRPr sz="2400"/>
            </a:lvl3pPr>
            <a:lvl4pPr lvl="3" rtl="0" algn="l">
              <a:lnSpc>
                <a:spcPct val="100000"/>
              </a:lnSpc>
              <a:spcBef>
                <a:spcPts val="0"/>
              </a:spcBef>
              <a:spcAft>
                <a:spcPts val="0"/>
              </a:spcAft>
              <a:buSzPts val="2400"/>
              <a:buNone/>
              <a:defRPr sz="2400"/>
            </a:lvl4pPr>
            <a:lvl5pPr lvl="4" rtl="0" algn="l">
              <a:lnSpc>
                <a:spcPct val="100000"/>
              </a:lnSpc>
              <a:spcBef>
                <a:spcPts val="0"/>
              </a:spcBef>
              <a:spcAft>
                <a:spcPts val="0"/>
              </a:spcAft>
              <a:buSzPts val="2400"/>
              <a:buNone/>
              <a:defRPr sz="2400"/>
            </a:lvl5pPr>
            <a:lvl6pPr lvl="5" rtl="0" algn="l">
              <a:lnSpc>
                <a:spcPct val="100000"/>
              </a:lnSpc>
              <a:spcBef>
                <a:spcPts val="0"/>
              </a:spcBef>
              <a:spcAft>
                <a:spcPts val="0"/>
              </a:spcAft>
              <a:buSzPts val="2400"/>
              <a:buNone/>
              <a:defRPr sz="2400"/>
            </a:lvl6pPr>
            <a:lvl7pPr lvl="6" rtl="0" algn="l">
              <a:lnSpc>
                <a:spcPct val="100000"/>
              </a:lnSpc>
              <a:spcBef>
                <a:spcPts val="0"/>
              </a:spcBef>
              <a:spcAft>
                <a:spcPts val="0"/>
              </a:spcAft>
              <a:buSzPts val="2400"/>
              <a:buNone/>
              <a:defRPr sz="2400"/>
            </a:lvl7pPr>
            <a:lvl8pPr lvl="7" rtl="0" algn="l">
              <a:lnSpc>
                <a:spcPct val="100000"/>
              </a:lnSpc>
              <a:spcBef>
                <a:spcPts val="0"/>
              </a:spcBef>
              <a:spcAft>
                <a:spcPts val="0"/>
              </a:spcAft>
              <a:buSzPts val="2400"/>
              <a:buNone/>
              <a:defRPr sz="2400"/>
            </a:lvl8pPr>
            <a:lvl9pPr lvl="8" rtl="0" algn="l">
              <a:lnSpc>
                <a:spcPct val="100000"/>
              </a:lnSpc>
              <a:spcBef>
                <a:spcPts val="0"/>
              </a:spcBef>
              <a:spcAft>
                <a:spcPts val="0"/>
              </a:spcAft>
              <a:buSzPts val="2400"/>
              <a:buNone/>
              <a:defRPr sz="2400"/>
            </a:lvl9pPr>
          </a:lstStyle>
          <a:p/>
        </p:txBody>
      </p:sp>
      <p:sp>
        <p:nvSpPr>
          <p:cNvPr id="70" name="Google Shape;70;p1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rtl="0" algn="l">
              <a:lnSpc>
                <a:spcPct val="115000"/>
              </a:lnSpc>
              <a:spcBef>
                <a:spcPts val="0"/>
              </a:spcBef>
              <a:spcAft>
                <a:spcPts val="0"/>
              </a:spcAft>
              <a:buSzPts val="1200"/>
              <a:buChar char="●"/>
              <a:defRPr sz="12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71" name="Google Shape;7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3600"/>
              <a:buNone/>
              <a:defRPr sz="36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74" name="Google Shape;74;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 name="Shape 75"/>
        <p:cNvGrpSpPr/>
        <p:nvPr/>
      </p:nvGrpSpPr>
      <p:grpSpPr>
        <a:xfrm>
          <a:off x="0" y="0"/>
          <a:ext cx="0" cy="0"/>
          <a:chOff x="0" y="0"/>
          <a:chExt cx="0" cy="0"/>
        </a:xfrm>
      </p:grpSpPr>
      <p:sp>
        <p:nvSpPr>
          <p:cNvPr id="76" name="Google Shape;76;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77" name="Google Shape;77;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78" name="Google Shape;78;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79" name="Google Shape;7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82" name="Google Shape;8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 name="Shape 83"/>
        <p:cNvGrpSpPr/>
        <p:nvPr/>
      </p:nvGrpSpPr>
      <p:grpSpPr>
        <a:xfrm>
          <a:off x="0" y="0"/>
          <a:ext cx="0" cy="0"/>
          <a:chOff x="0" y="0"/>
          <a:chExt cx="0" cy="0"/>
        </a:xfrm>
      </p:grpSpPr>
      <p:sp>
        <p:nvSpPr>
          <p:cNvPr id="84" name="Google Shape;84;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4800"/>
              <a:buNone/>
              <a:defRPr sz="4800"/>
            </a:lvl1pPr>
            <a:lvl2pPr lvl="1" rtl="0" algn="l">
              <a:lnSpc>
                <a:spcPct val="100000"/>
              </a:lnSpc>
              <a:spcBef>
                <a:spcPts val="0"/>
              </a:spcBef>
              <a:spcAft>
                <a:spcPts val="0"/>
              </a:spcAft>
              <a:buSzPts val="4800"/>
              <a:buNone/>
              <a:defRPr sz="4800"/>
            </a:lvl2pPr>
            <a:lvl3pPr lvl="2" rtl="0" algn="l">
              <a:lnSpc>
                <a:spcPct val="100000"/>
              </a:lnSpc>
              <a:spcBef>
                <a:spcPts val="0"/>
              </a:spcBef>
              <a:spcAft>
                <a:spcPts val="0"/>
              </a:spcAft>
              <a:buSzPts val="4800"/>
              <a:buNone/>
              <a:defRPr sz="4800"/>
            </a:lvl3pPr>
            <a:lvl4pPr lvl="3" rtl="0" algn="l">
              <a:lnSpc>
                <a:spcPct val="100000"/>
              </a:lnSpc>
              <a:spcBef>
                <a:spcPts val="0"/>
              </a:spcBef>
              <a:spcAft>
                <a:spcPts val="0"/>
              </a:spcAft>
              <a:buSzPts val="4800"/>
              <a:buNone/>
              <a:defRPr sz="4800"/>
            </a:lvl4pPr>
            <a:lvl5pPr lvl="4" rtl="0" algn="l">
              <a:lnSpc>
                <a:spcPct val="100000"/>
              </a:lnSpc>
              <a:spcBef>
                <a:spcPts val="0"/>
              </a:spcBef>
              <a:spcAft>
                <a:spcPts val="0"/>
              </a:spcAft>
              <a:buSzPts val="4800"/>
              <a:buNone/>
              <a:defRPr sz="4800"/>
            </a:lvl5pPr>
            <a:lvl6pPr lvl="5" rtl="0" algn="l">
              <a:lnSpc>
                <a:spcPct val="100000"/>
              </a:lnSpc>
              <a:spcBef>
                <a:spcPts val="0"/>
              </a:spcBef>
              <a:spcAft>
                <a:spcPts val="0"/>
              </a:spcAft>
              <a:buSzPts val="4800"/>
              <a:buNone/>
              <a:defRPr sz="4800"/>
            </a:lvl6pPr>
            <a:lvl7pPr lvl="6" rtl="0" algn="l">
              <a:lnSpc>
                <a:spcPct val="100000"/>
              </a:lnSpc>
              <a:spcBef>
                <a:spcPts val="0"/>
              </a:spcBef>
              <a:spcAft>
                <a:spcPts val="0"/>
              </a:spcAft>
              <a:buSzPts val="4800"/>
              <a:buNone/>
              <a:defRPr sz="4800"/>
            </a:lvl7pPr>
            <a:lvl8pPr lvl="7" rtl="0" algn="l">
              <a:lnSpc>
                <a:spcPct val="100000"/>
              </a:lnSpc>
              <a:spcBef>
                <a:spcPts val="0"/>
              </a:spcBef>
              <a:spcAft>
                <a:spcPts val="0"/>
              </a:spcAft>
              <a:buSzPts val="4800"/>
              <a:buNone/>
              <a:defRPr sz="4800"/>
            </a:lvl8pPr>
            <a:lvl9pPr lvl="8" rtl="0" algn="l">
              <a:lnSpc>
                <a:spcPct val="100000"/>
              </a:lnSpc>
              <a:spcBef>
                <a:spcPts val="0"/>
              </a:spcBef>
              <a:spcAft>
                <a:spcPts val="0"/>
              </a:spcAft>
              <a:buSzPts val="4800"/>
              <a:buNone/>
              <a:defRPr sz="4800"/>
            </a:lvl9pPr>
          </a:lstStyle>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89" name="Google Shape;89;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0" name="Google Shape;90;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91" name="Google Shape;91;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 name="Shape 92"/>
        <p:cNvGrpSpPr/>
        <p:nvPr/>
      </p:nvGrpSpPr>
      <p:grpSpPr>
        <a:xfrm>
          <a:off x="0" y="0"/>
          <a:ext cx="0" cy="0"/>
          <a:chOff x="0" y="0"/>
          <a:chExt cx="0" cy="0"/>
        </a:xfrm>
      </p:grpSpPr>
      <p:sp>
        <p:nvSpPr>
          <p:cNvPr id="93" name="Google Shape;93;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rtl="0" algn="l">
              <a:lnSpc>
                <a:spcPct val="100000"/>
              </a:lnSpc>
              <a:spcBef>
                <a:spcPts val="0"/>
              </a:spcBef>
              <a:spcAft>
                <a:spcPts val="0"/>
              </a:spcAft>
              <a:buSzPts val="1800"/>
              <a:buNone/>
              <a:defRPr/>
            </a:lvl1pPr>
          </a:lstStyle>
          <a:p/>
        </p:txBody>
      </p:sp>
      <p:sp>
        <p:nvSpPr>
          <p:cNvPr id="94" name="Google Shape;94;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5" name="Shape 95"/>
        <p:cNvGrpSpPr/>
        <p:nvPr/>
      </p:nvGrpSpPr>
      <p:grpSpPr>
        <a:xfrm>
          <a:off x="0" y="0"/>
          <a:ext cx="0" cy="0"/>
          <a:chOff x="0" y="0"/>
          <a:chExt cx="0" cy="0"/>
        </a:xfrm>
      </p:grpSpPr>
      <p:sp>
        <p:nvSpPr>
          <p:cNvPr id="96" name="Google Shape;96;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97" name="Google Shape;97;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rtl="0" algn="ctr">
              <a:lnSpc>
                <a:spcPct val="115000"/>
              </a:lnSpc>
              <a:spcBef>
                <a:spcPts val="0"/>
              </a:spcBef>
              <a:spcAft>
                <a:spcPts val="0"/>
              </a:spcAft>
              <a:buSzPts val="1800"/>
              <a:buChar char="●"/>
              <a:defRPr/>
            </a:lvl1pPr>
            <a:lvl2pPr indent="-317500" lvl="1" marL="914400" rtl="0" algn="ctr">
              <a:lnSpc>
                <a:spcPct val="115000"/>
              </a:lnSpc>
              <a:spcBef>
                <a:spcPts val="1600"/>
              </a:spcBef>
              <a:spcAft>
                <a:spcPts val="0"/>
              </a:spcAft>
              <a:buSzPts val="1400"/>
              <a:buChar char="○"/>
              <a:defRPr/>
            </a:lvl2pPr>
            <a:lvl3pPr indent="-317500" lvl="2" marL="1371600" rtl="0" algn="ctr">
              <a:lnSpc>
                <a:spcPct val="115000"/>
              </a:lnSpc>
              <a:spcBef>
                <a:spcPts val="1600"/>
              </a:spcBef>
              <a:spcAft>
                <a:spcPts val="0"/>
              </a:spcAft>
              <a:buSzPts val="1400"/>
              <a:buChar char="■"/>
              <a:defRPr/>
            </a:lvl3pPr>
            <a:lvl4pPr indent="-317500" lvl="3" marL="1828800" rtl="0" algn="ctr">
              <a:lnSpc>
                <a:spcPct val="115000"/>
              </a:lnSpc>
              <a:spcBef>
                <a:spcPts val="1600"/>
              </a:spcBef>
              <a:spcAft>
                <a:spcPts val="0"/>
              </a:spcAft>
              <a:buSzPts val="1400"/>
              <a:buChar char="●"/>
              <a:defRPr/>
            </a:lvl4pPr>
            <a:lvl5pPr indent="-317500" lvl="4" marL="2286000" rtl="0" algn="ctr">
              <a:lnSpc>
                <a:spcPct val="115000"/>
              </a:lnSpc>
              <a:spcBef>
                <a:spcPts val="1600"/>
              </a:spcBef>
              <a:spcAft>
                <a:spcPts val="0"/>
              </a:spcAft>
              <a:buSzPts val="1400"/>
              <a:buChar char="○"/>
              <a:defRPr/>
            </a:lvl5pPr>
            <a:lvl6pPr indent="-317500" lvl="5" marL="2743200" rtl="0" algn="ctr">
              <a:lnSpc>
                <a:spcPct val="115000"/>
              </a:lnSpc>
              <a:spcBef>
                <a:spcPts val="1600"/>
              </a:spcBef>
              <a:spcAft>
                <a:spcPts val="0"/>
              </a:spcAft>
              <a:buSzPts val="1400"/>
              <a:buChar char="■"/>
              <a:defRPr/>
            </a:lvl6pPr>
            <a:lvl7pPr indent="-317500" lvl="6" marL="3200400" rtl="0" algn="ctr">
              <a:lnSpc>
                <a:spcPct val="115000"/>
              </a:lnSpc>
              <a:spcBef>
                <a:spcPts val="1600"/>
              </a:spcBef>
              <a:spcAft>
                <a:spcPts val="0"/>
              </a:spcAft>
              <a:buSzPts val="1400"/>
              <a:buChar char="●"/>
              <a:defRPr/>
            </a:lvl7pPr>
            <a:lvl8pPr indent="-317500" lvl="7" marL="3657600" rtl="0" algn="ctr">
              <a:lnSpc>
                <a:spcPct val="115000"/>
              </a:lnSpc>
              <a:spcBef>
                <a:spcPts val="1600"/>
              </a:spcBef>
              <a:spcAft>
                <a:spcPts val="0"/>
              </a:spcAft>
              <a:buSzPts val="1400"/>
              <a:buChar char="○"/>
              <a:defRPr/>
            </a:lvl8pPr>
            <a:lvl9pPr indent="-317500" lvl="8" marL="4114800" rtl="0" algn="ctr">
              <a:lnSpc>
                <a:spcPct val="115000"/>
              </a:lnSpc>
              <a:spcBef>
                <a:spcPts val="1600"/>
              </a:spcBef>
              <a:spcAft>
                <a:spcPts val="1600"/>
              </a:spcAft>
              <a:buSzPts val="1400"/>
              <a:buChar char="■"/>
              <a:defRPr/>
            </a:lvl9pPr>
          </a:lstStyle>
          <a:p/>
        </p:txBody>
      </p:sp>
      <p:sp>
        <p:nvSpPr>
          <p:cNvPr id="98" name="Google Shape;9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03" name="Shape 103"/>
        <p:cNvGrpSpPr/>
        <p:nvPr/>
      </p:nvGrpSpPr>
      <p:grpSpPr>
        <a:xfrm>
          <a:off x="0" y="0"/>
          <a:ext cx="0" cy="0"/>
          <a:chOff x="0" y="0"/>
          <a:chExt cx="0" cy="0"/>
        </a:xfrm>
      </p:grpSpPr>
      <p:cxnSp>
        <p:nvCxnSpPr>
          <p:cNvPr id="104" name="Google Shape;104;p26"/>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05" name="Google Shape;105;p26"/>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06" name="Google Shape;106;p26"/>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07" name="Google Shape;107;p26"/>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08" name="Google Shape;108;p26"/>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09" name="Google Shape;109;p2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10" name="Shape 110"/>
        <p:cNvGrpSpPr/>
        <p:nvPr/>
      </p:nvGrpSpPr>
      <p:grpSpPr>
        <a:xfrm>
          <a:off x="0" y="0"/>
          <a:ext cx="0" cy="0"/>
          <a:chOff x="0" y="0"/>
          <a:chExt cx="0" cy="0"/>
        </a:xfrm>
      </p:grpSpPr>
      <p:cxnSp>
        <p:nvCxnSpPr>
          <p:cNvPr id="111" name="Google Shape;111;p27"/>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12" name="Google Shape;112;p27"/>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13" name="Google Shape;113;p27"/>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114" name="Google Shape;114;p2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5" name="Shape 115"/>
        <p:cNvGrpSpPr/>
        <p:nvPr/>
      </p:nvGrpSpPr>
      <p:grpSpPr>
        <a:xfrm>
          <a:off x="0" y="0"/>
          <a:ext cx="0" cy="0"/>
          <a:chOff x="0" y="0"/>
          <a:chExt cx="0" cy="0"/>
        </a:xfrm>
      </p:grpSpPr>
      <p:cxnSp>
        <p:nvCxnSpPr>
          <p:cNvPr id="116" name="Google Shape;116;p28"/>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17" name="Google Shape;117;p28"/>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18" name="Google Shape;118;p28"/>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19" name="Google Shape;119;p28"/>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20" name="Google Shape;120;p28"/>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21" name="Google Shape;121;p2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2" name="Shape 122"/>
        <p:cNvGrpSpPr/>
        <p:nvPr/>
      </p:nvGrpSpPr>
      <p:grpSpPr>
        <a:xfrm>
          <a:off x="0" y="0"/>
          <a:ext cx="0" cy="0"/>
          <a:chOff x="0" y="0"/>
          <a:chExt cx="0" cy="0"/>
        </a:xfrm>
      </p:grpSpPr>
      <p:cxnSp>
        <p:nvCxnSpPr>
          <p:cNvPr id="123" name="Google Shape;123;p29"/>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24" name="Google Shape;124;p29"/>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25" name="Google Shape;125;p2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26" name="Google Shape;126;p29"/>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27" name="Google Shape;127;p29"/>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8" name="Google Shape;128;p29"/>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9" name="Google Shape;129;p2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30"/>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2" name="Google Shape;132;p3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3" name="Shape 133"/>
        <p:cNvGrpSpPr/>
        <p:nvPr/>
      </p:nvGrpSpPr>
      <p:grpSpPr>
        <a:xfrm>
          <a:off x="0" y="0"/>
          <a:ext cx="0" cy="0"/>
          <a:chOff x="0" y="0"/>
          <a:chExt cx="0" cy="0"/>
        </a:xfrm>
      </p:grpSpPr>
      <p:cxnSp>
        <p:nvCxnSpPr>
          <p:cNvPr id="134" name="Google Shape;134;p31"/>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35" name="Google Shape;135;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36" name="Google Shape;136;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37" name="Google Shape;137;p3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38" name="Shape 138"/>
        <p:cNvGrpSpPr/>
        <p:nvPr/>
      </p:nvGrpSpPr>
      <p:grpSpPr>
        <a:xfrm>
          <a:off x="0" y="0"/>
          <a:ext cx="0" cy="0"/>
          <a:chOff x="0" y="0"/>
          <a:chExt cx="0" cy="0"/>
        </a:xfrm>
      </p:grpSpPr>
      <p:cxnSp>
        <p:nvCxnSpPr>
          <p:cNvPr id="139" name="Google Shape;139;p3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40" name="Google Shape;140;p32"/>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41" name="Google Shape;141;p3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2" name="Shape 142"/>
        <p:cNvGrpSpPr/>
        <p:nvPr/>
      </p:nvGrpSpPr>
      <p:grpSpPr>
        <a:xfrm>
          <a:off x="0" y="0"/>
          <a:ext cx="0" cy="0"/>
          <a:chOff x="0" y="0"/>
          <a:chExt cx="0" cy="0"/>
        </a:xfrm>
      </p:grpSpPr>
      <p:sp>
        <p:nvSpPr>
          <p:cNvPr id="143" name="Google Shape;143;p33"/>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4" name="Google Shape;144;p33"/>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45" name="Google Shape;145;p33"/>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46" name="Google Shape;146;p33"/>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47" name="Google Shape;147;p33"/>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48" name="Google Shape;148;p3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cxnSp>
        <p:nvCxnSpPr>
          <p:cNvPr id="150" name="Google Shape;150;p34"/>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51" name="Google Shape;151;p3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52" name="Google Shape;152;p34"/>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53" name="Google Shape;153;p3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4" name="Shape 154"/>
        <p:cNvGrpSpPr/>
        <p:nvPr/>
      </p:nvGrpSpPr>
      <p:grpSpPr>
        <a:xfrm>
          <a:off x="0" y="0"/>
          <a:ext cx="0" cy="0"/>
          <a:chOff x="0" y="0"/>
          <a:chExt cx="0" cy="0"/>
        </a:xfrm>
      </p:grpSpPr>
      <p:cxnSp>
        <p:nvCxnSpPr>
          <p:cNvPr id="155" name="Google Shape;155;p35"/>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56" name="Google Shape;156;p35"/>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57" name="Google Shape;157;p35"/>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58" name="Google Shape;158;p35"/>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59" name="Google Shape;159;p3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0" name="Shape 160"/>
        <p:cNvGrpSpPr/>
        <p:nvPr/>
      </p:nvGrpSpPr>
      <p:grpSpPr>
        <a:xfrm>
          <a:off x="0" y="0"/>
          <a:ext cx="0" cy="0"/>
          <a:chOff x="0" y="0"/>
          <a:chExt cx="0" cy="0"/>
        </a:xfrm>
      </p:grpSpPr>
      <p:sp>
        <p:nvSpPr>
          <p:cNvPr id="161" name="Google Shape;161;p3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1.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4" name="Shape 54"/>
        <p:cNvGrpSpPr/>
        <p:nvPr/>
      </p:nvGrpSpPr>
      <p:grpSpPr>
        <a:xfrm>
          <a:off x="0" y="0"/>
          <a:ext cx="0" cy="0"/>
          <a:chOff x="0" y="0"/>
          <a:chExt cx="0" cy="0"/>
        </a:xfrm>
      </p:grpSpPr>
      <p:sp>
        <p:nvSpPr>
          <p:cNvPr id="55" name="Google Shape;55;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6" name="Google Shape;56;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7" name="Google Shape;5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99" name="Shape 99"/>
        <p:cNvGrpSpPr/>
        <p:nvPr/>
      </p:nvGrpSpPr>
      <p:grpSpPr>
        <a:xfrm>
          <a:off x="0" y="0"/>
          <a:ext cx="0" cy="0"/>
          <a:chOff x="0" y="0"/>
          <a:chExt cx="0" cy="0"/>
        </a:xfrm>
      </p:grpSpPr>
      <p:sp>
        <p:nvSpPr>
          <p:cNvPr id="100" name="Google Shape;100;p25"/>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101" name="Google Shape;101;p25"/>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102" name="Google Shape;102;p25"/>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hyperlink" Target="https://www.learnalberta.ca/content/eslapb/writingsamples/grade9_level4.html"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7"/>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Explanation Writing Slideshow</a:t>
            </a:r>
            <a:endParaRPr/>
          </a:p>
        </p:txBody>
      </p:sp>
      <p:sp>
        <p:nvSpPr>
          <p:cNvPr id="167" name="Google Shape;167;p37"/>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50">
                <a:solidFill>
                  <a:srgbClr val="495057"/>
                </a:solidFill>
                <a:highlight>
                  <a:srgbClr val="FFFFFF"/>
                </a:highlight>
                <a:latin typeface="Roboto"/>
                <a:ea typeface="Roboto"/>
                <a:cs typeface="Roboto"/>
                <a:sym typeface="Roboto"/>
              </a:rPr>
              <a:t>L.I: We are</a:t>
            </a:r>
            <a:r>
              <a:rPr b="1" lang="en" sz="1150">
                <a:solidFill>
                  <a:srgbClr val="495057"/>
                </a:solidFill>
                <a:highlight>
                  <a:srgbClr val="FFFFFF"/>
                </a:highlight>
                <a:latin typeface="Roboto"/>
                <a:ea typeface="Roboto"/>
                <a:cs typeface="Roboto"/>
                <a:sym typeface="Roboto"/>
              </a:rPr>
              <a:t> FOCUSING </a:t>
            </a:r>
            <a:r>
              <a:rPr lang="en" sz="1150">
                <a:solidFill>
                  <a:srgbClr val="495057"/>
                </a:solidFill>
                <a:highlight>
                  <a:srgbClr val="FFFFFF"/>
                </a:highlight>
                <a:latin typeface="Roboto"/>
                <a:ea typeface="Roboto"/>
                <a:cs typeface="Roboto"/>
                <a:sym typeface="Roboto"/>
              </a:rPr>
              <a:t>on explanation writing by choosing language that is appropriate to the topic, audience, and purpose.</a:t>
            </a:r>
            <a:endParaRPr/>
          </a:p>
        </p:txBody>
      </p:sp>
      <p:pic>
        <p:nvPicPr>
          <p:cNvPr id="168" name="Google Shape;168;p37"/>
          <p:cNvPicPr preferRelativeResize="0"/>
          <p:nvPr/>
        </p:nvPicPr>
        <p:blipFill>
          <a:blip r:embed="rId3">
            <a:alphaModFix/>
          </a:blip>
          <a:stretch>
            <a:fillRect/>
          </a:stretch>
        </p:blipFill>
        <p:spPr>
          <a:xfrm>
            <a:off x="2582325" y="2741625"/>
            <a:ext cx="3979333"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25" name="Google Shape;225;p4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your chosen natural disaster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EIGHT STANDARD</a:t>
            </a:r>
            <a:r>
              <a:rPr lang="en"/>
              <a:t>.</a:t>
            </a:r>
            <a:endParaRPr/>
          </a:p>
        </p:txBody>
      </p:sp>
      <p:pic>
        <p:nvPicPr>
          <p:cNvPr id="226" name="Google Shape;226;p46"/>
          <p:cNvPicPr preferRelativeResize="0"/>
          <p:nvPr/>
        </p:nvPicPr>
        <p:blipFill>
          <a:blip r:embed="rId3">
            <a:alphaModFix/>
          </a:blip>
          <a:stretch>
            <a:fillRect/>
          </a:stretch>
        </p:blipFill>
        <p:spPr>
          <a:xfrm>
            <a:off x="3813300" y="1330200"/>
            <a:ext cx="4315802" cy="24042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8"/>
          <p:cNvPicPr preferRelativeResize="0"/>
          <p:nvPr/>
        </p:nvPicPr>
        <p:blipFill>
          <a:blip r:embed="rId3">
            <a:alphaModFix/>
          </a:blip>
          <a:stretch>
            <a:fillRect/>
          </a:stretch>
        </p:blipFill>
        <p:spPr>
          <a:xfrm>
            <a:off x="152400" y="152400"/>
            <a:ext cx="8814250"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9"/>
          <p:cNvPicPr preferRelativeResize="0"/>
          <p:nvPr/>
        </p:nvPicPr>
        <p:blipFill>
          <a:blip r:embed="rId3">
            <a:alphaModFix/>
          </a:blip>
          <a:stretch>
            <a:fillRect/>
          </a:stretch>
        </p:blipFill>
        <p:spPr>
          <a:xfrm>
            <a:off x="152400" y="152400"/>
            <a:ext cx="8814250" cy="48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40"/>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Survival Paragraphs</a:t>
            </a:r>
            <a:endParaRPr/>
          </a:p>
        </p:txBody>
      </p:sp>
      <p:sp>
        <p:nvSpPr>
          <p:cNvPr id="184" name="Google Shape;184;p40"/>
          <p:cNvSpPr txBox="1"/>
          <p:nvPr/>
        </p:nvSpPr>
        <p:spPr>
          <a:xfrm>
            <a:off x="-8400" y="1204425"/>
            <a:ext cx="9144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F1923"/>
                </a:solidFill>
                <a:highlight>
                  <a:srgbClr val="FFFFFF"/>
                </a:highlight>
              </a:rPr>
              <a:t>Survival is not just a physical state of being, but it also encompasses the emotional and mental aspects of our lives. Humans have an innate need to belong, to be loved, to be accepted. And the fear of rejection or failure can be just as potent as the fear of physical harm.</a:t>
            </a:r>
            <a:endParaRPr/>
          </a:p>
        </p:txBody>
      </p:sp>
      <p:sp>
        <p:nvSpPr>
          <p:cNvPr id="185" name="Google Shape;185;p40"/>
          <p:cNvSpPr txBox="1"/>
          <p:nvPr/>
        </p:nvSpPr>
        <p:spPr>
          <a:xfrm>
            <a:off x="-8400" y="2038875"/>
            <a:ext cx="9144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F1923"/>
                </a:solidFill>
                <a:highlight>
                  <a:srgbClr val="FFFFFF"/>
                </a:highlight>
              </a:rPr>
              <a:t>However, while survival can be a driving force in our lives, it can also be a double-edged sword. Our desperate need to survive can sometimes cause us to resort to unethical or immoral behavior. We may lie, cheat, and even steal in order to get ahead and survive in a competitive world. And in doing so, we may lose our integrity and moral compass.</a:t>
            </a:r>
            <a:endParaRPr/>
          </a:p>
        </p:txBody>
      </p:sp>
      <p:sp>
        <p:nvSpPr>
          <p:cNvPr id="186" name="Google Shape;186;p40"/>
          <p:cNvSpPr txBox="1"/>
          <p:nvPr/>
        </p:nvSpPr>
        <p:spPr>
          <a:xfrm>
            <a:off x="12450" y="2951825"/>
            <a:ext cx="9102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F1923"/>
                </a:solidFill>
                <a:highlight>
                  <a:srgbClr val="FFFFFF"/>
                </a:highlight>
              </a:rPr>
              <a:t>Furthermore, survival can also lead to a sense of selfishness. Our need to survive often takes precedence over the needs of others, leading to a lack of empathy and compassion for those around us. We may become so focused on our own survival that we forget that we are part of a larger community, and that we all need to work together in order to thrive.</a:t>
            </a:r>
            <a:endParaRPr/>
          </a:p>
        </p:txBody>
      </p:sp>
      <p:sp>
        <p:nvSpPr>
          <p:cNvPr id="187" name="Google Shape;187;p40"/>
          <p:cNvSpPr txBox="1"/>
          <p:nvPr/>
        </p:nvSpPr>
        <p:spPr>
          <a:xfrm>
            <a:off x="0" y="3933875"/>
            <a:ext cx="9144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F1923"/>
                </a:solidFill>
                <a:highlight>
                  <a:srgbClr val="FFFFFF"/>
                </a:highlight>
              </a:rPr>
              <a:t>However, survival can also bring out the best in us. In times of adversity, humans can truly shine. We have seen countless acts of bravery and selflessness during natural disasters or other tragic events. And these moments of survival can bring people together, forging connections that may not have otherwise existed.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1</a:t>
            </a:r>
            <a:endParaRPr/>
          </a:p>
        </p:txBody>
      </p:sp>
      <p:sp>
        <p:nvSpPr>
          <p:cNvPr id="193" name="Google Shape;193;p4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Read what is written in the previous slide about “survival.”</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Then write the topic of what each paragraph is about.</a:t>
            </a:r>
            <a:endParaRPr sz="1800"/>
          </a:p>
        </p:txBody>
      </p:sp>
      <p:pic>
        <p:nvPicPr>
          <p:cNvPr id="194" name="Google Shape;194;p41"/>
          <p:cNvPicPr preferRelativeResize="0"/>
          <p:nvPr/>
        </p:nvPicPr>
        <p:blipFill>
          <a:blip r:embed="rId3">
            <a:alphaModFix/>
          </a:blip>
          <a:stretch>
            <a:fillRect/>
          </a:stretch>
        </p:blipFill>
        <p:spPr>
          <a:xfrm>
            <a:off x="3852700" y="1389600"/>
            <a:ext cx="4099050" cy="2197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00">
                <a:latin typeface="Lato"/>
                <a:ea typeface="Lato"/>
                <a:cs typeface="Lato"/>
                <a:sym typeface="Lato"/>
              </a:rPr>
              <a:t>Read the following explanation writing example about why space exploration is too dangerous and expensive. The link is </a:t>
            </a:r>
            <a:r>
              <a:rPr lang="en" sz="1300" u="sng">
                <a:solidFill>
                  <a:schemeClr val="hlink"/>
                </a:solidFill>
                <a:latin typeface="Lato"/>
                <a:ea typeface="Lato"/>
                <a:cs typeface="Lato"/>
                <a:sym typeface="Lato"/>
                <a:hlinkClick r:id="rId3"/>
              </a:rPr>
              <a:t>here</a:t>
            </a:r>
            <a:r>
              <a:rPr lang="en" sz="1300">
                <a:latin typeface="Lato"/>
                <a:ea typeface="Lato"/>
                <a:cs typeface="Lato"/>
                <a:sym typeface="Lato"/>
              </a:rPr>
              <a:t> too if you want to access it.</a:t>
            </a:r>
            <a:endParaRPr/>
          </a:p>
        </p:txBody>
      </p:sp>
      <p:pic>
        <p:nvPicPr>
          <p:cNvPr id="200" name="Google Shape;200;p42"/>
          <p:cNvPicPr preferRelativeResize="0"/>
          <p:nvPr/>
        </p:nvPicPr>
        <p:blipFill>
          <a:blip r:embed="rId4">
            <a:alphaModFix/>
          </a:blip>
          <a:stretch>
            <a:fillRect/>
          </a:stretch>
        </p:blipFill>
        <p:spPr>
          <a:xfrm>
            <a:off x="2098775" y="152400"/>
            <a:ext cx="5044975" cy="39257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3"/>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2</a:t>
            </a:r>
            <a:endParaRPr/>
          </a:p>
        </p:txBody>
      </p:sp>
      <p:sp>
        <p:nvSpPr>
          <p:cNvPr id="206" name="Google Shape;206;p43"/>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rPr>
              <a:t>You need to write an </a:t>
            </a:r>
            <a:r>
              <a:rPr lang="en" sz="1400">
                <a:solidFill>
                  <a:schemeClr val="dk1"/>
                </a:solidFill>
              </a:rPr>
              <a:t>explanatory</a:t>
            </a:r>
            <a:r>
              <a:rPr lang="en" sz="1400">
                <a:solidFill>
                  <a:schemeClr val="dk1"/>
                </a:solidFill>
              </a:rPr>
              <a:t> essay about what you think is the worst type of natural disaster.</a:t>
            </a:r>
            <a:endParaRPr sz="1400">
              <a:solidFill>
                <a:schemeClr val="dk1"/>
              </a:solidFill>
            </a:endParaRPr>
          </a:p>
          <a:p>
            <a:pPr indent="0" lvl="0" marL="0" rtl="0" algn="l">
              <a:spcBef>
                <a:spcPts val="0"/>
              </a:spcBef>
              <a:spcAft>
                <a:spcPts val="0"/>
              </a:spcAft>
              <a:buNone/>
            </a:pPr>
            <a:r>
              <a:t/>
            </a:r>
            <a:endParaRPr sz="1400"/>
          </a:p>
          <a:p>
            <a:pPr indent="0" lvl="0" marL="0" rtl="0" algn="l">
              <a:spcBef>
                <a:spcPts val="0"/>
              </a:spcBef>
              <a:spcAft>
                <a:spcPts val="1200"/>
              </a:spcAft>
              <a:buClr>
                <a:schemeClr val="dk1"/>
              </a:buClr>
              <a:buSzPts val="1100"/>
              <a:buFont typeface="Arial"/>
              <a:buNone/>
            </a:pPr>
            <a:r>
              <a:rPr lang="en" sz="1400">
                <a:solidFill>
                  <a:schemeClr val="dk1"/>
                </a:solidFill>
              </a:rPr>
              <a:t>But first, on the next slide you will see a template of where to put researched information for your essay. Draw the template in your English books and write the researched information within it.</a:t>
            </a:r>
            <a:endParaRPr sz="1400"/>
          </a:p>
        </p:txBody>
      </p:sp>
      <p:pic>
        <p:nvPicPr>
          <p:cNvPr id="207" name="Google Shape;207;p43"/>
          <p:cNvPicPr preferRelativeResize="0"/>
          <p:nvPr/>
        </p:nvPicPr>
        <p:blipFill>
          <a:blip r:embed="rId3">
            <a:alphaModFix/>
          </a:blip>
          <a:stretch>
            <a:fillRect/>
          </a:stretch>
        </p:blipFill>
        <p:spPr>
          <a:xfrm>
            <a:off x="3961075" y="1311300"/>
            <a:ext cx="4237001" cy="241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graphicFrame>
        <p:nvGraphicFramePr>
          <p:cNvPr id="212" name="Google Shape;212;p44"/>
          <p:cNvGraphicFramePr/>
          <p:nvPr/>
        </p:nvGraphicFramePr>
        <p:xfrm>
          <a:off x="952500" y="139975"/>
          <a:ext cx="3000000" cy="3000000"/>
        </p:xfrm>
        <a:graphic>
          <a:graphicData uri="http://schemas.openxmlformats.org/drawingml/2006/table">
            <a:tbl>
              <a:tblPr>
                <a:noFill/>
                <a:tableStyleId>{CF493A92-782A-4BC0-BF3A-AF00957F2189}</a:tableStyleId>
              </a:tblPr>
              <a:tblGrid>
                <a:gridCol w="7239000"/>
              </a:tblGrid>
              <a:tr h="381000">
                <a:tc>
                  <a:txBody>
                    <a:bodyPr/>
                    <a:lstStyle/>
                    <a:p>
                      <a:pPr indent="-304800" lvl="0" marL="457200" rtl="0" algn="l">
                        <a:lnSpc>
                          <a:spcPct val="115000"/>
                        </a:lnSpc>
                        <a:spcBef>
                          <a:spcPts val="0"/>
                        </a:spcBef>
                        <a:spcAft>
                          <a:spcPts val="0"/>
                        </a:spcAft>
                        <a:buClr>
                          <a:schemeClr val="accent1"/>
                        </a:buClr>
                        <a:buSzPts val="1200"/>
                        <a:buFont typeface="Lato"/>
                        <a:buAutoNum type="arabicPeriod"/>
                      </a:pPr>
                      <a:r>
                        <a:rPr lang="en" sz="1200">
                          <a:solidFill>
                            <a:schemeClr val="accent1"/>
                          </a:solidFill>
                          <a:latin typeface="Lato"/>
                          <a:ea typeface="Lato"/>
                          <a:cs typeface="Lato"/>
                          <a:sym typeface="Lato"/>
                        </a:rPr>
                        <a:t>Introduction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2.      Reason for what the worst natural disaster is</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3.       What people do to </a:t>
                      </a:r>
                      <a:r>
                        <a:rPr lang="en" sz="1200">
                          <a:solidFill>
                            <a:schemeClr val="accent1"/>
                          </a:solidFill>
                          <a:latin typeface="Lato"/>
                          <a:ea typeface="Lato"/>
                          <a:cs typeface="Lato"/>
                          <a:sym typeface="Lato"/>
                        </a:rPr>
                        <a:t>prepare</a:t>
                      </a:r>
                      <a:r>
                        <a:rPr lang="en" sz="1200">
                          <a:solidFill>
                            <a:schemeClr val="accent1"/>
                          </a:solidFill>
                          <a:latin typeface="Lato"/>
                          <a:ea typeface="Lato"/>
                          <a:cs typeface="Lato"/>
                          <a:sym typeface="Lato"/>
                        </a:rPr>
                        <a:t> for the worst natural disaster</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4.     How we can do better in dealing with the worst natural disaster</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5.   Conclusion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18" name="Google Shape;218;p45"/>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Write an explanatory essay about what you think is the worst natural disaster.</a:t>
            </a:r>
            <a:endParaRPr sz="1800"/>
          </a:p>
          <a:p>
            <a:pPr indent="0" lvl="0" marL="0" rtl="0" algn="l">
              <a:spcBef>
                <a:spcPts val="1200"/>
              </a:spcBef>
              <a:spcAft>
                <a:spcPts val="1200"/>
              </a:spcAft>
              <a:buNone/>
            </a:pPr>
            <a:r>
              <a:rPr lang="en" sz="1800"/>
              <a:t>You can use the structure on the previous slide to help you write your explanatory essay.</a:t>
            </a:r>
            <a:endParaRPr sz="1800"/>
          </a:p>
        </p:txBody>
      </p:sp>
      <p:pic>
        <p:nvPicPr>
          <p:cNvPr id="219" name="Google Shape;219;p45"/>
          <p:cNvPicPr preferRelativeResize="0"/>
          <p:nvPr/>
        </p:nvPicPr>
        <p:blipFill>
          <a:blip r:embed="rId3">
            <a:alphaModFix/>
          </a:blip>
          <a:stretch>
            <a:fillRect/>
          </a:stretch>
        </p:blipFill>
        <p:spPr>
          <a:xfrm>
            <a:off x="3911825" y="1409050"/>
            <a:ext cx="4197576" cy="21874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