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y="5143500" cx="9144000"/>
  <p:notesSz cx="6858000" cy="9144000"/>
  <p:embeddedFontLst>
    <p:embeddedFont>
      <p:font typeface="Raleway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4A2489F-38FD-4E3E-AEE8-CAC809F84895}">
  <a:tblStyle styleId="{54A2489F-38FD-4E3E-AEE8-CAC809F8489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11" Type="http://schemas.openxmlformats.org/officeDocument/2006/relationships/slide" Target="slides/slide4.xml"/><Relationship Id="rId22" Type="http://schemas.openxmlformats.org/officeDocument/2006/relationships/font" Target="fonts/Lato-italic.fntdata"/><Relationship Id="rId10" Type="http://schemas.openxmlformats.org/officeDocument/2006/relationships/slide" Target="slides/slide3.xml"/><Relationship Id="rId21" Type="http://schemas.openxmlformats.org/officeDocument/2006/relationships/font" Target="fonts/Lato-bold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23" Type="http://schemas.openxmlformats.org/officeDocument/2006/relationships/font" Target="fonts/La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font" Target="fonts/Raleway-bold.fntdata"/><Relationship Id="rId16" Type="http://schemas.openxmlformats.org/officeDocument/2006/relationships/font" Target="fonts/Raleway-regular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Raleway-boldItalic.fntdata"/><Relationship Id="rId6" Type="http://schemas.openxmlformats.org/officeDocument/2006/relationships/slideMaster" Target="slideMasters/slideMaster2.xml"/><Relationship Id="rId18" Type="http://schemas.openxmlformats.org/officeDocument/2006/relationships/font" Target="fonts/Raleway-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f1c3b8d2c8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f1c3b8d2c8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f1c3b8d2c8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f1c3b8d2c8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f1c3b8d2c8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f1c3b8d2c8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f1c3b8d2c8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f1c3b8d2c8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f1c3b8d2c8_0_3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f1c3b8d2c8_0_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1c3b8d2c8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f1c3b8d2c8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f1c3b8d2c8_0_4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f1c3b8d2c8_0_4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Google Shape;87;p1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8" name="Google Shape;88;p1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9" name="Google Shape;89;p1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" name="Google Shape;90;p14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1" name="Google Shape;91;p14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2" name="Google Shape;92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Google Shape;94;p15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5" name="Google Shape;95;p15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" name="Google Shape;96;p15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7" name="Google Shape;97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" name="Google Shape;99;p16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0" name="Google Shape;100;p16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1" name="Google Shape;101;p16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2" name="Google Shape;102;p16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3" name="Google Shape;103;p16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4" name="Google Shape;104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Google Shape;106;p17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7" name="Google Shape;107;p17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8" name="Google Shape;108;p1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" name="Google Shape;109;p17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0" name="Google Shape;110;p17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1" name="Google Shape;111;p17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2" name="Google Shape;112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5" name="Google Shape;115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Google Shape;117;p19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8" name="Google Shape;118;p19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9" name="Google Shape;119;p19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0" name="Google Shape;120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2" name="Google Shape;122;p2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3" name="Google Shape;123;p20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4" name="Google Shape;124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7" name="Google Shape;127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" name="Google Shape;128;p21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9" name="Google Shape;129;p21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0" name="Google Shape;130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1" name="Google Shape;131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" name="Google Shape;133;p22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4" name="Google Shape;134;p2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5" name="Google Shape;135;p22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36" name="Google Shape;136;p2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Google Shape;138;p2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9" name="Google Shape;139;p2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23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41" name="Google Shape;141;p23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2" name="Google Shape;142;p2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84" name="Google Shape;84;p13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5" name="Google Shape;85;p1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eJRL3uBQ4CA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theguardian.com/world/article/2024/jun/19/our-hearts-are-heavy-anguish-as-papua-new-guinea-picks-up-the-pieces-after-deadly-landslide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Landslide Slideshow</a:t>
            </a:r>
            <a:endParaRPr/>
          </a:p>
        </p:txBody>
      </p:sp>
      <p:sp>
        <p:nvSpPr>
          <p:cNvPr id="150" name="Google Shape;150;p25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1" name="Google Shape;15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5175" y="689750"/>
            <a:ext cx="2512626" cy="229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 10 Landslides</a:t>
            </a:r>
            <a:endParaRPr/>
          </a:p>
        </p:txBody>
      </p:sp>
      <p:sp>
        <p:nvSpPr>
          <p:cNvPr id="157" name="Google Shape;157;p26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Watch the following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/>
              <a:t> about the top 10 terrifying landslides caught on camera.</a:t>
            </a:r>
            <a:endParaRPr/>
          </a:p>
        </p:txBody>
      </p:sp>
      <p:pic>
        <p:nvPicPr>
          <p:cNvPr id="158" name="Google Shape;15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4550" y="1655375"/>
            <a:ext cx="2758951" cy="2335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Hearts Are Heavy</a:t>
            </a:r>
            <a:endParaRPr/>
          </a:p>
        </p:txBody>
      </p:sp>
      <p:sp>
        <p:nvSpPr>
          <p:cNvPr id="164" name="Google Shape;164;p2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Read the following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article</a:t>
            </a:r>
            <a:r>
              <a:rPr lang="en"/>
              <a:t> about “Our Hearts Are Heavy Anguish As Papua New Guinea picks up the pieces after deadly landslide.”</a:t>
            </a:r>
            <a:endParaRPr/>
          </a:p>
        </p:txBody>
      </p:sp>
      <p:pic>
        <p:nvPicPr>
          <p:cNvPr id="165" name="Google Shape;16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3200" y="1842600"/>
            <a:ext cx="2485250" cy="201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8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</a:t>
            </a:r>
            <a:endParaRPr/>
          </a:p>
        </p:txBody>
      </p:sp>
      <p:sp>
        <p:nvSpPr>
          <p:cNvPr id="171" name="Google Shape;171;p28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Think of a situation when you lost something really valuable to you. Write down the situation in your English books as well as how you felt about it at that time.</a:t>
            </a:r>
            <a:endParaRPr/>
          </a:p>
        </p:txBody>
      </p:sp>
      <p:pic>
        <p:nvPicPr>
          <p:cNvPr id="172" name="Google Shape;17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9950" y="1665225"/>
            <a:ext cx="3488126" cy="236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9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</a:t>
            </a:r>
            <a:endParaRPr/>
          </a:p>
        </p:txBody>
      </p:sp>
      <p:sp>
        <p:nvSpPr>
          <p:cNvPr id="178" name="Google Shape;178;p29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0000"/>
                </a:solidFill>
              </a:rPr>
              <a:t>On the next slide you will see a table. Draw the table into your books. Then write the similarities and differences between what you lost with what the people lost in the article.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79" name="Google Shape;17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0525" y="1586400"/>
            <a:ext cx="3695050" cy="253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" name="Google Shape;184;p30"/>
          <p:cNvGraphicFramePr/>
          <p:nvPr/>
        </p:nvGraphicFramePr>
        <p:xfrm>
          <a:off x="952500" y="131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{54A2489F-38FD-4E3E-AEE8-CAC809F84895}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Similarities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Differences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</a:t>
            </a:r>
            <a:endParaRPr/>
          </a:p>
        </p:txBody>
      </p:sp>
      <p:sp>
        <p:nvSpPr>
          <p:cNvPr id="190" name="Google Shape;190;p31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0000"/>
                </a:solidFill>
              </a:rPr>
              <a:t>Using evidence from the links in the article write with a minimum of 150 words a conclusion about your opinion on what you would do if you were one of those people who were in the earthquake.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91" name="Google Shape;19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075" y="1842600"/>
            <a:ext cx="3547250" cy="210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4</a:t>
            </a:r>
            <a:endParaRPr/>
          </a:p>
        </p:txBody>
      </p:sp>
      <p:sp>
        <p:nvSpPr>
          <p:cNvPr id="197" name="Google Shape;197;p32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0000"/>
                </a:solidFill>
              </a:rPr>
              <a:t>Draw, label and colour a picture of what is happening in the article that you have read.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98" name="Google Shape;19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8875" y="1507575"/>
            <a:ext cx="3951251" cy="225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