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45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Alphabet revision first and then students select a letter and when you click on that letter it disappears to reveal part of the slide underneath – the symbol for a subject is hidden and students need to name the subject to gain a point.  Could play this in two teams. The first two slides of this just have 1 subject beneath – the final 3 slides have multiple subject images for students to find and name.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46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Alphabet revision first and then students select a letter and when you click on that letter it disappears to reveal part of the slide underneath – the symbol for a subject is hidden and students need to name the subject to gain a point.  Could play this in two teams. The first two slides of this just have 1 subject beneath – the final 3 slides have multiple subject images for students to find and name.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47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Alphabet revision first and then students select a letter and when you click on that letter it disappears to reveal part of the slide underneath – the symbol for a subject is hidden and students need to name the subject to gain a point.  Could play this in two teams. The first two slides of this just have 1 subject beneath – the final 3 slides have multiple subject images for students to find and name.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8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p48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Alphabet revision first and then students select a letter and when you click on that letter it disappears to reveal part of the slide underneath – the symbol for a subject is hidden and students need to name the subject to gain a point.  Could play this in two teams. The first two slides of this just have 1 subject beneath – the final 3 slides have multiple subject images for students to find and name.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9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6" name="Google Shape;626;p49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Alphabet revision first and then students select a letter and when you click on that letter it disappears to reveal part of the slide underneath – the symbol for a subject is hidden and students need to name the subject to gain a point.  Could play this in two teams. The first two slides of this just have 1 subject beneath – the final 3 slides have multiple subject images for students to find and name.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0:notes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50:notes"/>
          <p:cNvSpPr txBox="1"/>
          <p:nvPr>
            <p:ph idx="1" type="body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Alphabet revision first and then students select a letter and when you click on that letter it disappears to reveal part of the slide underneath – the symbol for a subject is hidden and students need to name the subject to gain a point.  Could play this in two teams. The first two slides of this just have 1 subject beneath – the final 3 slides have multiple subject images for students to find and name.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26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9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5" name="Google Shape;125;p31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Google Shape;133;p34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Google Shape;134;p34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7" name="Google Shape;137;p35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35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5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Google Shape;143;p36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6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7" name="Google Shape;147;p37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Google Shape;148;p37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8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38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38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7" name="Google Shape;157;p39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9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9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9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1.png"/><Relationship Id="rId13" Type="http://schemas.openxmlformats.org/officeDocument/2006/relationships/image" Target="../media/image1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Relationship Id="rId4" Type="http://schemas.openxmlformats.org/officeDocument/2006/relationships/image" Target="../media/image40.png"/><Relationship Id="rId9" Type="http://schemas.openxmlformats.org/officeDocument/2006/relationships/image" Target="../media/image6.png"/><Relationship Id="rId15" Type="http://schemas.openxmlformats.org/officeDocument/2006/relationships/image" Target="../media/image31.png"/><Relationship Id="rId14" Type="http://schemas.openxmlformats.org/officeDocument/2006/relationships/image" Target="../media/image34.png"/><Relationship Id="rId17" Type="http://schemas.openxmlformats.org/officeDocument/2006/relationships/image" Target="../media/image32.png"/><Relationship Id="rId16" Type="http://schemas.openxmlformats.org/officeDocument/2006/relationships/image" Target="../media/image29.png"/><Relationship Id="rId5" Type="http://schemas.openxmlformats.org/officeDocument/2006/relationships/image" Target="../media/image39.png"/><Relationship Id="rId6" Type="http://schemas.openxmlformats.org/officeDocument/2006/relationships/image" Target="../media/image42.png"/><Relationship Id="rId18" Type="http://schemas.openxmlformats.org/officeDocument/2006/relationships/image" Target="../media/image38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/>
          <p:nvPr/>
        </p:nvSpPr>
        <p:spPr>
          <a:xfrm>
            <a:off x="179640" y="1665360"/>
            <a:ext cx="5688360" cy="1975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hay?</a:t>
            </a:r>
            <a:b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b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say what places there are in town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0"/>
          <p:cNvSpPr/>
          <p:nvPr/>
        </p:nvSpPr>
        <p:spPr>
          <a:xfrm>
            <a:off x="2267640" y="4274640"/>
            <a:ext cx="6600600" cy="2070360"/>
          </a:xfrm>
          <a:prstGeom prst="rect">
            <a:avLst/>
          </a:prstGeom>
          <a:noFill/>
          <a:ln cap="rnd" cmpd="sng" w="50750">
            <a:solidFill>
              <a:srgbClr val="0070C0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use ‘hay’ to say what there 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say what there isn’t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 use a dictionary to find more places in town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7676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360" y="1052640"/>
            <a:ext cx="2016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40" y="4437000"/>
            <a:ext cx="1584000" cy="1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40" y="2123280"/>
            <a:ext cx="2916360" cy="2611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9"/>
          <p:cNvSpPr/>
          <p:nvPr/>
        </p:nvSpPr>
        <p:spPr>
          <a:xfrm>
            <a:off x="9897120" y="4879800"/>
            <a:ext cx="189072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castillo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2720" y="1725480"/>
            <a:ext cx="2304000" cy="287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0"/>
          <p:cNvSpPr/>
          <p:nvPr/>
        </p:nvSpPr>
        <p:spPr>
          <a:xfrm>
            <a:off x="9744480" y="4868640"/>
            <a:ext cx="204012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hospital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00" y="71244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1"/>
          <p:cNvSpPr/>
          <p:nvPr/>
        </p:nvSpPr>
        <p:spPr>
          <a:xfrm>
            <a:off x="395280" y="3285000"/>
            <a:ext cx="8519760" cy="935640"/>
          </a:xfrm>
          <a:custGeom>
            <a:rect b="b" l="l" r="r" t="t"/>
            <a:pathLst>
              <a:path extrusionOk="0" h="2601" w="23668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6"/>
                </a:lnTo>
                <a:cubicBezTo>
                  <a:pt x="0" y="2383"/>
                  <a:pt x="216" y="2600"/>
                  <a:pt x="433" y="2600"/>
                </a:cubicBezTo>
                <a:lnTo>
                  <a:pt x="23233" y="2600"/>
                </a:lnTo>
                <a:cubicBezTo>
                  <a:pt x="23450" y="2600"/>
                  <a:pt x="23667" y="2383"/>
                  <a:pt x="23667" y="2166"/>
                </a:cubicBezTo>
                <a:lnTo>
                  <a:pt x="23667" y="433"/>
                </a:lnTo>
                <a:cubicBezTo>
                  <a:pt x="23667" y="216"/>
                  <a:pt x="23450" y="0"/>
                  <a:pt x="23233" y="0"/>
                </a:cubicBezTo>
                <a:lnTo>
                  <a:pt x="433" y="0"/>
                </a:lnTo>
              </a:path>
            </a:pathLst>
          </a:custGeom>
          <a:solidFill>
            <a:srgbClr val="FF00FF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1"/>
          <p:cNvSpPr/>
          <p:nvPr/>
        </p:nvSpPr>
        <p:spPr>
          <a:xfrm>
            <a:off x="491400" y="3463560"/>
            <a:ext cx="838152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places can we remember??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6880" y="97416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85784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1600" y="475704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040" y="106092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79880" y="4804560"/>
            <a:ext cx="1314000" cy="2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1"/>
          <p:cNvSpPr/>
          <p:nvPr/>
        </p:nvSpPr>
        <p:spPr>
          <a:xfrm>
            <a:off x="298800" y="223920"/>
            <a:ext cx="6505200" cy="791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Big Doughnut Game!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240" y="1268280"/>
            <a:ext cx="2258280" cy="281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2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2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7840" y="1989000"/>
            <a:ext cx="2308320" cy="287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3"/>
          <p:cNvSpPr/>
          <p:nvPr/>
        </p:nvSpPr>
        <p:spPr>
          <a:xfrm>
            <a:off x="3337200" y="5085360"/>
            <a:ext cx="242172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hospital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00" y="2349360"/>
            <a:ext cx="3220200" cy="289692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4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4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5"/>
          <p:cNvSpPr/>
          <p:nvPr/>
        </p:nvSpPr>
        <p:spPr>
          <a:xfrm>
            <a:off x="3337200" y="5085360"/>
            <a:ext cx="242172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castillo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7960" y="1989000"/>
            <a:ext cx="3220200" cy="289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2940120"/>
            <a:ext cx="3742920" cy="254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6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6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7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3564000" y="5085360"/>
            <a:ext cx="224244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museo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640" y="2277000"/>
            <a:ext cx="3742920" cy="25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640" y="2057760"/>
            <a:ext cx="3028680" cy="249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8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00008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8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/>
          <p:nvPr/>
        </p:nvSpPr>
        <p:spPr>
          <a:xfrm>
            <a:off x="539640" y="332640"/>
            <a:ext cx="6768360" cy="146736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 las palabras en inglés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1"/>
          <p:cNvSpPr/>
          <p:nvPr/>
        </p:nvSpPr>
        <p:spPr>
          <a:xfrm>
            <a:off x="0" y="457200"/>
            <a:ext cx="914364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62864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7640" y="1644480"/>
            <a:ext cx="1661760" cy="16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400" y="3916440"/>
            <a:ext cx="1584000" cy="1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6000" y="2949120"/>
            <a:ext cx="1801800" cy="143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0360" y="4633560"/>
            <a:ext cx="2098440" cy="14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4440" y="4646520"/>
            <a:ext cx="1639440" cy="17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9"/>
          <p:cNvSpPr/>
          <p:nvPr/>
        </p:nvSpPr>
        <p:spPr>
          <a:xfrm>
            <a:off x="2483640" y="126864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9"/>
          <p:cNvSpPr/>
          <p:nvPr/>
        </p:nvSpPr>
        <p:spPr>
          <a:xfrm>
            <a:off x="3027600" y="5072400"/>
            <a:ext cx="339444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polideportivo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720" y="2205000"/>
            <a:ext cx="3028680" cy="249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80" y="2240280"/>
            <a:ext cx="2750760" cy="20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0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0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1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1"/>
          <p:cNvSpPr/>
          <p:nvPr/>
        </p:nvSpPr>
        <p:spPr>
          <a:xfrm>
            <a:off x="3337200" y="5085360"/>
            <a:ext cx="253044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mercado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7040" y="2349000"/>
            <a:ext cx="2750760" cy="206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400" y="1586520"/>
            <a:ext cx="3452400" cy="274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2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2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3"/>
          <p:cNvSpPr/>
          <p:nvPr/>
        </p:nvSpPr>
        <p:spPr>
          <a:xfrm>
            <a:off x="3378600" y="5085360"/>
            <a:ext cx="224244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parque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061000"/>
            <a:ext cx="3452400" cy="274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760" y="2637000"/>
            <a:ext cx="2903400" cy="3176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4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80008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4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5"/>
          <p:cNvSpPr/>
          <p:nvPr/>
        </p:nvSpPr>
        <p:spPr>
          <a:xfrm>
            <a:off x="3734280" y="5399640"/>
            <a:ext cx="166644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cine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360" y="2191320"/>
            <a:ext cx="2903400" cy="317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400" y="1734120"/>
            <a:ext cx="3452400" cy="245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6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FAC09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6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7"/>
          <p:cNvSpPr/>
          <p:nvPr/>
        </p:nvSpPr>
        <p:spPr>
          <a:xfrm>
            <a:off x="2483640" y="5157360"/>
            <a:ext cx="417600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centro comercial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7640" y="2349000"/>
            <a:ext cx="3204000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760" y="2903760"/>
            <a:ext cx="2903400" cy="26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8"/>
          <p:cNvSpPr/>
          <p:nvPr/>
        </p:nvSpPr>
        <p:spPr>
          <a:xfrm>
            <a:off x="0" y="0"/>
            <a:ext cx="9143640" cy="6857640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682" y="10800"/>
                </a:moveTo>
                <a:cubicBezTo>
                  <a:pt x="9682" y="11417"/>
                  <a:pt x="10183" y="11918"/>
                  <a:pt x="10800" y="11918"/>
                </a:cubicBezTo>
                <a:cubicBezTo>
                  <a:pt x="11417" y="11918"/>
                  <a:pt x="11918" y="11417"/>
                  <a:pt x="11918" y="10800"/>
                </a:cubicBezTo>
                <a:cubicBezTo>
                  <a:pt x="11918" y="10183"/>
                  <a:pt x="11417" y="9682"/>
                  <a:pt x="10800" y="9682"/>
                </a:cubicBezTo>
                <a:cubicBezTo>
                  <a:pt x="10183" y="9682"/>
                  <a:pt x="9682" y="10183"/>
                  <a:pt x="9682" y="10800"/>
                </a:cubicBezTo>
                <a:close/>
              </a:path>
            </a:pathLst>
          </a:custGeom>
          <a:solidFill>
            <a:srgbClr val="8EB4E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8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720" y="1581480"/>
            <a:ext cx="3119760" cy="283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2"/>
          <p:cNvSpPr/>
          <p:nvPr/>
        </p:nvSpPr>
        <p:spPr>
          <a:xfrm>
            <a:off x="9505440" y="4590000"/>
            <a:ext cx="190728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estadio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9"/>
          <p:cNvSpPr/>
          <p:nvPr/>
        </p:nvSpPr>
        <p:spPr>
          <a:xfrm>
            <a:off x="2483640" y="1268280"/>
            <a:ext cx="4032000" cy="57780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9"/>
          <p:cNvSpPr/>
          <p:nvPr/>
        </p:nvSpPr>
        <p:spPr>
          <a:xfrm>
            <a:off x="3348000" y="5517360"/>
            <a:ext cx="2304000" cy="577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estadio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120" y="2133000"/>
            <a:ext cx="3119760" cy="283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0"/>
          <p:cNvSpPr/>
          <p:nvPr/>
        </p:nvSpPr>
        <p:spPr>
          <a:xfrm>
            <a:off x="451440" y="260640"/>
            <a:ext cx="4912200" cy="699840"/>
          </a:xfrm>
          <a:prstGeom prst="rect">
            <a:avLst/>
          </a:prstGeom>
          <a:solidFill>
            <a:srgbClr val="FFFF00"/>
          </a:solidFill>
          <a:ln cap="flat" cmpd="sng" w="507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0"/>
          <p:cNvSpPr/>
          <p:nvPr/>
        </p:nvSpPr>
        <p:spPr>
          <a:xfrm>
            <a:off x="468360" y="1340640"/>
            <a:ext cx="7631640" cy="444636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a sentence saying what is in your town.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noone has the same sentence…you get a sticker!!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 Think about using negatives or words like ‘pero’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720" y="1427040"/>
            <a:ext cx="3119760" cy="314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1"/>
          <p:cNvSpPr/>
          <p:nvPr/>
        </p:nvSpPr>
        <p:spPr>
          <a:xfrm>
            <a:off x="9512280" y="4590000"/>
            <a:ext cx="317556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plaza de toros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2"/>
          <p:cNvSpPr/>
          <p:nvPr/>
        </p:nvSpPr>
        <p:spPr>
          <a:xfrm>
            <a:off x="10103040" y="4551120"/>
            <a:ext cx="194868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tienda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4760" y="2124000"/>
            <a:ext cx="2883240" cy="223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0" y="1629000"/>
            <a:ext cx="2379960" cy="260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3"/>
          <p:cNvSpPr/>
          <p:nvPr/>
        </p:nvSpPr>
        <p:spPr>
          <a:xfrm>
            <a:off x="8624520" y="4509000"/>
            <a:ext cx="386568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estación de trenes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7040" y="1911960"/>
            <a:ext cx="2300040" cy="24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74"/>
          <p:cNvSpPr/>
          <p:nvPr/>
        </p:nvSpPr>
        <p:spPr>
          <a:xfrm>
            <a:off x="8697600" y="4638960"/>
            <a:ext cx="448596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estación de autobuses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4600" y="1958760"/>
            <a:ext cx="3080520" cy="23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5"/>
          <p:cNvSpPr/>
          <p:nvPr/>
        </p:nvSpPr>
        <p:spPr>
          <a:xfrm>
            <a:off x="9906840" y="4635000"/>
            <a:ext cx="177480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plaza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2080" y="2333160"/>
            <a:ext cx="2744280" cy="219096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6"/>
          <p:cNvSpPr/>
          <p:nvPr/>
        </p:nvSpPr>
        <p:spPr>
          <a:xfrm>
            <a:off x="9837360" y="4797000"/>
            <a:ext cx="177336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playa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8040" y="2420640"/>
            <a:ext cx="2234160" cy="201636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77"/>
          <p:cNvSpPr/>
          <p:nvPr/>
        </p:nvSpPr>
        <p:spPr>
          <a:xfrm>
            <a:off x="9875520" y="4879800"/>
            <a:ext cx="207216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piscina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880" y="1628640"/>
            <a:ext cx="4055760" cy="409212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8"/>
          <p:cNvSpPr/>
          <p:nvPr/>
        </p:nvSpPr>
        <p:spPr>
          <a:xfrm>
            <a:off x="-3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8"/>
          <p:cNvSpPr/>
          <p:nvPr/>
        </p:nvSpPr>
        <p:spPr>
          <a:xfrm>
            <a:off x="43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8"/>
          <p:cNvSpPr/>
          <p:nvPr/>
        </p:nvSpPr>
        <p:spPr>
          <a:xfrm>
            <a:off x="151128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8"/>
          <p:cNvSpPr/>
          <p:nvPr/>
        </p:nvSpPr>
        <p:spPr>
          <a:xfrm>
            <a:off x="1943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8"/>
          <p:cNvSpPr/>
          <p:nvPr/>
        </p:nvSpPr>
        <p:spPr>
          <a:xfrm>
            <a:off x="2987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78"/>
          <p:cNvSpPr/>
          <p:nvPr/>
        </p:nvSpPr>
        <p:spPr>
          <a:xfrm>
            <a:off x="345456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78"/>
          <p:cNvSpPr/>
          <p:nvPr/>
        </p:nvSpPr>
        <p:spPr>
          <a:xfrm>
            <a:off x="4535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78"/>
          <p:cNvSpPr/>
          <p:nvPr/>
        </p:nvSpPr>
        <p:spPr>
          <a:xfrm>
            <a:off x="4967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8"/>
          <p:cNvSpPr/>
          <p:nvPr/>
        </p:nvSpPr>
        <p:spPr>
          <a:xfrm>
            <a:off x="6048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8"/>
          <p:cNvSpPr/>
          <p:nvPr/>
        </p:nvSpPr>
        <p:spPr>
          <a:xfrm>
            <a:off x="648000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8"/>
          <p:cNvSpPr/>
          <p:nvPr/>
        </p:nvSpPr>
        <p:spPr>
          <a:xfrm>
            <a:off x="759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78"/>
          <p:cNvSpPr/>
          <p:nvPr/>
        </p:nvSpPr>
        <p:spPr>
          <a:xfrm>
            <a:off x="799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8"/>
          <p:cNvSpPr/>
          <p:nvPr/>
        </p:nvSpPr>
        <p:spPr>
          <a:xfrm>
            <a:off x="-3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8"/>
          <p:cNvSpPr/>
          <p:nvPr/>
        </p:nvSpPr>
        <p:spPr>
          <a:xfrm>
            <a:off x="324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8"/>
          <p:cNvSpPr/>
          <p:nvPr/>
        </p:nvSpPr>
        <p:spPr>
          <a:xfrm>
            <a:off x="147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78"/>
          <p:cNvSpPr/>
          <p:nvPr/>
        </p:nvSpPr>
        <p:spPr>
          <a:xfrm>
            <a:off x="1871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8"/>
          <p:cNvSpPr/>
          <p:nvPr/>
        </p:nvSpPr>
        <p:spPr>
          <a:xfrm>
            <a:off x="2987640" y="2276640"/>
            <a:ext cx="151236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78"/>
          <p:cNvSpPr/>
          <p:nvPr/>
        </p:nvSpPr>
        <p:spPr>
          <a:xfrm>
            <a:off x="3516480" y="2924280"/>
            <a:ext cx="378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8"/>
          <p:cNvSpPr/>
          <p:nvPr/>
        </p:nvSpPr>
        <p:spPr>
          <a:xfrm>
            <a:off x="4500720" y="2276640"/>
            <a:ext cx="158400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8"/>
          <p:cNvSpPr/>
          <p:nvPr/>
        </p:nvSpPr>
        <p:spPr>
          <a:xfrm>
            <a:off x="4869360" y="2924280"/>
            <a:ext cx="73728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8"/>
          <p:cNvSpPr/>
          <p:nvPr/>
        </p:nvSpPr>
        <p:spPr>
          <a:xfrm>
            <a:off x="6048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78"/>
          <p:cNvSpPr/>
          <p:nvPr/>
        </p:nvSpPr>
        <p:spPr>
          <a:xfrm>
            <a:off x="6443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8"/>
          <p:cNvSpPr/>
          <p:nvPr/>
        </p:nvSpPr>
        <p:spPr>
          <a:xfrm>
            <a:off x="759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78"/>
          <p:cNvSpPr/>
          <p:nvPr/>
        </p:nvSpPr>
        <p:spPr>
          <a:xfrm>
            <a:off x="8028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8"/>
          <p:cNvSpPr/>
          <p:nvPr/>
        </p:nvSpPr>
        <p:spPr>
          <a:xfrm>
            <a:off x="-3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78"/>
          <p:cNvSpPr/>
          <p:nvPr/>
        </p:nvSpPr>
        <p:spPr>
          <a:xfrm>
            <a:off x="324000" y="532980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8"/>
          <p:cNvSpPr/>
          <p:nvPr/>
        </p:nvSpPr>
        <p:spPr>
          <a:xfrm>
            <a:off x="147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78"/>
          <p:cNvSpPr/>
          <p:nvPr/>
        </p:nvSpPr>
        <p:spPr>
          <a:xfrm>
            <a:off x="190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8"/>
          <p:cNvSpPr/>
          <p:nvPr/>
        </p:nvSpPr>
        <p:spPr>
          <a:xfrm>
            <a:off x="298764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78"/>
          <p:cNvSpPr/>
          <p:nvPr/>
        </p:nvSpPr>
        <p:spPr>
          <a:xfrm>
            <a:off x="341964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8"/>
          <p:cNvSpPr/>
          <p:nvPr/>
        </p:nvSpPr>
        <p:spPr>
          <a:xfrm>
            <a:off x="450072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78"/>
          <p:cNvSpPr/>
          <p:nvPr/>
        </p:nvSpPr>
        <p:spPr>
          <a:xfrm>
            <a:off x="500364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8"/>
          <p:cNvSpPr/>
          <p:nvPr/>
        </p:nvSpPr>
        <p:spPr>
          <a:xfrm>
            <a:off x="6048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8"/>
          <p:cNvSpPr/>
          <p:nvPr/>
        </p:nvSpPr>
        <p:spPr>
          <a:xfrm>
            <a:off x="644508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8"/>
          <p:cNvSpPr/>
          <p:nvPr/>
        </p:nvSpPr>
        <p:spPr>
          <a:xfrm>
            <a:off x="759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78"/>
          <p:cNvSpPr/>
          <p:nvPr/>
        </p:nvSpPr>
        <p:spPr>
          <a:xfrm>
            <a:off x="802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3"/>
          <p:cNvSpPr/>
          <p:nvPr/>
        </p:nvSpPr>
        <p:spPr>
          <a:xfrm>
            <a:off x="9182160" y="4559400"/>
            <a:ext cx="344808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centro comercial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4760" y="2219040"/>
            <a:ext cx="2883240" cy="204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40" y="1917000"/>
            <a:ext cx="5148000" cy="411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9"/>
          <p:cNvSpPr/>
          <p:nvPr/>
        </p:nvSpPr>
        <p:spPr>
          <a:xfrm>
            <a:off x="-3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9"/>
          <p:cNvSpPr/>
          <p:nvPr/>
        </p:nvSpPr>
        <p:spPr>
          <a:xfrm>
            <a:off x="43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79"/>
          <p:cNvSpPr/>
          <p:nvPr/>
        </p:nvSpPr>
        <p:spPr>
          <a:xfrm>
            <a:off x="151128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9"/>
          <p:cNvSpPr/>
          <p:nvPr/>
        </p:nvSpPr>
        <p:spPr>
          <a:xfrm>
            <a:off x="1943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9"/>
          <p:cNvSpPr/>
          <p:nvPr/>
        </p:nvSpPr>
        <p:spPr>
          <a:xfrm>
            <a:off x="2987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79"/>
          <p:cNvSpPr/>
          <p:nvPr/>
        </p:nvSpPr>
        <p:spPr>
          <a:xfrm>
            <a:off x="345456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79"/>
          <p:cNvSpPr/>
          <p:nvPr/>
        </p:nvSpPr>
        <p:spPr>
          <a:xfrm>
            <a:off x="4535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79"/>
          <p:cNvSpPr/>
          <p:nvPr/>
        </p:nvSpPr>
        <p:spPr>
          <a:xfrm>
            <a:off x="4967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9"/>
          <p:cNvSpPr/>
          <p:nvPr/>
        </p:nvSpPr>
        <p:spPr>
          <a:xfrm>
            <a:off x="6048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79"/>
          <p:cNvSpPr/>
          <p:nvPr/>
        </p:nvSpPr>
        <p:spPr>
          <a:xfrm>
            <a:off x="648000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79"/>
          <p:cNvSpPr/>
          <p:nvPr/>
        </p:nvSpPr>
        <p:spPr>
          <a:xfrm>
            <a:off x="759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79"/>
          <p:cNvSpPr/>
          <p:nvPr/>
        </p:nvSpPr>
        <p:spPr>
          <a:xfrm>
            <a:off x="799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79"/>
          <p:cNvSpPr/>
          <p:nvPr/>
        </p:nvSpPr>
        <p:spPr>
          <a:xfrm>
            <a:off x="-3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9"/>
          <p:cNvSpPr/>
          <p:nvPr/>
        </p:nvSpPr>
        <p:spPr>
          <a:xfrm>
            <a:off x="324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9"/>
          <p:cNvSpPr/>
          <p:nvPr/>
        </p:nvSpPr>
        <p:spPr>
          <a:xfrm>
            <a:off x="147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79"/>
          <p:cNvSpPr/>
          <p:nvPr/>
        </p:nvSpPr>
        <p:spPr>
          <a:xfrm>
            <a:off x="1871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9"/>
          <p:cNvSpPr/>
          <p:nvPr/>
        </p:nvSpPr>
        <p:spPr>
          <a:xfrm>
            <a:off x="2987640" y="2276640"/>
            <a:ext cx="151236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79"/>
          <p:cNvSpPr/>
          <p:nvPr/>
        </p:nvSpPr>
        <p:spPr>
          <a:xfrm>
            <a:off x="3516480" y="2924280"/>
            <a:ext cx="378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79"/>
          <p:cNvSpPr/>
          <p:nvPr/>
        </p:nvSpPr>
        <p:spPr>
          <a:xfrm>
            <a:off x="4500720" y="2276640"/>
            <a:ext cx="158400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79"/>
          <p:cNvSpPr/>
          <p:nvPr/>
        </p:nvSpPr>
        <p:spPr>
          <a:xfrm>
            <a:off x="4869360" y="2924280"/>
            <a:ext cx="73728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9"/>
          <p:cNvSpPr/>
          <p:nvPr/>
        </p:nvSpPr>
        <p:spPr>
          <a:xfrm>
            <a:off x="6048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79"/>
          <p:cNvSpPr/>
          <p:nvPr/>
        </p:nvSpPr>
        <p:spPr>
          <a:xfrm>
            <a:off x="6443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9"/>
          <p:cNvSpPr/>
          <p:nvPr/>
        </p:nvSpPr>
        <p:spPr>
          <a:xfrm>
            <a:off x="759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79"/>
          <p:cNvSpPr/>
          <p:nvPr/>
        </p:nvSpPr>
        <p:spPr>
          <a:xfrm>
            <a:off x="8028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9"/>
          <p:cNvSpPr/>
          <p:nvPr/>
        </p:nvSpPr>
        <p:spPr>
          <a:xfrm>
            <a:off x="-3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79"/>
          <p:cNvSpPr/>
          <p:nvPr/>
        </p:nvSpPr>
        <p:spPr>
          <a:xfrm>
            <a:off x="324000" y="532980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9"/>
          <p:cNvSpPr/>
          <p:nvPr/>
        </p:nvSpPr>
        <p:spPr>
          <a:xfrm>
            <a:off x="147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79"/>
          <p:cNvSpPr/>
          <p:nvPr/>
        </p:nvSpPr>
        <p:spPr>
          <a:xfrm>
            <a:off x="190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9"/>
          <p:cNvSpPr/>
          <p:nvPr/>
        </p:nvSpPr>
        <p:spPr>
          <a:xfrm>
            <a:off x="298764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9"/>
          <p:cNvSpPr/>
          <p:nvPr/>
        </p:nvSpPr>
        <p:spPr>
          <a:xfrm>
            <a:off x="341964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9"/>
          <p:cNvSpPr/>
          <p:nvPr/>
        </p:nvSpPr>
        <p:spPr>
          <a:xfrm>
            <a:off x="450072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79"/>
          <p:cNvSpPr/>
          <p:nvPr/>
        </p:nvSpPr>
        <p:spPr>
          <a:xfrm>
            <a:off x="500364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9"/>
          <p:cNvSpPr/>
          <p:nvPr/>
        </p:nvSpPr>
        <p:spPr>
          <a:xfrm>
            <a:off x="6048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79"/>
          <p:cNvSpPr/>
          <p:nvPr/>
        </p:nvSpPr>
        <p:spPr>
          <a:xfrm>
            <a:off x="644508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9"/>
          <p:cNvSpPr/>
          <p:nvPr/>
        </p:nvSpPr>
        <p:spPr>
          <a:xfrm>
            <a:off x="759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79"/>
          <p:cNvSpPr/>
          <p:nvPr/>
        </p:nvSpPr>
        <p:spPr>
          <a:xfrm>
            <a:off x="802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320" y="260640"/>
            <a:ext cx="3602520" cy="325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0"/>
          <p:cNvSpPr/>
          <p:nvPr/>
        </p:nvSpPr>
        <p:spPr>
          <a:xfrm>
            <a:off x="-3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80"/>
          <p:cNvSpPr/>
          <p:nvPr/>
        </p:nvSpPr>
        <p:spPr>
          <a:xfrm>
            <a:off x="43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0"/>
          <p:cNvSpPr/>
          <p:nvPr/>
        </p:nvSpPr>
        <p:spPr>
          <a:xfrm>
            <a:off x="151128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80"/>
          <p:cNvSpPr/>
          <p:nvPr/>
        </p:nvSpPr>
        <p:spPr>
          <a:xfrm>
            <a:off x="1943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0"/>
          <p:cNvSpPr/>
          <p:nvPr/>
        </p:nvSpPr>
        <p:spPr>
          <a:xfrm>
            <a:off x="2987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0"/>
          <p:cNvSpPr/>
          <p:nvPr/>
        </p:nvSpPr>
        <p:spPr>
          <a:xfrm>
            <a:off x="345456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0"/>
          <p:cNvSpPr/>
          <p:nvPr/>
        </p:nvSpPr>
        <p:spPr>
          <a:xfrm>
            <a:off x="4535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80"/>
          <p:cNvSpPr/>
          <p:nvPr/>
        </p:nvSpPr>
        <p:spPr>
          <a:xfrm>
            <a:off x="4967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0"/>
          <p:cNvSpPr/>
          <p:nvPr/>
        </p:nvSpPr>
        <p:spPr>
          <a:xfrm>
            <a:off x="6048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80"/>
          <p:cNvSpPr/>
          <p:nvPr/>
        </p:nvSpPr>
        <p:spPr>
          <a:xfrm>
            <a:off x="648000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0"/>
          <p:cNvSpPr/>
          <p:nvPr/>
        </p:nvSpPr>
        <p:spPr>
          <a:xfrm>
            <a:off x="759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80"/>
          <p:cNvSpPr/>
          <p:nvPr/>
        </p:nvSpPr>
        <p:spPr>
          <a:xfrm>
            <a:off x="799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0"/>
          <p:cNvSpPr/>
          <p:nvPr/>
        </p:nvSpPr>
        <p:spPr>
          <a:xfrm>
            <a:off x="-3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80"/>
          <p:cNvSpPr/>
          <p:nvPr/>
        </p:nvSpPr>
        <p:spPr>
          <a:xfrm>
            <a:off x="324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80"/>
          <p:cNvSpPr/>
          <p:nvPr/>
        </p:nvSpPr>
        <p:spPr>
          <a:xfrm>
            <a:off x="147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80"/>
          <p:cNvSpPr/>
          <p:nvPr/>
        </p:nvSpPr>
        <p:spPr>
          <a:xfrm>
            <a:off x="1871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0"/>
          <p:cNvSpPr/>
          <p:nvPr/>
        </p:nvSpPr>
        <p:spPr>
          <a:xfrm>
            <a:off x="2987640" y="2276640"/>
            <a:ext cx="151236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80"/>
          <p:cNvSpPr/>
          <p:nvPr/>
        </p:nvSpPr>
        <p:spPr>
          <a:xfrm>
            <a:off x="3516480" y="2924280"/>
            <a:ext cx="378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0"/>
          <p:cNvSpPr/>
          <p:nvPr/>
        </p:nvSpPr>
        <p:spPr>
          <a:xfrm>
            <a:off x="4500720" y="2276640"/>
            <a:ext cx="158400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80"/>
          <p:cNvSpPr/>
          <p:nvPr/>
        </p:nvSpPr>
        <p:spPr>
          <a:xfrm>
            <a:off x="4869360" y="2924280"/>
            <a:ext cx="73728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0"/>
          <p:cNvSpPr/>
          <p:nvPr/>
        </p:nvSpPr>
        <p:spPr>
          <a:xfrm>
            <a:off x="6048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80"/>
          <p:cNvSpPr/>
          <p:nvPr/>
        </p:nvSpPr>
        <p:spPr>
          <a:xfrm>
            <a:off x="6443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0"/>
          <p:cNvSpPr/>
          <p:nvPr/>
        </p:nvSpPr>
        <p:spPr>
          <a:xfrm>
            <a:off x="759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80"/>
          <p:cNvSpPr/>
          <p:nvPr/>
        </p:nvSpPr>
        <p:spPr>
          <a:xfrm>
            <a:off x="8028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0"/>
          <p:cNvSpPr/>
          <p:nvPr/>
        </p:nvSpPr>
        <p:spPr>
          <a:xfrm>
            <a:off x="-3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80"/>
          <p:cNvSpPr/>
          <p:nvPr/>
        </p:nvSpPr>
        <p:spPr>
          <a:xfrm>
            <a:off x="324000" y="532980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0"/>
          <p:cNvSpPr/>
          <p:nvPr/>
        </p:nvSpPr>
        <p:spPr>
          <a:xfrm>
            <a:off x="147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80"/>
          <p:cNvSpPr/>
          <p:nvPr/>
        </p:nvSpPr>
        <p:spPr>
          <a:xfrm>
            <a:off x="190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0"/>
          <p:cNvSpPr/>
          <p:nvPr/>
        </p:nvSpPr>
        <p:spPr>
          <a:xfrm>
            <a:off x="298764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80"/>
          <p:cNvSpPr/>
          <p:nvPr/>
        </p:nvSpPr>
        <p:spPr>
          <a:xfrm>
            <a:off x="341964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0"/>
          <p:cNvSpPr/>
          <p:nvPr/>
        </p:nvSpPr>
        <p:spPr>
          <a:xfrm>
            <a:off x="450072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80"/>
          <p:cNvSpPr/>
          <p:nvPr/>
        </p:nvSpPr>
        <p:spPr>
          <a:xfrm>
            <a:off x="500364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0"/>
          <p:cNvSpPr/>
          <p:nvPr/>
        </p:nvSpPr>
        <p:spPr>
          <a:xfrm>
            <a:off x="6048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80"/>
          <p:cNvSpPr/>
          <p:nvPr/>
        </p:nvSpPr>
        <p:spPr>
          <a:xfrm>
            <a:off x="644508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0"/>
          <p:cNvSpPr/>
          <p:nvPr/>
        </p:nvSpPr>
        <p:spPr>
          <a:xfrm>
            <a:off x="759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80"/>
          <p:cNvSpPr/>
          <p:nvPr/>
        </p:nvSpPr>
        <p:spPr>
          <a:xfrm>
            <a:off x="802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1340640"/>
            <a:ext cx="4552560" cy="35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1"/>
          <p:cNvSpPr/>
          <p:nvPr/>
        </p:nvSpPr>
        <p:spPr>
          <a:xfrm>
            <a:off x="-3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1"/>
          <p:cNvSpPr/>
          <p:nvPr/>
        </p:nvSpPr>
        <p:spPr>
          <a:xfrm>
            <a:off x="43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81"/>
          <p:cNvSpPr/>
          <p:nvPr/>
        </p:nvSpPr>
        <p:spPr>
          <a:xfrm>
            <a:off x="151128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81"/>
          <p:cNvSpPr/>
          <p:nvPr/>
        </p:nvSpPr>
        <p:spPr>
          <a:xfrm>
            <a:off x="1943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1"/>
          <p:cNvSpPr/>
          <p:nvPr/>
        </p:nvSpPr>
        <p:spPr>
          <a:xfrm>
            <a:off x="2987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81"/>
          <p:cNvSpPr/>
          <p:nvPr/>
        </p:nvSpPr>
        <p:spPr>
          <a:xfrm>
            <a:off x="345456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1"/>
          <p:cNvSpPr/>
          <p:nvPr/>
        </p:nvSpPr>
        <p:spPr>
          <a:xfrm>
            <a:off x="4535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81"/>
          <p:cNvSpPr/>
          <p:nvPr/>
        </p:nvSpPr>
        <p:spPr>
          <a:xfrm>
            <a:off x="4967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81"/>
          <p:cNvSpPr/>
          <p:nvPr/>
        </p:nvSpPr>
        <p:spPr>
          <a:xfrm>
            <a:off x="6048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81"/>
          <p:cNvSpPr/>
          <p:nvPr/>
        </p:nvSpPr>
        <p:spPr>
          <a:xfrm>
            <a:off x="648000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81"/>
          <p:cNvSpPr/>
          <p:nvPr/>
        </p:nvSpPr>
        <p:spPr>
          <a:xfrm>
            <a:off x="759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81"/>
          <p:cNvSpPr/>
          <p:nvPr/>
        </p:nvSpPr>
        <p:spPr>
          <a:xfrm>
            <a:off x="799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1"/>
          <p:cNvSpPr/>
          <p:nvPr/>
        </p:nvSpPr>
        <p:spPr>
          <a:xfrm>
            <a:off x="-3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81"/>
          <p:cNvSpPr/>
          <p:nvPr/>
        </p:nvSpPr>
        <p:spPr>
          <a:xfrm>
            <a:off x="324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1"/>
          <p:cNvSpPr/>
          <p:nvPr/>
        </p:nvSpPr>
        <p:spPr>
          <a:xfrm>
            <a:off x="147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81"/>
          <p:cNvSpPr/>
          <p:nvPr/>
        </p:nvSpPr>
        <p:spPr>
          <a:xfrm>
            <a:off x="1871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81"/>
          <p:cNvSpPr/>
          <p:nvPr/>
        </p:nvSpPr>
        <p:spPr>
          <a:xfrm>
            <a:off x="2987640" y="2276640"/>
            <a:ext cx="151236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81"/>
          <p:cNvSpPr/>
          <p:nvPr/>
        </p:nvSpPr>
        <p:spPr>
          <a:xfrm>
            <a:off x="3516480" y="2924280"/>
            <a:ext cx="378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81"/>
          <p:cNvSpPr/>
          <p:nvPr/>
        </p:nvSpPr>
        <p:spPr>
          <a:xfrm>
            <a:off x="4500720" y="2276640"/>
            <a:ext cx="158400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81"/>
          <p:cNvSpPr/>
          <p:nvPr/>
        </p:nvSpPr>
        <p:spPr>
          <a:xfrm>
            <a:off x="4869360" y="2924280"/>
            <a:ext cx="73728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81"/>
          <p:cNvSpPr/>
          <p:nvPr/>
        </p:nvSpPr>
        <p:spPr>
          <a:xfrm>
            <a:off x="6048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81"/>
          <p:cNvSpPr/>
          <p:nvPr/>
        </p:nvSpPr>
        <p:spPr>
          <a:xfrm>
            <a:off x="6443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759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81"/>
          <p:cNvSpPr/>
          <p:nvPr/>
        </p:nvSpPr>
        <p:spPr>
          <a:xfrm>
            <a:off x="8028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81"/>
          <p:cNvSpPr/>
          <p:nvPr/>
        </p:nvSpPr>
        <p:spPr>
          <a:xfrm>
            <a:off x="-3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81"/>
          <p:cNvSpPr/>
          <p:nvPr/>
        </p:nvSpPr>
        <p:spPr>
          <a:xfrm>
            <a:off x="324000" y="532980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81"/>
          <p:cNvSpPr/>
          <p:nvPr/>
        </p:nvSpPr>
        <p:spPr>
          <a:xfrm>
            <a:off x="147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81"/>
          <p:cNvSpPr/>
          <p:nvPr/>
        </p:nvSpPr>
        <p:spPr>
          <a:xfrm>
            <a:off x="190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81"/>
          <p:cNvSpPr/>
          <p:nvPr/>
        </p:nvSpPr>
        <p:spPr>
          <a:xfrm>
            <a:off x="298764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81"/>
          <p:cNvSpPr/>
          <p:nvPr/>
        </p:nvSpPr>
        <p:spPr>
          <a:xfrm>
            <a:off x="341964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81"/>
          <p:cNvSpPr/>
          <p:nvPr/>
        </p:nvSpPr>
        <p:spPr>
          <a:xfrm>
            <a:off x="450072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81"/>
          <p:cNvSpPr/>
          <p:nvPr/>
        </p:nvSpPr>
        <p:spPr>
          <a:xfrm>
            <a:off x="500364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81"/>
          <p:cNvSpPr/>
          <p:nvPr/>
        </p:nvSpPr>
        <p:spPr>
          <a:xfrm>
            <a:off x="6048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81"/>
          <p:cNvSpPr/>
          <p:nvPr/>
        </p:nvSpPr>
        <p:spPr>
          <a:xfrm>
            <a:off x="644508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81"/>
          <p:cNvSpPr/>
          <p:nvPr/>
        </p:nvSpPr>
        <p:spPr>
          <a:xfrm>
            <a:off x="759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81"/>
          <p:cNvSpPr/>
          <p:nvPr/>
        </p:nvSpPr>
        <p:spPr>
          <a:xfrm>
            <a:off x="802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000" y="260640"/>
            <a:ext cx="502488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82"/>
          <p:cNvSpPr/>
          <p:nvPr/>
        </p:nvSpPr>
        <p:spPr>
          <a:xfrm>
            <a:off x="-3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82"/>
          <p:cNvSpPr/>
          <p:nvPr/>
        </p:nvSpPr>
        <p:spPr>
          <a:xfrm>
            <a:off x="43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82"/>
          <p:cNvSpPr/>
          <p:nvPr/>
        </p:nvSpPr>
        <p:spPr>
          <a:xfrm>
            <a:off x="151128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82"/>
          <p:cNvSpPr/>
          <p:nvPr/>
        </p:nvSpPr>
        <p:spPr>
          <a:xfrm>
            <a:off x="1943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82"/>
          <p:cNvSpPr/>
          <p:nvPr/>
        </p:nvSpPr>
        <p:spPr>
          <a:xfrm>
            <a:off x="2987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82"/>
          <p:cNvSpPr/>
          <p:nvPr/>
        </p:nvSpPr>
        <p:spPr>
          <a:xfrm>
            <a:off x="345456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82"/>
          <p:cNvSpPr/>
          <p:nvPr/>
        </p:nvSpPr>
        <p:spPr>
          <a:xfrm>
            <a:off x="453564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82"/>
          <p:cNvSpPr/>
          <p:nvPr/>
        </p:nvSpPr>
        <p:spPr>
          <a:xfrm>
            <a:off x="496728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82"/>
          <p:cNvSpPr/>
          <p:nvPr/>
        </p:nvSpPr>
        <p:spPr>
          <a:xfrm>
            <a:off x="6048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82"/>
          <p:cNvSpPr/>
          <p:nvPr/>
        </p:nvSpPr>
        <p:spPr>
          <a:xfrm>
            <a:off x="648000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2"/>
          <p:cNvSpPr/>
          <p:nvPr/>
        </p:nvSpPr>
        <p:spPr>
          <a:xfrm>
            <a:off x="7596360" y="-10008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82"/>
          <p:cNvSpPr/>
          <p:nvPr/>
        </p:nvSpPr>
        <p:spPr>
          <a:xfrm>
            <a:off x="7991640" y="61920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82"/>
          <p:cNvSpPr/>
          <p:nvPr/>
        </p:nvSpPr>
        <p:spPr>
          <a:xfrm>
            <a:off x="-3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82"/>
          <p:cNvSpPr/>
          <p:nvPr/>
        </p:nvSpPr>
        <p:spPr>
          <a:xfrm>
            <a:off x="324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82"/>
          <p:cNvSpPr/>
          <p:nvPr/>
        </p:nvSpPr>
        <p:spPr>
          <a:xfrm>
            <a:off x="147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82"/>
          <p:cNvSpPr/>
          <p:nvPr/>
        </p:nvSpPr>
        <p:spPr>
          <a:xfrm>
            <a:off x="1871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2"/>
          <p:cNvSpPr/>
          <p:nvPr/>
        </p:nvSpPr>
        <p:spPr>
          <a:xfrm>
            <a:off x="2987640" y="2276640"/>
            <a:ext cx="151236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82"/>
          <p:cNvSpPr/>
          <p:nvPr/>
        </p:nvSpPr>
        <p:spPr>
          <a:xfrm>
            <a:off x="3516480" y="2924280"/>
            <a:ext cx="378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82"/>
          <p:cNvSpPr/>
          <p:nvPr/>
        </p:nvSpPr>
        <p:spPr>
          <a:xfrm>
            <a:off x="4500720" y="2276640"/>
            <a:ext cx="158400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82"/>
          <p:cNvSpPr/>
          <p:nvPr/>
        </p:nvSpPr>
        <p:spPr>
          <a:xfrm>
            <a:off x="4869360" y="2924280"/>
            <a:ext cx="73728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2"/>
          <p:cNvSpPr/>
          <p:nvPr/>
        </p:nvSpPr>
        <p:spPr>
          <a:xfrm>
            <a:off x="6048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82"/>
          <p:cNvSpPr/>
          <p:nvPr/>
        </p:nvSpPr>
        <p:spPr>
          <a:xfrm>
            <a:off x="6443640" y="292428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82"/>
          <p:cNvSpPr/>
          <p:nvPr/>
        </p:nvSpPr>
        <p:spPr>
          <a:xfrm>
            <a:off x="7596360" y="227664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82"/>
          <p:cNvSpPr/>
          <p:nvPr/>
        </p:nvSpPr>
        <p:spPr>
          <a:xfrm>
            <a:off x="8028000" y="2852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2"/>
          <p:cNvSpPr/>
          <p:nvPr/>
        </p:nvSpPr>
        <p:spPr>
          <a:xfrm>
            <a:off x="-3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82"/>
          <p:cNvSpPr/>
          <p:nvPr/>
        </p:nvSpPr>
        <p:spPr>
          <a:xfrm>
            <a:off x="324000" y="532980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82"/>
          <p:cNvSpPr/>
          <p:nvPr/>
        </p:nvSpPr>
        <p:spPr>
          <a:xfrm>
            <a:off x="147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82"/>
          <p:cNvSpPr/>
          <p:nvPr/>
        </p:nvSpPr>
        <p:spPr>
          <a:xfrm>
            <a:off x="190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82"/>
          <p:cNvSpPr/>
          <p:nvPr/>
        </p:nvSpPr>
        <p:spPr>
          <a:xfrm>
            <a:off x="298764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82"/>
          <p:cNvSpPr/>
          <p:nvPr/>
        </p:nvSpPr>
        <p:spPr>
          <a:xfrm>
            <a:off x="341964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82"/>
          <p:cNvSpPr/>
          <p:nvPr/>
        </p:nvSpPr>
        <p:spPr>
          <a:xfrm>
            <a:off x="450072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82"/>
          <p:cNvSpPr/>
          <p:nvPr/>
        </p:nvSpPr>
        <p:spPr>
          <a:xfrm>
            <a:off x="500364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82"/>
          <p:cNvSpPr/>
          <p:nvPr/>
        </p:nvSpPr>
        <p:spPr>
          <a:xfrm>
            <a:off x="6048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82"/>
          <p:cNvSpPr/>
          <p:nvPr/>
        </p:nvSpPr>
        <p:spPr>
          <a:xfrm>
            <a:off x="6445080" y="53971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82"/>
          <p:cNvSpPr/>
          <p:nvPr/>
        </p:nvSpPr>
        <p:spPr>
          <a:xfrm>
            <a:off x="7596360" y="465300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82"/>
          <p:cNvSpPr/>
          <p:nvPr/>
        </p:nvSpPr>
        <p:spPr>
          <a:xfrm>
            <a:off x="8028000" y="5300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40" y="2997000"/>
            <a:ext cx="3331080" cy="349812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83"/>
          <p:cNvSpPr/>
          <p:nvPr/>
        </p:nvSpPr>
        <p:spPr>
          <a:xfrm>
            <a:off x="-36360" y="-9936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83"/>
          <p:cNvSpPr/>
          <p:nvPr/>
        </p:nvSpPr>
        <p:spPr>
          <a:xfrm>
            <a:off x="431640" y="61992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83"/>
          <p:cNvSpPr/>
          <p:nvPr/>
        </p:nvSpPr>
        <p:spPr>
          <a:xfrm>
            <a:off x="1511280" y="-9936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83"/>
          <p:cNvSpPr/>
          <p:nvPr/>
        </p:nvSpPr>
        <p:spPr>
          <a:xfrm>
            <a:off x="1943280" y="61992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83"/>
          <p:cNvSpPr/>
          <p:nvPr/>
        </p:nvSpPr>
        <p:spPr>
          <a:xfrm>
            <a:off x="2987640" y="-9936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83"/>
          <p:cNvSpPr/>
          <p:nvPr/>
        </p:nvSpPr>
        <p:spPr>
          <a:xfrm>
            <a:off x="3454560" y="61992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83"/>
          <p:cNvSpPr/>
          <p:nvPr/>
        </p:nvSpPr>
        <p:spPr>
          <a:xfrm>
            <a:off x="4535640" y="-9936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83"/>
          <p:cNvSpPr/>
          <p:nvPr/>
        </p:nvSpPr>
        <p:spPr>
          <a:xfrm>
            <a:off x="4967280" y="61992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83"/>
          <p:cNvSpPr/>
          <p:nvPr/>
        </p:nvSpPr>
        <p:spPr>
          <a:xfrm>
            <a:off x="6048360" y="-9936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83"/>
          <p:cNvSpPr/>
          <p:nvPr/>
        </p:nvSpPr>
        <p:spPr>
          <a:xfrm>
            <a:off x="6480000" y="61992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83"/>
          <p:cNvSpPr/>
          <p:nvPr/>
        </p:nvSpPr>
        <p:spPr>
          <a:xfrm>
            <a:off x="7596360" y="-9936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83"/>
          <p:cNvSpPr/>
          <p:nvPr/>
        </p:nvSpPr>
        <p:spPr>
          <a:xfrm>
            <a:off x="7991640" y="61992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83"/>
          <p:cNvSpPr/>
          <p:nvPr/>
        </p:nvSpPr>
        <p:spPr>
          <a:xfrm>
            <a:off x="-36360" y="227700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83"/>
          <p:cNvSpPr/>
          <p:nvPr/>
        </p:nvSpPr>
        <p:spPr>
          <a:xfrm>
            <a:off x="324000" y="285336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83"/>
          <p:cNvSpPr/>
          <p:nvPr/>
        </p:nvSpPr>
        <p:spPr>
          <a:xfrm>
            <a:off x="1476360" y="227700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83"/>
          <p:cNvSpPr/>
          <p:nvPr/>
        </p:nvSpPr>
        <p:spPr>
          <a:xfrm>
            <a:off x="1871640" y="2924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83"/>
          <p:cNvSpPr/>
          <p:nvPr/>
        </p:nvSpPr>
        <p:spPr>
          <a:xfrm>
            <a:off x="2987640" y="2277000"/>
            <a:ext cx="151236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83"/>
          <p:cNvSpPr/>
          <p:nvPr/>
        </p:nvSpPr>
        <p:spPr>
          <a:xfrm>
            <a:off x="3516480" y="2924640"/>
            <a:ext cx="378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83"/>
          <p:cNvSpPr/>
          <p:nvPr/>
        </p:nvSpPr>
        <p:spPr>
          <a:xfrm>
            <a:off x="4500720" y="2277000"/>
            <a:ext cx="158400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83"/>
          <p:cNvSpPr/>
          <p:nvPr/>
        </p:nvSpPr>
        <p:spPr>
          <a:xfrm>
            <a:off x="4869360" y="2924640"/>
            <a:ext cx="73728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83"/>
          <p:cNvSpPr/>
          <p:nvPr/>
        </p:nvSpPr>
        <p:spPr>
          <a:xfrm>
            <a:off x="6048360" y="227700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83"/>
          <p:cNvSpPr/>
          <p:nvPr/>
        </p:nvSpPr>
        <p:spPr>
          <a:xfrm>
            <a:off x="6443640" y="292464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83"/>
          <p:cNvSpPr/>
          <p:nvPr/>
        </p:nvSpPr>
        <p:spPr>
          <a:xfrm>
            <a:off x="7596360" y="2277000"/>
            <a:ext cx="1547280" cy="23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83"/>
          <p:cNvSpPr/>
          <p:nvPr/>
        </p:nvSpPr>
        <p:spPr>
          <a:xfrm>
            <a:off x="8028000" y="285336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83"/>
          <p:cNvSpPr/>
          <p:nvPr/>
        </p:nvSpPr>
        <p:spPr>
          <a:xfrm>
            <a:off x="-36360" y="465372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83"/>
          <p:cNvSpPr/>
          <p:nvPr/>
        </p:nvSpPr>
        <p:spPr>
          <a:xfrm>
            <a:off x="324000" y="533052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83"/>
          <p:cNvSpPr/>
          <p:nvPr/>
        </p:nvSpPr>
        <p:spPr>
          <a:xfrm>
            <a:off x="1476360" y="465372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83"/>
          <p:cNvSpPr/>
          <p:nvPr/>
        </p:nvSpPr>
        <p:spPr>
          <a:xfrm>
            <a:off x="1908000" y="530136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3"/>
          <p:cNvSpPr/>
          <p:nvPr/>
        </p:nvSpPr>
        <p:spPr>
          <a:xfrm>
            <a:off x="2987640" y="465372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83"/>
          <p:cNvSpPr/>
          <p:nvPr/>
        </p:nvSpPr>
        <p:spPr>
          <a:xfrm>
            <a:off x="3419640" y="539748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83"/>
          <p:cNvSpPr/>
          <p:nvPr/>
        </p:nvSpPr>
        <p:spPr>
          <a:xfrm>
            <a:off x="4500720" y="465372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83"/>
          <p:cNvSpPr/>
          <p:nvPr/>
        </p:nvSpPr>
        <p:spPr>
          <a:xfrm>
            <a:off x="5003640" y="530136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83"/>
          <p:cNvSpPr/>
          <p:nvPr/>
        </p:nvSpPr>
        <p:spPr>
          <a:xfrm>
            <a:off x="6048360" y="465372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83"/>
          <p:cNvSpPr/>
          <p:nvPr/>
        </p:nvSpPr>
        <p:spPr>
          <a:xfrm>
            <a:off x="6445080" y="5397480"/>
            <a:ext cx="720360" cy="10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83"/>
          <p:cNvSpPr/>
          <p:nvPr/>
        </p:nvSpPr>
        <p:spPr>
          <a:xfrm>
            <a:off x="7596360" y="4653720"/>
            <a:ext cx="1547280" cy="22316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83"/>
          <p:cNvSpPr/>
          <p:nvPr/>
        </p:nvSpPr>
        <p:spPr>
          <a:xfrm>
            <a:off x="8028000" y="5301360"/>
            <a:ext cx="720360" cy="11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4"/>
          <p:cNvSpPr/>
          <p:nvPr/>
        </p:nvSpPr>
        <p:spPr>
          <a:xfrm>
            <a:off x="372960" y="188640"/>
            <a:ext cx="5688360" cy="1295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hay?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mi ciudad hay…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40" y="1713600"/>
            <a:ext cx="954000" cy="11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440" y="2961360"/>
            <a:ext cx="974160" cy="9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4000" y="1713600"/>
            <a:ext cx="1128600" cy="87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680" y="2794320"/>
            <a:ext cx="1031760" cy="93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6360" y="5727600"/>
            <a:ext cx="1343160" cy="9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760" y="4022640"/>
            <a:ext cx="929520" cy="101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1080" y="1686240"/>
            <a:ext cx="1295640" cy="103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48000" y="5805720"/>
            <a:ext cx="1168200" cy="87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77440" y="2757960"/>
            <a:ext cx="1224360" cy="101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5960" y="4878720"/>
            <a:ext cx="1260720" cy="8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8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85000" y="4498200"/>
            <a:ext cx="1208880" cy="10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469560" y="3491280"/>
            <a:ext cx="972360" cy="106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7040" y="5635800"/>
            <a:ext cx="998640" cy="10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8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217320" y="4006440"/>
            <a:ext cx="1079640" cy="8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531320" y="4705560"/>
            <a:ext cx="1164960" cy="93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8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777440" y="736200"/>
            <a:ext cx="1047960" cy="945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84"/>
          <p:cNvCxnSpPr/>
          <p:nvPr/>
        </p:nvCxnSpPr>
        <p:spPr>
          <a:xfrm>
            <a:off x="2585880" y="1681920"/>
            <a:ext cx="0" cy="5003280"/>
          </a:xfrm>
          <a:prstGeom prst="straightConnector1">
            <a:avLst/>
          </a:prstGeom>
          <a:noFill/>
          <a:ln cap="flat" cmpd="sng" w="1270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0" name="Google Shape;730;p84"/>
          <p:cNvCxnSpPr/>
          <p:nvPr/>
        </p:nvCxnSpPr>
        <p:spPr>
          <a:xfrm>
            <a:off x="6300000" y="1681920"/>
            <a:ext cx="0" cy="5034600"/>
          </a:xfrm>
          <a:prstGeom prst="straightConnector1">
            <a:avLst/>
          </a:prstGeom>
          <a:noFill/>
          <a:ln cap="flat" cmpd="sng" w="1270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0" y="1627920"/>
            <a:ext cx="2379960" cy="260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4"/>
          <p:cNvSpPr/>
          <p:nvPr/>
        </p:nvSpPr>
        <p:spPr>
          <a:xfrm>
            <a:off x="9572760" y="4602240"/>
            <a:ext cx="139392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cine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2062080"/>
            <a:ext cx="2849040" cy="226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5"/>
          <p:cNvSpPr/>
          <p:nvPr/>
        </p:nvSpPr>
        <p:spPr>
          <a:xfrm>
            <a:off x="9627840" y="4619880"/>
            <a:ext cx="188136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parque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96360" y="1958760"/>
            <a:ext cx="3177000" cy="23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6"/>
          <p:cNvSpPr/>
          <p:nvPr/>
        </p:nvSpPr>
        <p:spPr>
          <a:xfrm>
            <a:off x="9913320" y="4635000"/>
            <a:ext cx="214380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mercado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9680" y="2284200"/>
            <a:ext cx="2449080" cy="202284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/>
          <p:nvPr/>
        </p:nvSpPr>
        <p:spPr>
          <a:xfrm>
            <a:off x="8055720" y="4797000"/>
            <a:ext cx="293004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polideportivo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4000" y="2224080"/>
            <a:ext cx="214272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365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280" y="0"/>
            <a:ext cx="2133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4360" y="2420640"/>
            <a:ext cx="2981520" cy="201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8"/>
          <p:cNvSpPr/>
          <p:nvPr/>
        </p:nvSpPr>
        <p:spPr>
          <a:xfrm>
            <a:off x="10113480" y="4879800"/>
            <a:ext cx="179460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museo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