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1" r:id="rId5"/>
    <p:sldMasterId id="2147483682" r:id="rId6"/>
    <p:sldMasterId id="2147483683"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Lst>
  <p:sldSz cy="5143500" cx="9144000"/>
  <p:notesSz cx="6858000" cy="9144000"/>
  <p:embeddedFontLst>
    <p:embeddedFont>
      <p:font typeface="Raleway"/>
      <p:regular r:id="rId19"/>
      <p:bold r:id="rId20"/>
      <p:italic r:id="rId21"/>
      <p:boldItalic r:id="rId22"/>
    </p:embeddedFont>
    <p:embeddedFont>
      <p:font typeface="Roboto"/>
      <p:regular r:id="rId23"/>
      <p:bold r:id="rId24"/>
      <p:italic r:id="rId25"/>
      <p:boldItalic r:id="rId26"/>
    </p:embeddedFont>
    <p:embeddedFont>
      <p:font typeface="Lato"/>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F493A92-782A-4BC0-BF3A-AF00957F2189}">
  <a:tblStyle styleId="{CF493A92-782A-4BC0-BF3A-AF00957F2189}"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aleway-bold.fntdata"/><Relationship Id="rId22" Type="http://schemas.openxmlformats.org/officeDocument/2006/relationships/font" Target="fonts/Raleway-boldItalic.fntdata"/><Relationship Id="rId21" Type="http://schemas.openxmlformats.org/officeDocument/2006/relationships/font" Target="fonts/Raleway-italic.fntdata"/><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font" Target="fonts/Roboto-boldItalic.fntdata"/><Relationship Id="rId25" Type="http://schemas.openxmlformats.org/officeDocument/2006/relationships/font" Target="fonts/Roboto-italic.fntdata"/><Relationship Id="rId28" Type="http://schemas.openxmlformats.org/officeDocument/2006/relationships/font" Target="fonts/Lato-bold.fntdata"/><Relationship Id="rId27" Type="http://schemas.openxmlformats.org/officeDocument/2006/relationships/font" Target="fonts/Lato-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Lato-italic.fntdata"/><Relationship Id="rId7" Type="http://schemas.openxmlformats.org/officeDocument/2006/relationships/slideMaster" Target="slideMasters/slideMaster3.xml"/><Relationship Id="rId8" Type="http://schemas.openxmlformats.org/officeDocument/2006/relationships/notesMaster" Target="notesMasters/notesMaster1.xml"/><Relationship Id="rId30" Type="http://schemas.openxmlformats.org/officeDocument/2006/relationships/font" Target="fonts/Lato-boldItalic.fntdata"/><Relationship Id="rId11" Type="http://schemas.openxmlformats.org/officeDocument/2006/relationships/slide" Target="slides/slide3.xml"/><Relationship Id="rId10" Type="http://schemas.openxmlformats.org/officeDocument/2006/relationships/slide" Target="slides/slide2.xml"/><Relationship Id="rId13" Type="http://schemas.openxmlformats.org/officeDocument/2006/relationships/slide" Target="slides/slide5.xml"/><Relationship Id="rId12" Type="http://schemas.openxmlformats.org/officeDocument/2006/relationships/slide" Target="slides/slide4.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font" Target="fonts/Raleway-regular.fntdata"/><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276c4e3ef0f_0_4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276c4e3ef0f_0_4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76c4e3ef0f_0_6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276c4e3ef0f_0_6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76c4e3ef0f_0_6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276c4e3ef0f_0_6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85476fa58c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285476fa58c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76c4e3ef0f_0_2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276c4e3ef0f_0_2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76c4e3ef0f_0_2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276c4e3ef0f_0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76c4e3ef0f_0_2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276c4e3ef0f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76c4e3ef0f_0_2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276c4e3ef0f_0_2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76c4e3ef0f_0_3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276c4e3ef0f_0_3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485875" y="264475"/>
            <a:ext cx="8183700" cy="14736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2" name="Google Shape;12;p2"/>
          <p:cNvSpPr txBox="1"/>
          <p:nvPr>
            <p:ph idx="1" type="subTitle"/>
          </p:nvPr>
        </p:nvSpPr>
        <p:spPr>
          <a:xfrm>
            <a:off x="485875" y="1738075"/>
            <a:ext cx="8183700" cy="861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2400"/>
              <a:buNone/>
              <a:defRPr sz="2400"/>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7" name="Shape 47"/>
        <p:cNvGrpSpPr/>
        <p:nvPr/>
      </p:nvGrpSpPr>
      <p:grpSpPr>
        <a:xfrm>
          <a:off x="0" y="0"/>
          <a:ext cx="0" cy="0"/>
          <a:chOff x="0" y="0"/>
          <a:chExt cx="0" cy="0"/>
        </a:xfrm>
      </p:grpSpPr>
      <p:sp>
        <p:nvSpPr>
          <p:cNvPr id="48" name="Google Shape;48;p11"/>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11"/>
          <p:cNvSpPr txBox="1"/>
          <p:nvPr>
            <p:ph hasCustomPrompt="1" type="title"/>
          </p:nvPr>
        </p:nvSpPr>
        <p:spPr>
          <a:xfrm>
            <a:off x="311700" y="743001"/>
            <a:ext cx="8520600" cy="20064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0" name="Google Shape;50;p11"/>
          <p:cNvSpPr txBox="1"/>
          <p:nvPr>
            <p:ph idx="1" type="body"/>
          </p:nvPr>
        </p:nvSpPr>
        <p:spPr>
          <a:xfrm>
            <a:off x="311700" y="2845182"/>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0"/>
              </a:spcBef>
              <a:spcAft>
                <a:spcPts val="0"/>
              </a:spcAft>
              <a:buClr>
                <a:schemeClr val="lt1"/>
              </a:buClr>
              <a:buSzPts val="1400"/>
              <a:buChar char="○"/>
              <a:defRPr>
                <a:solidFill>
                  <a:schemeClr val="lt1"/>
                </a:solidFill>
              </a:defRPr>
            </a:lvl2pPr>
            <a:lvl3pPr indent="-317500" lvl="2" marL="1371600" algn="ctr">
              <a:spcBef>
                <a:spcPts val="0"/>
              </a:spcBef>
              <a:spcAft>
                <a:spcPts val="0"/>
              </a:spcAft>
              <a:buClr>
                <a:schemeClr val="lt1"/>
              </a:buClr>
              <a:buSzPts val="1400"/>
              <a:buChar char="■"/>
              <a:defRPr>
                <a:solidFill>
                  <a:schemeClr val="lt1"/>
                </a:solidFill>
              </a:defRPr>
            </a:lvl3pPr>
            <a:lvl4pPr indent="-317500" lvl="3" marL="1828800" algn="ctr">
              <a:spcBef>
                <a:spcPts val="0"/>
              </a:spcBef>
              <a:spcAft>
                <a:spcPts val="0"/>
              </a:spcAft>
              <a:buClr>
                <a:schemeClr val="lt1"/>
              </a:buClr>
              <a:buSzPts val="1400"/>
              <a:buChar char="●"/>
              <a:defRPr>
                <a:solidFill>
                  <a:schemeClr val="lt1"/>
                </a:solidFill>
              </a:defRPr>
            </a:lvl4pPr>
            <a:lvl5pPr indent="-317500" lvl="4" marL="2286000" algn="ctr">
              <a:spcBef>
                <a:spcPts val="0"/>
              </a:spcBef>
              <a:spcAft>
                <a:spcPts val="0"/>
              </a:spcAft>
              <a:buClr>
                <a:schemeClr val="lt1"/>
              </a:buClr>
              <a:buSzPts val="1400"/>
              <a:buChar char="○"/>
              <a:defRPr>
                <a:solidFill>
                  <a:schemeClr val="lt1"/>
                </a:solidFill>
              </a:defRPr>
            </a:lvl5pPr>
            <a:lvl6pPr indent="-317500" lvl="5" marL="2743200" algn="ctr">
              <a:spcBef>
                <a:spcPts val="0"/>
              </a:spcBef>
              <a:spcAft>
                <a:spcPts val="0"/>
              </a:spcAft>
              <a:buClr>
                <a:schemeClr val="lt1"/>
              </a:buClr>
              <a:buSzPts val="1400"/>
              <a:buChar char="■"/>
              <a:defRPr>
                <a:solidFill>
                  <a:schemeClr val="lt1"/>
                </a:solidFill>
              </a:defRPr>
            </a:lvl6pPr>
            <a:lvl7pPr indent="-317500" lvl="6" marL="3200400" algn="ctr">
              <a:spcBef>
                <a:spcPts val="0"/>
              </a:spcBef>
              <a:spcAft>
                <a:spcPts val="0"/>
              </a:spcAft>
              <a:buClr>
                <a:schemeClr val="lt1"/>
              </a:buClr>
              <a:buSzPts val="1400"/>
              <a:buChar char="●"/>
              <a:defRPr>
                <a:solidFill>
                  <a:schemeClr val="lt1"/>
                </a:solidFill>
              </a:defRPr>
            </a:lvl7pPr>
            <a:lvl8pPr indent="-317500" lvl="7" marL="3657600" algn="ctr">
              <a:spcBef>
                <a:spcPts val="0"/>
              </a:spcBef>
              <a:spcAft>
                <a:spcPts val="0"/>
              </a:spcAft>
              <a:buClr>
                <a:schemeClr val="lt1"/>
              </a:buClr>
              <a:buSzPts val="1400"/>
              <a:buChar char="○"/>
              <a:defRPr>
                <a:solidFill>
                  <a:schemeClr val="lt1"/>
                </a:solidFill>
              </a:defRPr>
            </a:lvl8pPr>
            <a:lvl9pPr indent="-317500" lvl="8" marL="4114800" algn="ctr">
              <a:spcBef>
                <a:spcPts val="0"/>
              </a:spcBef>
              <a:spcAft>
                <a:spcPts val="0"/>
              </a:spcAft>
              <a:buClr>
                <a:schemeClr val="lt1"/>
              </a:buClr>
              <a:buSzPts val="1400"/>
              <a:buChar char="■"/>
              <a:defRPr>
                <a:solidFill>
                  <a:schemeClr val="lt1"/>
                </a:solidFill>
              </a:defRPr>
            </a:lvl9pPr>
          </a:lstStyle>
          <a:p/>
        </p:txBody>
      </p:sp>
      <p:sp>
        <p:nvSpPr>
          <p:cNvPr id="51" name="Google Shape;51;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8" name="Shape 58"/>
        <p:cNvGrpSpPr/>
        <p:nvPr/>
      </p:nvGrpSpPr>
      <p:grpSpPr>
        <a:xfrm>
          <a:off x="0" y="0"/>
          <a:ext cx="0" cy="0"/>
          <a:chOff x="0" y="0"/>
          <a:chExt cx="0" cy="0"/>
        </a:xfrm>
      </p:grpSpPr>
      <p:sp>
        <p:nvSpPr>
          <p:cNvPr id="59" name="Google Shape;59;p14"/>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5200"/>
              <a:buNone/>
              <a:defRPr sz="5200"/>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60" name="Google Shape;60;p14"/>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61" name="Google Shape;61;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2" name="Shape 62"/>
        <p:cNvGrpSpPr/>
        <p:nvPr/>
      </p:nvGrpSpPr>
      <p:grpSpPr>
        <a:xfrm>
          <a:off x="0" y="0"/>
          <a:ext cx="0" cy="0"/>
          <a:chOff x="0" y="0"/>
          <a:chExt cx="0" cy="0"/>
        </a:xfrm>
      </p:grpSpPr>
      <p:sp>
        <p:nvSpPr>
          <p:cNvPr id="63" name="Google Shape;63;p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64" name="Google Shape;64;p1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1600"/>
              </a:spcBef>
              <a:spcAft>
                <a:spcPts val="0"/>
              </a:spcAft>
              <a:buSzPts val="1400"/>
              <a:buChar char="○"/>
              <a:defRPr/>
            </a:lvl2pPr>
            <a:lvl3pPr indent="-317500" lvl="2" marL="1371600" rtl="0" algn="l">
              <a:lnSpc>
                <a:spcPct val="115000"/>
              </a:lnSpc>
              <a:spcBef>
                <a:spcPts val="1600"/>
              </a:spcBef>
              <a:spcAft>
                <a:spcPts val="0"/>
              </a:spcAft>
              <a:buSzPts val="1400"/>
              <a:buChar char="■"/>
              <a:defRPr/>
            </a:lvl3pPr>
            <a:lvl4pPr indent="-317500" lvl="3" marL="1828800" rtl="0" algn="l">
              <a:lnSpc>
                <a:spcPct val="115000"/>
              </a:lnSpc>
              <a:spcBef>
                <a:spcPts val="1600"/>
              </a:spcBef>
              <a:spcAft>
                <a:spcPts val="0"/>
              </a:spcAft>
              <a:buSzPts val="1400"/>
              <a:buChar char="●"/>
              <a:defRPr/>
            </a:lvl4pPr>
            <a:lvl5pPr indent="-317500" lvl="4" marL="2286000" rtl="0" algn="l">
              <a:lnSpc>
                <a:spcPct val="115000"/>
              </a:lnSpc>
              <a:spcBef>
                <a:spcPts val="1600"/>
              </a:spcBef>
              <a:spcAft>
                <a:spcPts val="0"/>
              </a:spcAft>
              <a:buSzPts val="1400"/>
              <a:buChar char="○"/>
              <a:defRPr/>
            </a:lvl5pPr>
            <a:lvl6pPr indent="-317500" lvl="5" marL="2743200" rtl="0" algn="l">
              <a:lnSpc>
                <a:spcPct val="115000"/>
              </a:lnSpc>
              <a:spcBef>
                <a:spcPts val="1600"/>
              </a:spcBef>
              <a:spcAft>
                <a:spcPts val="0"/>
              </a:spcAft>
              <a:buSzPts val="1400"/>
              <a:buChar char="■"/>
              <a:defRPr/>
            </a:lvl6pPr>
            <a:lvl7pPr indent="-317500" lvl="6" marL="3200400" rtl="0" algn="l">
              <a:lnSpc>
                <a:spcPct val="115000"/>
              </a:lnSpc>
              <a:spcBef>
                <a:spcPts val="1600"/>
              </a:spcBef>
              <a:spcAft>
                <a:spcPts val="0"/>
              </a:spcAft>
              <a:buSzPts val="1400"/>
              <a:buChar char="●"/>
              <a:defRPr/>
            </a:lvl7pPr>
            <a:lvl8pPr indent="-317500" lvl="7" marL="3657600" rtl="0" algn="l">
              <a:lnSpc>
                <a:spcPct val="115000"/>
              </a:lnSpc>
              <a:spcBef>
                <a:spcPts val="1600"/>
              </a:spcBef>
              <a:spcAft>
                <a:spcPts val="0"/>
              </a:spcAft>
              <a:buSzPts val="1400"/>
              <a:buChar char="○"/>
              <a:defRPr/>
            </a:lvl8pPr>
            <a:lvl9pPr indent="-317500" lvl="8" marL="4114800" rtl="0" algn="l">
              <a:lnSpc>
                <a:spcPct val="115000"/>
              </a:lnSpc>
              <a:spcBef>
                <a:spcPts val="1600"/>
              </a:spcBef>
              <a:spcAft>
                <a:spcPts val="1600"/>
              </a:spcAft>
              <a:buSzPts val="1400"/>
              <a:buChar char="■"/>
              <a:defRPr/>
            </a:lvl9pPr>
          </a:lstStyle>
          <a:p/>
        </p:txBody>
      </p:sp>
      <p:sp>
        <p:nvSpPr>
          <p:cNvPr id="65" name="Google Shape;65;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8" name="Shape 68"/>
        <p:cNvGrpSpPr/>
        <p:nvPr/>
      </p:nvGrpSpPr>
      <p:grpSpPr>
        <a:xfrm>
          <a:off x="0" y="0"/>
          <a:ext cx="0" cy="0"/>
          <a:chOff x="0" y="0"/>
          <a:chExt cx="0" cy="0"/>
        </a:xfrm>
      </p:grpSpPr>
      <p:sp>
        <p:nvSpPr>
          <p:cNvPr id="69" name="Google Shape;69;p1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SzPts val="2400"/>
              <a:buNone/>
              <a:defRPr sz="2400"/>
            </a:lvl1pPr>
            <a:lvl2pPr lvl="1" rtl="0" algn="l">
              <a:lnSpc>
                <a:spcPct val="100000"/>
              </a:lnSpc>
              <a:spcBef>
                <a:spcPts val="0"/>
              </a:spcBef>
              <a:spcAft>
                <a:spcPts val="0"/>
              </a:spcAft>
              <a:buSzPts val="2400"/>
              <a:buNone/>
              <a:defRPr sz="2400"/>
            </a:lvl2pPr>
            <a:lvl3pPr lvl="2" rtl="0" algn="l">
              <a:lnSpc>
                <a:spcPct val="100000"/>
              </a:lnSpc>
              <a:spcBef>
                <a:spcPts val="0"/>
              </a:spcBef>
              <a:spcAft>
                <a:spcPts val="0"/>
              </a:spcAft>
              <a:buSzPts val="2400"/>
              <a:buNone/>
              <a:defRPr sz="2400"/>
            </a:lvl3pPr>
            <a:lvl4pPr lvl="3" rtl="0" algn="l">
              <a:lnSpc>
                <a:spcPct val="100000"/>
              </a:lnSpc>
              <a:spcBef>
                <a:spcPts val="0"/>
              </a:spcBef>
              <a:spcAft>
                <a:spcPts val="0"/>
              </a:spcAft>
              <a:buSzPts val="2400"/>
              <a:buNone/>
              <a:defRPr sz="2400"/>
            </a:lvl4pPr>
            <a:lvl5pPr lvl="4" rtl="0" algn="l">
              <a:lnSpc>
                <a:spcPct val="100000"/>
              </a:lnSpc>
              <a:spcBef>
                <a:spcPts val="0"/>
              </a:spcBef>
              <a:spcAft>
                <a:spcPts val="0"/>
              </a:spcAft>
              <a:buSzPts val="2400"/>
              <a:buNone/>
              <a:defRPr sz="2400"/>
            </a:lvl5pPr>
            <a:lvl6pPr lvl="5" rtl="0" algn="l">
              <a:lnSpc>
                <a:spcPct val="100000"/>
              </a:lnSpc>
              <a:spcBef>
                <a:spcPts val="0"/>
              </a:spcBef>
              <a:spcAft>
                <a:spcPts val="0"/>
              </a:spcAft>
              <a:buSzPts val="2400"/>
              <a:buNone/>
              <a:defRPr sz="2400"/>
            </a:lvl6pPr>
            <a:lvl7pPr lvl="6" rtl="0" algn="l">
              <a:lnSpc>
                <a:spcPct val="100000"/>
              </a:lnSpc>
              <a:spcBef>
                <a:spcPts val="0"/>
              </a:spcBef>
              <a:spcAft>
                <a:spcPts val="0"/>
              </a:spcAft>
              <a:buSzPts val="2400"/>
              <a:buNone/>
              <a:defRPr sz="2400"/>
            </a:lvl7pPr>
            <a:lvl8pPr lvl="7" rtl="0" algn="l">
              <a:lnSpc>
                <a:spcPct val="100000"/>
              </a:lnSpc>
              <a:spcBef>
                <a:spcPts val="0"/>
              </a:spcBef>
              <a:spcAft>
                <a:spcPts val="0"/>
              </a:spcAft>
              <a:buSzPts val="2400"/>
              <a:buNone/>
              <a:defRPr sz="2400"/>
            </a:lvl8pPr>
            <a:lvl9pPr lvl="8" rtl="0" algn="l">
              <a:lnSpc>
                <a:spcPct val="100000"/>
              </a:lnSpc>
              <a:spcBef>
                <a:spcPts val="0"/>
              </a:spcBef>
              <a:spcAft>
                <a:spcPts val="0"/>
              </a:spcAft>
              <a:buSzPts val="2400"/>
              <a:buNone/>
              <a:defRPr sz="2400"/>
            </a:lvl9pPr>
          </a:lstStyle>
          <a:p/>
        </p:txBody>
      </p:sp>
      <p:sp>
        <p:nvSpPr>
          <p:cNvPr id="70" name="Google Shape;70;p17"/>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1600"/>
              </a:spcBef>
              <a:spcAft>
                <a:spcPts val="0"/>
              </a:spcAft>
              <a:buSzPts val="1200"/>
              <a:buChar char="○"/>
              <a:defRPr sz="1200"/>
            </a:lvl2pPr>
            <a:lvl3pPr indent="-304800" lvl="2" marL="1371600" rtl="0" algn="l">
              <a:lnSpc>
                <a:spcPct val="115000"/>
              </a:lnSpc>
              <a:spcBef>
                <a:spcPts val="1600"/>
              </a:spcBef>
              <a:spcAft>
                <a:spcPts val="0"/>
              </a:spcAft>
              <a:buSzPts val="1200"/>
              <a:buChar char="■"/>
              <a:defRPr sz="1200"/>
            </a:lvl3pPr>
            <a:lvl4pPr indent="-304800" lvl="3" marL="1828800" rtl="0" algn="l">
              <a:lnSpc>
                <a:spcPct val="115000"/>
              </a:lnSpc>
              <a:spcBef>
                <a:spcPts val="1600"/>
              </a:spcBef>
              <a:spcAft>
                <a:spcPts val="0"/>
              </a:spcAft>
              <a:buSzPts val="1200"/>
              <a:buChar char="●"/>
              <a:defRPr sz="1200"/>
            </a:lvl4pPr>
            <a:lvl5pPr indent="-304800" lvl="4" marL="2286000" rtl="0" algn="l">
              <a:lnSpc>
                <a:spcPct val="115000"/>
              </a:lnSpc>
              <a:spcBef>
                <a:spcPts val="1600"/>
              </a:spcBef>
              <a:spcAft>
                <a:spcPts val="0"/>
              </a:spcAft>
              <a:buSzPts val="1200"/>
              <a:buChar char="○"/>
              <a:defRPr sz="1200"/>
            </a:lvl5pPr>
            <a:lvl6pPr indent="-304800" lvl="5" marL="2743200" rtl="0" algn="l">
              <a:lnSpc>
                <a:spcPct val="115000"/>
              </a:lnSpc>
              <a:spcBef>
                <a:spcPts val="1600"/>
              </a:spcBef>
              <a:spcAft>
                <a:spcPts val="0"/>
              </a:spcAft>
              <a:buSzPts val="1200"/>
              <a:buChar char="■"/>
              <a:defRPr sz="1200"/>
            </a:lvl6pPr>
            <a:lvl7pPr indent="-304800" lvl="6" marL="3200400" rtl="0" algn="l">
              <a:lnSpc>
                <a:spcPct val="115000"/>
              </a:lnSpc>
              <a:spcBef>
                <a:spcPts val="1600"/>
              </a:spcBef>
              <a:spcAft>
                <a:spcPts val="0"/>
              </a:spcAft>
              <a:buSzPts val="1200"/>
              <a:buChar char="●"/>
              <a:defRPr sz="1200"/>
            </a:lvl7pPr>
            <a:lvl8pPr indent="-304800" lvl="7" marL="3657600" rtl="0" algn="l">
              <a:lnSpc>
                <a:spcPct val="115000"/>
              </a:lnSpc>
              <a:spcBef>
                <a:spcPts val="1600"/>
              </a:spcBef>
              <a:spcAft>
                <a:spcPts val="0"/>
              </a:spcAft>
              <a:buSzPts val="1200"/>
              <a:buChar char="○"/>
              <a:defRPr sz="1200"/>
            </a:lvl8pPr>
            <a:lvl9pPr indent="-304800" lvl="8" marL="4114800" rtl="0" algn="l">
              <a:lnSpc>
                <a:spcPct val="115000"/>
              </a:lnSpc>
              <a:spcBef>
                <a:spcPts val="1600"/>
              </a:spcBef>
              <a:spcAft>
                <a:spcPts val="1600"/>
              </a:spcAft>
              <a:buSzPts val="1200"/>
              <a:buChar char="■"/>
              <a:defRPr sz="1200"/>
            </a:lvl9pPr>
          </a:lstStyle>
          <a:p/>
        </p:txBody>
      </p:sp>
      <p:sp>
        <p:nvSpPr>
          <p:cNvPr id="71" name="Google Shape;71;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2" name="Shape 72"/>
        <p:cNvGrpSpPr/>
        <p:nvPr/>
      </p:nvGrpSpPr>
      <p:grpSpPr>
        <a:xfrm>
          <a:off x="0" y="0"/>
          <a:ext cx="0" cy="0"/>
          <a:chOff x="0" y="0"/>
          <a:chExt cx="0" cy="0"/>
        </a:xfrm>
      </p:grpSpPr>
      <p:sp>
        <p:nvSpPr>
          <p:cNvPr id="73" name="Google Shape;73;p18"/>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3600"/>
              <a:buNone/>
              <a:defRPr sz="3600"/>
            </a:lvl1pPr>
            <a:lvl2pPr lvl="1" rtl="0" algn="ctr">
              <a:lnSpc>
                <a:spcPct val="100000"/>
              </a:lnSpc>
              <a:spcBef>
                <a:spcPts val="0"/>
              </a:spcBef>
              <a:spcAft>
                <a:spcPts val="0"/>
              </a:spcAft>
              <a:buSzPts val="3600"/>
              <a:buNone/>
              <a:defRPr sz="3600"/>
            </a:lvl2pPr>
            <a:lvl3pPr lvl="2" rtl="0" algn="ctr">
              <a:lnSpc>
                <a:spcPct val="100000"/>
              </a:lnSpc>
              <a:spcBef>
                <a:spcPts val="0"/>
              </a:spcBef>
              <a:spcAft>
                <a:spcPts val="0"/>
              </a:spcAft>
              <a:buSzPts val="3600"/>
              <a:buNone/>
              <a:defRPr sz="3600"/>
            </a:lvl3pPr>
            <a:lvl4pPr lvl="3" rtl="0" algn="ctr">
              <a:lnSpc>
                <a:spcPct val="100000"/>
              </a:lnSpc>
              <a:spcBef>
                <a:spcPts val="0"/>
              </a:spcBef>
              <a:spcAft>
                <a:spcPts val="0"/>
              </a:spcAft>
              <a:buSzPts val="3600"/>
              <a:buNone/>
              <a:defRPr sz="3600"/>
            </a:lvl4pPr>
            <a:lvl5pPr lvl="4" rtl="0" algn="ctr">
              <a:lnSpc>
                <a:spcPct val="100000"/>
              </a:lnSpc>
              <a:spcBef>
                <a:spcPts val="0"/>
              </a:spcBef>
              <a:spcAft>
                <a:spcPts val="0"/>
              </a:spcAft>
              <a:buSzPts val="3600"/>
              <a:buNone/>
              <a:defRPr sz="3600"/>
            </a:lvl5pPr>
            <a:lvl6pPr lvl="5" rtl="0" algn="ctr">
              <a:lnSpc>
                <a:spcPct val="100000"/>
              </a:lnSpc>
              <a:spcBef>
                <a:spcPts val="0"/>
              </a:spcBef>
              <a:spcAft>
                <a:spcPts val="0"/>
              </a:spcAft>
              <a:buSzPts val="3600"/>
              <a:buNone/>
              <a:defRPr sz="3600"/>
            </a:lvl6pPr>
            <a:lvl7pPr lvl="6" rtl="0" algn="ctr">
              <a:lnSpc>
                <a:spcPct val="100000"/>
              </a:lnSpc>
              <a:spcBef>
                <a:spcPts val="0"/>
              </a:spcBef>
              <a:spcAft>
                <a:spcPts val="0"/>
              </a:spcAft>
              <a:buSzPts val="3600"/>
              <a:buNone/>
              <a:defRPr sz="3600"/>
            </a:lvl7pPr>
            <a:lvl8pPr lvl="7" rtl="0" algn="ctr">
              <a:lnSpc>
                <a:spcPct val="100000"/>
              </a:lnSpc>
              <a:spcBef>
                <a:spcPts val="0"/>
              </a:spcBef>
              <a:spcAft>
                <a:spcPts val="0"/>
              </a:spcAft>
              <a:buSzPts val="3600"/>
              <a:buNone/>
              <a:defRPr sz="3600"/>
            </a:lvl8pPr>
            <a:lvl9pPr lvl="8" rtl="0" algn="ctr">
              <a:lnSpc>
                <a:spcPct val="100000"/>
              </a:lnSpc>
              <a:spcBef>
                <a:spcPts val="0"/>
              </a:spcBef>
              <a:spcAft>
                <a:spcPts val="0"/>
              </a:spcAft>
              <a:buSzPts val="3600"/>
              <a:buNone/>
              <a:defRPr sz="3600"/>
            </a:lvl9pPr>
          </a:lstStyle>
          <a:p/>
        </p:txBody>
      </p:sp>
      <p:sp>
        <p:nvSpPr>
          <p:cNvPr id="74" name="Google Shape;74;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5" name="Shape 75"/>
        <p:cNvGrpSpPr/>
        <p:nvPr/>
      </p:nvGrpSpPr>
      <p:grpSpPr>
        <a:xfrm>
          <a:off x="0" y="0"/>
          <a:ext cx="0" cy="0"/>
          <a:chOff x="0" y="0"/>
          <a:chExt cx="0" cy="0"/>
        </a:xfrm>
      </p:grpSpPr>
      <p:sp>
        <p:nvSpPr>
          <p:cNvPr id="76" name="Google Shape;76;p1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77" name="Google Shape;77;p19"/>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1600"/>
              </a:spcBef>
              <a:spcAft>
                <a:spcPts val="0"/>
              </a:spcAft>
              <a:buSzPts val="1200"/>
              <a:buChar char="○"/>
              <a:defRPr sz="1200"/>
            </a:lvl2pPr>
            <a:lvl3pPr indent="-304800" lvl="2" marL="1371600" rtl="0" algn="l">
              <a:lnSpc>
                <a:spcPct val="115000"/>
              </a:lnSpc>
              <a:spcBef>
                <a:spcPts val="1600"/>
              </a:spcBef>
              <a:spcAft>
                <a:spcPts val="0"/>
              </a:spcAft>
              <a:buSzPts val="1200"/>
              <a:buChar char="■"/>
              <a:defRPr sz="1200"/>
            </a:lvl3pPr>
            <a:lvl4pPr indent="-304800" lvl="3" marL="1828800" rtl="0" algn="l">
              <a:lnSpc>
                <a:spcPct val="115000"/>
              </a:lnSpc>
              <a:spcBef>
                <a:spcPts val="1600"/>
              </a:spcBef>
              <a:spcAft>
                <a:spcPts val="0"/>
              </a:spcAft>
              <a:buSzPts val="1200"/>
              <a:buChar char="●"/>
              <a:defRPr sz="1200"/>
            </a:lvl4pPr>
            <a:lvl5pPr indent="-304800" lvl="4" marL="2286000" rtl="0" algn="l">
              <a:lnSpc>
                <a:spcPct val="115000"/>
              </a:lnSpc>
              <a:spcBef>
                <a:spcPts val="1600"/>
              </a:spcBef>
              <a:spcAft>
                <a:spcPts val="0"/>
              </a:spcAft>
              <a:buSzPts val="1200"/>
              <a:buChar char="○"/>
              <a:defRPr sz="1200"/>
            </a:lvl5pPr>
            <a:lvl6pPr indent="-304800" lvl="5" marL="2743200" rtl="0" algn="l">
              <a:lnSpc>
                <a:spcPct val="115000"/>
              </a:lnSpc>
              <a:spcBef>
                <a:spcPts val="1600"/>
              </a:spcBef>
              <a:spcAft>
                <a:spcPts val="0"/>
              </a:spcAft>
              <a:buSzPts val="1200"/>
              <a:buChar char="■"/>
              <a:defRPr sz="1200"/>
            </a:lvl6pPr>
            <a:lvl7pPr indent="-304800" lvl="6" marL="3200400" rtl="0" algn="l">
              <a:lnSpc>
                <a:spcPct val="115000"/>
              </a:lnSpc>
              <a:spcBef>
                <a:spcPts val="1600"/>
              </a:spcBef>
              <a:spcAft>
                <a:spcPts val="0"/>
              </a:spcAft>
              <a:buSzPts val="1200"/>
              <a:buChar char="●"/>
              <a:defRPr sz="1200"/>
            </a:lvl7pPr>
            <a:lvl8pPr indent="-304800" lvl="7" marL="3657600" rtl="0" algn="l">
              <a:lnSpc>
                <a:spcPct val="115000"/>
              </a:lnSpc>
              <a:spcBef>
                <a:spcPts val="1600"/>
              </a:spcBef>
              <a:spcAft>
                <a:spcPts val="0"/>
              </a:spcAft>
              <a:buSzPts val="1200"/>
              <a:buChar char="○"/>
              <a:defRPr sz="1200"/>
            </a:lvl8pPr>
            <a:lvl9pPr indent="-304800" lvl="8" marL="4114800" rtl="0" algn="l">
              <a:lnSpc>
                <a:spcPct val="115000"/>
              </a:lnSpc>
              <a:spcBef>
                <a:spcPts val="1600"/>
              </a:spcBef>
              <a:spcAft>
                <a:spcPts val="1600"/>
              </a:spcAft>
              <a:buSzPts val="1200"/>
              <a:buChar char="■"/>
              <a:defRPr sz="1200"/>
            </a:lvl9pPr>
          </a:lstStyle>
          <a:p/>
        </p:txBody>
      </p:sp>
      <p:sp>
        <p:nvSpPr>
          <p:cNvPr id="78" name="Google Shape;78;p19"/>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1600"/>
              </a:spcBef>
              <a:spcAft>
                <a:spcPts val="0"/>
              </a:spcAft>
              <a:buSzPts val="1200"/>
              <a:buChar char="○"/>
              <a:defRPr sz="1200"/>
            </a:lvl2pPr>
            <a:lvl3pPr indent="-304800" lvl="2" marL="1371600" rtl="0" algn="l">
              <a:lnSpc>
                <a:spcPct val="115000"/>
              </a:lnSpc>
              <a:spcBef>
                <a:spcPts val="1600"/>
              </a:spcBef>
              <a:spcAft>
                <a:spcPts val="0"/>
              </a:spcAft>
              <a:buSzPts val="1200"/>
              <a:buChar char="■"/>
              <a:defRPr sz="1200"/>
            </a:lvl3pPr>
            <a:lvl4pPr indent="-304800" lvl="3" marL="1828800" rtl="0" algn="l">
              <a:lnSpc>
                <a:spcPct val="115000"/>
              </a:lnSpc>
              <a:spcBef>
                <a:spcPts val="1600"/>
              </a:spcBef>
              <a:spcAft>
                <a:spcPts val="0"/>
              </a:spcAft>
              <a:buSzPts val="1200"/>
              <a:buChar char="●"/>
              <a:defRPr sz="1200"/>
            </a:lvl4pPr>
            <a:lvl5pPr indent="-304800" lvl="4" marL="2286000" rtl="0" algn="l">
              <a:lnSpc>
                <a:spcPct val="115000"/>
              </a:lnSpc>
              <a:spcBef>
                <a:spcPts val="1600"/>
              </a:spcBef>
              <a:spcAft>
                <a:spcPts val="0"/>
              </a:spcAft>
              <a:buSzPts val="1200"/>
              <a:buChar char="○"/>
              <a:defRPr sz="1200"/>
            </a:lvl5pPr>
            <a:lvl6pPr indent="-304800" lvl="5" marL="2743200" rtl="0" algn="l">
              <a:lnSpc>
                <a:spcPct val="115000"/>
              </a:lnSpc>
              <a:spcBef>
                <a:spcPts val="1600"/>
              </a:spcBef>
              <a:spcAft>
                <a:spcPts val="0"/>
              </a:spcAft>
              <a:buSzPts val="1200"/>
              <a:buChar char="■"/>
              <a:defRPr sz="1200"/>
            </a:lvl6pPr>
            <a:lvl7pPr indent="-304800" lvl="6" marL="3200400" rtl="0" algn="l">
              <a:lnSpc>
                <a:spcPct val="115000"/>
              </a:lnSpc>
              <a:spcBef>
                <a:spcPts val="1600"/>
              </a:spcBef>
              <a:spcAft>
                <a:spcPts val="0"/>
              </a:spcAft>
              <a:buSzPts val="1200"/>
              <a:buChar char="●"/>
              <a:defRPr sz="1200"/>
            </a:lvl7pPr>
            <a:lvl8pPr indent="-304800" lvl="7" marL="3657600" rtl="0" algn="l">
              <a:lnSpc>
                <a:spcPct val="115000"/>
              </a:lnSpc>
              <a:spcBef>
                <a:spcPts val="1600"/>
              </a:spcBef>
              <a:spcAft>
                <a:spcPts val="0"/>
              </a:spcAft>
              <a:buSzPts val="1200"/>
              <a:buChar char="○"/>
              <a:defRPr sz="1200"/>
            </a:lvl8pPr>
            <a:lvl9pPr indent="-304800" lvl="8" marL="4114800" rtl="0" algn="l">
              <a:lnSpc>
                <a:spcPct val="115000"/>
              </a:lnSpc>
              <a:spcBef>
                <a:spcPts val="1600"/>
              </a:spcBef>
              <a:spcAft>
                <a:spcPts val="1600"/>
              </a:spcAft>
              <a:buSzPts val="1200"/>
              <a:buChar char="■"/>
              <a:defRPr sz="1200"/>
            </a:lvl9pPr>
          </a:lstStyle>
          <a:p/>
        </p:txBody>
      </p:sp>
      <p:sp>
        <p:nvSpPr>
          <p:cNvPr id="79" name="Google Shape;79;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0" name="Shape 80"/>
        <p:cNvGrpSpPr/>
        <p:nvPr/>
      </p:nvGrpSpPr>
      <p:grpSpPr>
        <a:xfrm>
          <a:off x="0" y="0"/>
          <a:ext cx="0" cy="0"/>
          <a:chOff x="0" y="0"/>
          <a:chExt cx="0" cy="0"/>
        </a:xfrm>
      </p:grpSpPr>
      <p:sp>
        <p:nvSpPr>
          <p:cNvPr id="81" name="Google Shape;81;p2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82" name="Google Shape;82;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83" name="Shape 83"/>
        <p:cNvGrpSpPr/>
        <p:nvPr/>
      </p:nvGrpSpPr>
      <p:grpSpPr>
        <a:xfrm>
          <a:off x="0" y="0"/>
          <a:ext cx="0" cy="0"/>
          <a:chOff x="0" y="0"/>
          <a:chExt cx="0" cy="0"/>
        </a:xfrm>
      </p:grpSpPr>
      <p:sp>
        <p:nvSpPr>
          <p:cNvPr id="84" name="Google Shape;84;p21"/>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SzPts val="4800"/>
              <a:buNone/>
              <a:defRPr sz="4800"/>
            </a:lvl1pPr>
            <a:lvl2pPr lvl="1" rtl="0" algn="l">
              <a:lnSpc>
                <a:spcPct val="100000"/>
              </a:lnSpc>
              <a:spcBef>
                <a:spcPts val="0"/>
              </a:spcBef>
              <a:spcAft>
                <a:spcPts val="0"/>
              </a:spcAft>
              <a:buSzPts val="4800"/>
              <a:buNone/>
              <a:defRPr sz="4800"/>
            </a:lvl2pPr>
            <a:lvl3pPr lvl="2" rtl="0" algn="l">
              <a:lnSpc>
                <a:spcPct val="100000"/>
              </a:lnSpc>
              <a:spcBef>
                <a:spcPts val="0"/>
              </a:spcBef>
              <a:spcAft>
                <a:spcPts val="0"/>
              </a:spcAft>
              <a:buSzPts val="4800"/>
              <a:buNone/>
              <a:defRPr sz="4800"/>
            </a:lvl3pPr>
            <a:lvl4pPr lvl="3" rtl="0" algn="l">
              <a:lnSpc>
                <a:spcPct val="100000"/>
              </a:lnSpc>
              <a:spcBef>
                <a:spcPts val="0"/>
              </a:spcBef>
              <a:spcAft>
                <a:spcPts val="0"/>
              </a:spcAft>
              <a:buSzPts val="4800"/>
              <a:buNone/>
              <a:defRPr sz="4800"/>
            </a:lvl4pPr>
            <a:lvl5pPr lvl="4" rtl="0" algn="l">
              <a:lnSpc>
                <a:spcPct val="100000"/>
              </a:lnSpc>
              <a:spcBef>
                <a:spcPts val="0"/>
              </a:spcBef>
              <a:spcAft>
                <a:spcPts val="0"/>
              </a:spcAft>
              <a:buSzPts val="4800"/>
              <a:buNone/>
              <a:defRPr sz="4800"/>
            </a:lvl5pPr>
            <a:lvl6pPr lvl="5" rtl="0" algn="l">
              <a:lnSpc>
                <a:spcPct val="100000"/>
              </a:lnSpc>
              <a:spcBef>
                <a:spcPts val="0"/>
              </a:spcBef>
              <a:spcAft>
                <a:spcPts val="0"/>
              </a:spcAft>
              <a:buSzPts val="4800"/>
              <a:buNone/>
              <a:defRPr sz="4800"/>
            </a:lvl6pPr>
            <a:lvl7pPr lvl="6" rtl="0" algn="l">
              <a:lnSpc>
                <a:spcPct val="100000"/>
              </a:lnSpc>
              <a:spcBef>
                <a:spcPts val="0"/>
              </a:spcBef>
              <a:spcAft>
                <a:spcPts val="0"/>
              </a:spcAft>
              <a:buSzPts val="4800"/>
              <a:buNone/>
              <a:defRPr sz="4800"/>
            </a:lvl7pPr>
            <a:lvl8pPr lvl="7" rtl="0" algn="l">
              <a:lnSpc>
                <a:spcPct val="100000"/>
              </a:lnSpc>
              <a:spcBef>
                <a:spcPts val="0"/>
              </a:spcBef>
              <a:spcAft>
                <a:spcPts val="0"/>
              </a:spcAft>
              <a:buSzPts val="4800"/>
              <a:buNone/>
              <a:defRPr sz="4800"/>
            </a:lvl8pPr>
            <a:lvl9pPr lvl="8" rtl="0" algn="l">
              <a:lnSpc>
                <a:spcPct val="100000"/>
              </a:lnSpc>
              <a:spcBef>
                <a:spcPts val="0"/>
              </a:spcBef>
              <a:spcAft>
                <a:spcPts val="0"/>
              </a:spcAft>
              <a:buSzPts val="4800"/>
              <a:buNone/>
              <a:defRPr sz="4800"/>
            </a:lvl9pPr>
          </a:lstStyle>
          <a:p/>
        </p:txBody>
      </p:sp>
      <p:sp>
        <p:nvSpPr>
          <p:cNvPr id="85" name="Google Shape;85;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txBox="1"/>
          <p:nvPr>
            <p:ph type="title"/>
          </p:nvPr>
        </p:nvSpPr>
        <p:spPr>
          <a:xfrm>
            <a:off x="485875" y="1714500"/>
            <a:ext cx="8183700" cy="785700"/>
          </a:xfrm>
          <a:prstGeom prst="rect">
            <a:avLst/>
          </a:prstGeom>
        </p:spPr>
        <p:txBody>
          <a:bodyPr anchorCtr="0" anchor="b"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7" name="Google Shape;17;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6" name="Shape 86"/>
        <p:cNvGrpSpPr/>
        <p:nvPr/>
      </p:nvGrpSpPr>
      <p:grpSpPr>
        <a:xfrm>
          <a:off x="0" y="0"/>
          <a:ext cx="0" cy="0"/>
          <a:chOff x="0" y="0"/>
          <a:chExt cx="0" cy="0"/>
        </a:xfrm>
      </p:grpSpPr>
      <p:sp>
        <p:nvSpPr>
          <p:cNvPr id="87" name="Google Shape;87;p22"/>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22"/>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4200"/>
              <a:buNone/>
              <a:defRPr sz="4200"/>
            </a:lvl1pPr>
            <a:lvl2pPr lvl="1" rtl="0" algn="ctr">
              <a:lnSpc>
                <a:spcPct val="100000"/>
              </a:lnSpc>
              <a:spcBef>
                <a:spcPts val="0"/>
              </a:spcBef>
              <a:spcAft>
                <a:spcPts val="0"/>
              </a:spcAft>
              <a:buSzPts val="4200"/>
              <a:buNone/>
              <a:defRPr sz="4200"/>
            </a:lvl2pPr>
            <a:lvl3pPr lvl="2" rtl="0" algn="ctr">
              <a:lnSpc>
                <a:spcPct val="100000"/>
              </a:lnSpc>
              <a:spcBef>
                <a:spcPts val="0"/>
              </a:spcBef>
              <a:spcAft>
                <a:spcPts val="0"/>
              </a:spcAft>
              <a:buSzPts val="4200"/>
              <a:buNone/>
              <a:defRPr sz="4200"/>
            </a:lvl3pPr>
            <a:lvl4pPr lvl="3" rtl="0" algn="ctr">
              <a:lnSpc>
                <a:spcPct val="100000"/>
              </a:lnSpc>
              <a:spcBef>
                <a:spcPts val="0"/>
              </a:spcBef>
              <a:spcAft>
                <a:spcPts val="0"/>
              </a:spcAft>
              <a:buSzPts val="4200"/>
              <a:buNone/>
              <a:defRPr sz="4200"/>
            </a:lvl4pPr>
            <a:lvl5pPr lvl="4" rtl="0" algn="ctr">
              <a:lnSpc>
                <a:spcPct val="100000"/>
              </a:lnSpc>
              <a:spcBef>
                <a:spcPts val="0"/>
              </a:spcBef>
              <a:spcAft>
                <a:spcPts val="0"/>
              </a:spcAft>
              <a:buSzPts val="4200"/>
              <a:buNone/>
              <a:defRPr sz="4200"/>
            </a:lvl5pPr>
            <a:lvl6pPr lvl="5" rtl="0" algn="ctr">
              <a:lnSpc>
                <a:spcPct val="100000"/>
              </a:lnSpc>
              <a:spcBef>
                <a:spcPts val="0"/>
              </a:spcBef>
              <a:spcAft>
                <a:spcPts val="0"/>
              </a:spcAft>
              <a:buSzPts val="4200"/>
              <a:buNone/>
              <a:defRPr sz="4200"/>
            </a:lvl6pPr>
            <a:lvl7pPr lvl="6" rtl="0" algn="ctr">
              <a:lnSpc>
                <a:spcPct val="100000"/>
              </a:lnSpc>
              <a:spcBef>
                <a:spcPts val="0"/>
              </a:spcBef>
              <a:spcAft>
                <a:spcPts val="0"/>
              </a:spcAft>
              <a:buSzPts val="4200"/>
              <a:buNone/>
              <a:defRPr sz="4200"/>
            </a:lvl7pPr>
            <a:lvl8pPr lvl="7" rtl="0" algn="ctr">
              <a:lnSpc>
                <a:spcPct val="100000"/>
              </a:lnSpc>
              <a:spcBef>
                <a:spcPts val="0"/>
              </a:spcBef>
              <a:spcAft>
                <a:spcPts val="0"/>
              </a:spcAft>
              <a:buSzPts val="4200"/>
              <a:buNone/>
              <a:defRPr sz="4200"/>
            </a:lvl8pPr>
            <a:lvl9pPr lvl="8" rtl="0" algn="ctr">
              <a:lnSpc>
                <a:spcPct val="100000"/>
              </a:lnSpc>
              <a:spcBef>
                <a:spcPts val="0"/>
              </a:spcBef>
              <a:spcAft>
                <a:spcPts val="0"/>
              </a:spcAft>
              <a:buSzPts val="4200"/>
              <a:buNone/>
              <a:defRPr sz="4200"/>
            </a:lvl9pPr>
          </a:lstStyle>
          <a:p/>
        </p:txBody>
      </p:sp>
      <p:sp>
        <p:nvSpPr>
          <p:cNvPr id="89" name="Google Shape;89;p22"/>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90" name="Google Shape;90;p22"/>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1600"/>
              </a:spcBef>
              <a:spcAft>
                <a:spcPts val="0"/>
              </a:spcAft>
              <a:buSzPts val="1400"/>
              <a:buChar char="○"/>
              <a:defRPr/>
            </a:lvl2pPr>
            <a:lvl3pPr indent="-317500" lvl="2" marL="1371600" rtl="0" algn="l">
              <a:lnSpc>
                <a:spcPct val="115000"/>
              </a:lnSpc>
              <a:spcBef>
                <a:spcPts val="1600"/>
              </a:spcBef>
              <a:spcAft>
                <a:spcPts val="0"/>
              </a:spcAft>
              <a:buSzPts val="1400"/>
              <a:buChar char="■"/>
              <a:defRPr/>
            </a:lvl3pPr>
            <a:lvl4pPr indent="-317500" lvl="3" marL="1828800" rtl="0" algn="l">
              <a:lnSpc>
                <a:spcPct val="115000"/>
              </a:lnSpc>
              <a:spcBef>
                <a:spcPts val="1600"/>
              </a:spcBef>
              <a:spcAft>
                <a:spcPts val="0"/>
              </a:spcAft>
              <a:buSzPts val="1400"/>
              <a:buChar char="●"/>
              <a:defRPr/>
            </a:lvl4pPr>
            <a:lvl5pPr indent="-317500" lvl="4" marL="2286000" rtl="0" algn="l">
              <a:lnSpc>
                <a:spcPct val="115000"/>
              </a:lnSpc>
              <a:spcBef>
                <a:spcPts val="1600"/>
              </a:spcBef>
              <a:spcAft>
                <a:spcPts val="0"/>
              </a:spcAft>
              <a:buSzPts val="1400"/>
              <a:buChar char="○"/>
              <a:defRPr/>
            </a:lvl5pPr>
            <a:lvl6pPr indent="-317500" lvl="5" marL="2743200" rtl="0" algn="l">
              <a:lnSpc>
                <a:spcPct val="115000"/>
              </a:lnSpc>
              <a:spcBef>
                <a:spcPts val="1600"/>
              </a:spcBef>
              <a:spcAft>
                <a:spcPts val="0"/>
              </a:spcAft>
              <a:buSzPts val="1400"/>
              <a:buChar char="■"/>
              <a:defRPr/>
            </a:lvl6pPr>
            <a:lvl7pPr indent="-317500" lvl="6" marL="3200400" rtl="0" algn="l">
              <a:lnSpc>
                <a:spcPct val="115000"/>
              </a:lnSpc>
              <a:spcBef>
                <a:spcPts val="1600"/>
              </a:spcBef>
              <a:spcAft>
                <a:spcPts val="0"/>
              </a:spcAft>
              <a:buSzPts val="1400"/>
              <a:buChar char="●"/>
              <a:defRPr/>
            </a:lvl7pPr>
            <a:lvl8pPr indent="-317500" lvl="7" marL="3657600" rtl="0" algn="l">
              <a:lnSpc>
                <a:spcPct val="115000"/>
              </a:lnSpc>
              <a:spcBef>
                <a:spcPts val="1600"/>
              </a:spcBef>
              <a:spcAft>
                <a:spcPts val="0"/>
              </a:spcAft>
              <a:buSzPts val="1400"/>
              <a:buChar char="○"/>
              <a:defRPr/>
            </a:lvl8pPr>
            <a:lvl9pPr indent="-317500" lvl="8" marL="4114800" rtl="0" algn="l">
              <a:lnSpc>
                <a:spcPct val="115000"/>
              </a:lnSpc>
              <a:spcBef>
                <a:spcPts val="1600"/>
              </a:spcBef>
              <a:spcAft>
                <a:spcPts val="1600"/>
              </a:spcAft>
              <a:buSzPts val="1400"/>
              <a:buChar char="■"/>
              <a:defRPr/>
            </a:lvl9pPr>
          </a:lstStyle>
          <a:p/>
        </p:txBody>
      </p:sp>
      <p:sp>
        <p:nvSpPr>
          <p:cNvPr id="91" name="Google Shape;91;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2" name="Shape 92"/>
        <p:cNvGrpSpPr/>
        <p:nvPr/>
      </p:nvGrpSpPr>
      <p:grpSpPr>
        <a:xfrm>
          <a:off x="0" y="0"/>
          <a:ext cx="0" cy="0"/>
          <a:chOff x="0" y="0"/>
          <a:chExt cx="0" cy="0"/>
        </a:xfrm>
      </p:grpSpPr>
      <p:sp>
        <p:nvSpPr>
          <p:cNvPr id="93" name="Google Shape;93;p23"/>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rtl="0" algn="l">
              <a:lnSpc>
                <a:spcPct val="100000"/>
              </a:lnSpc>
              <a:spcBef>
                <a:spcPts val="0"/>
              </a:spcBef>
              <a:spcAft>
                <a:spcPts val="0"/>
              </a:spcAft>
              <a:buSzPts val="1800"/>
              <a:buNone/>
              <a:defRPr/>
            </a:lvl1pPr>
          </a:lstStyle>
          <a:p/>
        </p:txBody>
      </p:sp>
      <p:sp>
        <p:nvSpPr>
          <p:cNvPr id="94" name="Google Shape;94;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5" name="Shape 95"/>
        <p:cNvGrpSpPr/>
        <p:nvPr/>
      </p:nvGrpSpPr>
      <p:grpSpPr>
        <a:xfrm>
          <a:off x="0" y="0"/>
          <a:ext cx="0" cy="0"/>
          <a:chOff x="0" y="0"/>
          <a:chExt cx="0" cy="0"/>
        </a:xfrm>
      </p:grpSpPr>
      <p:sp>
        <p:nvSpPr>
          <p:cNvPr id="96" name="Google Shape;96;p24"/>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12000"/>
              <a:buNone/>
              <a:defRPr sz="12000"/>
            </a:lvl1pPr>
            <a:lvl2pPr lvl="1" rtl="0" algn="ctr">
              <a:lnSpc>
                <a:spcPct val="100000"/>
              </a:lnSpc>
              <a:spcBef>
                <a:spcPts val="0"/>
              </a:spcBef>
              <a:spcAft>
                <a:spcPts val="0"/>
              </a:spcAft>
              <a:buSzPts val="12000"/>
              <a:buNone/>
              <a:defRPr sz="12000"/>
            </a:lvl2pPr>
            <a:lvl3pPr lvl="2" rtl="0" algn="ctr">
              <a:lnSpc>
                <a:spcPct val="100000"/>
              </a:lnSpc>
              <a:spcBef>
                <a:spcPts val="0"/>
              </a:spcBef>
              <a:spcAft>
                <a:spcPts val="0"/>
              </a:spcAft>
              <a:buSzPts val="12000"/>
              <a:buNone/>
              <a:defRPr sz="12000"/>
            </a:lvl3pPr>
            <a:lvl4pPr lvl="3" rtl="0" algn="ctr">
              <a:lnSpc>
                <a:spcPct val="100000"/>
              </a:lnSpc>
              <a:spcBef>
                <a:spcPts val="0"/>
              </a:spcBef>
              <a:spcAft>
                <a:spcPts val="0"/>
              </a:spcAft>
              <a:buSzPts val="12000"/>
              <a:buNone/>
              <a:defRPr sz="12000"/>
            </a:lvl4pPr>
            <a:lvl5pPr lvl="4" rtl="0" algn="ctr">
              <a:lnSpc>
                <a:spcPct val="100000"/>
              </a:lnSpc>
              <a:spcBef>
                <a:spcPts val="0"/>
              </a:spcBef>
              <a:spcAft>
                <a:spcPts val="0"/>
              </a:spcAft>
              <a:buSzPts val="12000"/>
              <a:buNone/>
              <a:defRPr sz="12000"/>
            </a:lvl5pPr>
            <a:lvl6pPr lvl="5" rtl="0" algn="ctr">
              <a:lnSpc>
                <a:spcPct val="100000"/>
              </a:lnSpc>
              <a:spcBef>
                <a:spcPts val="0"/>
              </a:spcBef>
              <a:spcAft>
                <a:spcPts val="0"/>
              </a:spcAft>
              <a:buSzPts val="12000"/>
              <a:buNone/>
              <a:defRPr sz="12000"/>
            </a:lvl6pPr>
            <a:lvl7pPr lvl="6" rtl="0" algn="ctr">
              <a:lnSpc>
                <a:spcPct val="100000"/>
              </a:lnSpc>
              <a:spcBef>
                <a:spcPts val="0"/>
              </a:spcBef>
              <a:spcAft>
                <a:spcPts val="0"/>
              </a:spcAft>
              <a:buSzPts val="12000"/>
              <a:buNone/>
              <a:defRPr sz="12000"/>
            </a:lvl7pPr>
            <a:lvl8pPr lvl="7" rtl="0" algn="ctr">
              <a:lnSpc>
                <a:spcPct val="100000"/>
              </a:lnSpc>
              <a:spcBef>
                <a:spcPts val="0"/>
              </a:spcBef>
              <a:spcAft>
                <a:spcPts val="0"/>
              </a:spcAft>
              <a:buSzPts val="12000"/>
              <a:buNone/>
              <a:defRPr sz="12000"/>
            </a:lvl8pPr>
            <a:lvl9pPr lvl="8" rtl="0" algn="ctr">
              <a:lnSpc>
                <a:spcPct val="100000"/>
              </a:lnSpc>
              <a:spcBef>
                <a:spcPts val="0"/>
              </a:spcBef>
              <a:spcAft>
                <a:spcPts val="0"/>
              </a:spcAft>
              <a:buSzPts val="12000"/>
              <a:buNone/>
              <a:defRPr sz="12000"/>
            </a:lvl9pPr>
          </a:lstStyle>
          <a:p>
            <a:r>
              <a:t>xx%</a:t>
            </a:r>
          </a:p>
        </p:txBody>
      </p:sp>
      <p:sp>
        <p:nvSpPr>
          <p:cNvPr id="97" name="Google Shape;97;p24"/>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rtl="0" algn="ctr">
              <a:lnSpc>
                <a:spcPct val="115000"/>
              </a:lnSpc>
              <a:spcBef>
                <a:spcPts val="0"/>
              </a:spcBef>
              <a:spcAft>
                <a:spcPts val="0"/>
              </a:spcAft>
              <a:buSzPts val="1800"/>
              <a:buChar char="●"/>
              <a:defRPr/>
            </a:lvl1pPr>
            <a:lvl2pPr indent="-317500" lvl="1" marL="914400" rtl="0" algn="ctr">
              <a:lnSpc>
                <a:spcPct val="115000"/>
              </a:lnSpc>
              <a:spcBef>
                <a:spcPts val="1600"/>
              </a:spcBef>
              <a:spcAft>
                <a:spcPts val="0"/>
              </a:spcAft>
              <a:buSzPts val="1400"/>
              <a:buChar char="○"/>
              <a:defRPr/>
            </a:lvl2pPr>
            <a:lvl3pPr indent="-317500" lvl="2" marL="1371600" rtl="0" algn="ctr">
              <a:lnSpc>
                <a:spcPct val="115000"/>
              </a:lnSpc>
              <a:spcBef>
                <a:spcPts val="1600"/>
              </a:spcBef>
              <a:spcAft>
                <a:spcPts val="0"/>
              </a:spcAft>
              <a:buSzPts val="1400"/>
              <a:buChar char="■"/>
              <a:defRPr/>
            </a:lvl3pPr>
            <a:lvl4pPr indent="-317500" lvl="3" marL="1828800" rtl="0" algn="ctr">
              <a:lnSpc>
                <a:spcPct val="115000"/>
              </a:lnSpc>
              <a:spcBef>
                <a:spcPts val="1600"/>
              </a:spcBef>
              <a:spcAft>
                <a:spcPts val="0"/>
              </a:spcAft>
              <a:buSzPts val="1400"/>
              <a:buChar char="●"/>
              <a:defRPr/>
            </a:lvl4pPr>
            <a:lvl5pPr indent="-317500" lvl="4" marL="2286000" rtl="0" algn="ctr">
              <a:lnSpc>
                <a:spcPct val="115000"/>
              </a:lnSpc>
              <a:spcBef>
                <a:spcPts val="1600"/>
              </a:spcBef>
              <a:spcAft>
                <a:spcPts val="0"/>
              </a:spcAft>
              <a:buSzPts val="1400"/>
              <a:buChar char="○"/>
              <a:defRPr/>
            </a:lvl5pPr>
            <a:lvl6pPr indent="-317500" lvl="5" marL="2743200" rtl="0" algn="ctr">
              <a:lnSpc>
                <a:spcPct val="115000"/>
              </a:lnSpc>
              <a:spcBef>
                <a:spcPts val="1600"/>
              </a:spcBef>
              <a:spcAft>
                <a:spcPts val="0"/>
              </a:spcAft>
              <a:buSzPts val="1400"/>
              <a:buChar char="■"/>
              <a:defRPr/>
            </a:lvl6pPr>
            <a:lvl7pPr indent="-317500" lvl="6" marL="3200400" rtl="0" algn="ctr">
              <a:lnSpc>
                <a:spcPct val="115000"/>
              </a:lnSpc>
              <a:spcBef>
                <a:spcPts val="1600"/>
              </a:spcBef>
              <a:spcAft>
                <a:spcPts val="0"/>
              </a:spcAft>
              <a:buSzPts val="1400"/>
              <a:buChar char="●"/>
              <a:defRPr/>
            </a:lvl7pPr>
            <a:lvl8pPr indent="-317500" lvl="7" marL="3657600" rtl="0" algn="ctr">
              <a:lnSpc>
                <a:spcPct val="115000"/>
              </a:lnSpc>
              <a:spcBef>
                <a:spcPts val="1600"/>
              </a:spcBef>
              <a:spcAft>
                <a:spcPts val="0"/>
              </a:spcAft>
              <a:buSzPts val="1400"/>
              <a:buChar char="○"/>
              <a:defRPr/>
            </a:lvl8pPr>
            <a:lvl9pPr indent="-317500" lvl="8" marL="4114800" rtl="0" algn="ctr">
              <a:lnSpc>
                <a:spcPct val="115000"/>
              </a:lnSpc>
              <a:spcBef>
                <a:spcPts val="1600"/>
              </a:spcBef>
              <a:spcAft>
                <a:spcPts val="1600"/>
              </a:spcAft>
              <a:buSzPts val="1400"/>
              <a:buChar char="■"/>
              <a:defRPr/>
            </a:lvl9pPr>
          </a:lstStyle>
          <a:p/>
        </p:txBody>
      </p:sp>
      <p:sp>
        <p:nvSpPr>
          <p:cNvPr id="98" name="Google Shape;98;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3" name="Shape 103"/>
        <p:cNvGrpSpPr/>
        <p:nvPr/>
      </p:nvGrpSpPr>
      <p:grpSpPr>
        <a:xfrm>
          <a:off x="0" y="0"/>
          <a:ext cx="0" cy="0"/>
          <a:chOff x="0" y="0"/>
          <a:chExt cx="0" cy="0"/>
        </a:xfrm>
      </p:grpSpPr>
      <p:cxnSp>
        <p:nvCxnSpPr>
          <p:cNvPr id="104" name="Google Shape;104;p26"/>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05" name="Google Shape;105;p26"/>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06" name="Google Shape;106;p26"/>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07" name="Google Shape;107;p26"/>
          <p:cNvSpPr txBox="1"/>
          <p:nvPr>
            <p:ph type="ctrTitle"/>
          </p:nvPr>
        </p:nvSpPr>
        <p:spPr>
          <a:xfrm>
            <a:off x="2371725" y="630225"/>
            <a:ext cx="6331500" cy="15420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108" name="Google Shape;108;p26"/>
          <p:cNvSpPr txBox="1"/>
          <p:nvPr>
            <p:ph idx="1" type="subTitle"/>
          </p:nvPr>
        </p:nvSpPr>
        <p:spPr>
          <a:xfrm>
            <a:off x="2390267" y="3238450"/>
            <a:ext cx="6331500" cy="1241700"/>
          </a:xfrm>
          <a:prstGeom prst="rect">
            <a:avLst/>
          </a:prstGeom>
        </p:spPr>
        <p:txBody>
          <a:bodyPr anchorCtr="0" anchor="b" bIns="91425" lIns="91425" spcFirstLastPara="1" rIns="91425" wrap="square" tIns="91425">
            <a:norm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p:txBody>
      </p:sp>
      <p:sp>
        <p:nvSpPr>
          <p:cNvPr id="109" name="Google Shape;109;p2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10" name="Shape 110"/>
        <p:cNvGrpSpPr/>
        <p:nvPr/>
      </p:nvGrpSpPr>
      <p:grpSpPr>
        <a:xfrm>
          <a:off x="0" y="0"/>
          <a:ext cx="0" cy="0"/>
          <a:chOff x="0" y="0"/>
          <a:chExt cx="0" cy="0"/>
        </a:xfrm>
      </p:grpSpPr>
      <p:cxnSp>
        <p:nvCxnSpPr>
          <p:cNvPr id="111" name="Google Shape;111;p27"/>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112" name="Google Shape;112;p27"/>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13" name="Google Shape;113;p27"/>
          <p:cNvSpPr txBox="1"/>
          <p:nvPr>
            <p:ph type="title"/>
          </p:nvPr>
        </p:nvSpPr>
        <p:spPr>
          <a:xfrm>
            <a:off x="406425" y="1806825"/>
            <a:ext cx="8296800" cy="15420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chemeClr val="lt1"/>
              </a:buClr>
              <a:buSzPts val="4800"/>
              <a:buNone/>
              <a:defRPr sz="4800">
                <a:solidFill>
                  <a:schemeClr val="lt1"/>
                </a:solidFill>
              </a:defRPr>
            </a:lvl1pPr>
            <a:lvl2pPr lvl="1" rtl="0" algn="ctr">
              <a:spcBef>
                <a:spcPts val="0"/>
              </a:spcBef>
              <a:spcAft>
                <a:spcPts val="0"/>
              </a:spcAft>
              <a:buClr>
                <a:schemeClr val="lt1"/>
              </a:buClr>
              <a:buSzPts val="4800"/>
              <a:buNone/>
              <a:defRPr sz="4800">
                <a:solidFill>
                  <a:schemeClr val="lt1"/>
                </a:solidFill>
              </a:defRPr>
            </a:lvl2pPr>
            <a:lvl3pPr lvl="2" rtl="0" algn="ctr">
              <a:spcBef>
                <a:spcPts val="0"/>
              </a:spcBef>
              <a:spcAft>
                <a:spcPts val="0"/>
              </a:spcAft>
              <a:buClr>
                <a:schemeClr val="lt1"/>
              </a:buClr>
              <a:buSzPts val="4800"/>
              <a:buNone/>
              <a:defRPr sz="4800">
                <a:solidFill>
                  <a:schemeClr val="lt1"/>
                </a:solidFill>
              </a:defRPr>
            </a:lvl3pPr>
            <a:lvl4pPr lvl="3" rtl="0" algn="ctr">
              <a:spcBef>
                <a:spcPts val="0"/>
              </a:spcBef>
              <a:spcAft>
                <a:spcPts val="0"/>
              </a:spcAft>
              <a:buClr>
                <a:schemeClr val="lt1"/>
              </a:buClr>
              <a:buSzPts val="4800"/>
              <a:buNone/>
              <a:defRPr sz="4800">
                <a:solidFill>
                  <a:schemeClr val="lt1"/>
                </a:solidFill>
              </a:defRPr>
            </a:lvl4pPr>
            <a:lvl5pPr lvl="4" rtl="0" algn="ctr">
              <a:spcBef>
                <a:spcPts val="0"/>
              </a:spcBef>
              <a:spcAft>
                <a:spcPts val="0"/>
              </a:spcAft>
              <a:buClr>
                <a:schemeClr val="lt1"/>
              </a:buClr>
              <a:buSzPts val="4800"/>
              <a:buNone/>
              <a:defRPr sz="4800">
                <a:solidFill>
                  <a:schemeClr val="lt1"/>
                </a:solidFill>
              </a:defRPr>
            </a:lvl5pPr>
            <a:lvl6pPr lvl="5" rtl="0" algn="ctr">
              <a:spcBef>
                <a:spcPts val="0"/>
              </a:spcBef>
              <a:spcAft>
                <a:spcPts val="0"/>
              </a:spcAft>
              <a:buClr>
                <a:schemeClr val="lt1"/>
              </a:buClr>
              <a:buSzPts val="4800"/>
              <a:buNone/>
              <a:defRPr sz="4800">
                <a:solidFill>
                  <a:schemeClr val="lt1"/>
                </a:solidFill>
              </a:defRPr>
            </a:lvl6pPr>
            <a:lvl7pPr lvl="6" rtl="0" algn="ctr">
              <a:spcBef>
                <a:spcPts val="0"/>
              </a:spcBef>
              <a:spcAft>
                <a:spcPts val="0"/>
              </a:spcAft>
              <a:buClr>
                <a:schemeClr val="lt1"/>
              </a:buClr>
              <a:buSzPts val="4800"/>
              <a:buNone/>
              <a:defRPr sz="4800">
                <a:solidFill>
                  <a:schemeClr val="lt1"/>
                </a:solidFill>
              </a:defRPr>
            </a:lvl7pPr>
            <a:lvl8pPr lvl="7" rtl="0" algn="ctr">
              <a:spcBef>
                <a:spcPts val="0"/>
              </a:spcBef>
              <a:spcAft>
                <a:spcPts val="0"/>
              </a:spcAft>
              <a:buClr>
                <a:schemeClr val="lt1"/>
              </a:buClr>
              <a:buSzPts val="4800"/>
              <a:buNone/>
              <a:defRPr sz="4800">
                <a:solidFill>
                  <a:schemeClr val="lt1"/>
                </a:solidFill>
              </a:defRPr>
            </a:lvl8pPr>
            <a:lvl9pPr lvl="8" rtl="0" algn="ctr">
              <a:spcBef>
                <a:spcPts val="0"/>
              </a:spcBef>
              <a:spcAft>
                <a:spcPts val="0"/>
              </a:spcAft>
              <a:buClr>
                <a:schemeClr val="lt1"/>
              </a:buClr>
              <a:buSzPts val="4800"/>
              <a:buNone/>
              <a:defRPr sz="4800">
                <a:solidFill>
                  <a:schemeClr val="lt1"/>
                </a:solidFill>
              </a:defRPr>
            </a:lvl9pPr>
          </a:lstStyle>
          <a:p/>
        </p:txBody>
      </p:sp>
      <p:sp>
        <p:nvSpPr>
          <p:cNvPr id="114" name="Google Shape;114;p2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15" name="Shape 115"/>
        <p:cNvGrpSpPr/>
        <p:nvPr/>
      </p:nvGrpSpPr>
      <p:grpSpPr>
        <a:xfrm>
          <a:off x="0" y="0"/>
          <a:ext cx="0" cy="0"/>
          <a:chOff x="0" y="0"/>
          <a:chExt cx="0" cy="0"/>
        </a:xfrm>
      </p:grpSpPr>
      <p:cxnSp>
        <p:nvCxnSpPr>
          <p:cNvPr id="116" name="Google Shape;116;p28"/>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117" name="Google Shape;117;p28"/>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118" name="Google Shape;118;p28"/>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119" name="Google Shape;119;p28"/>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20" name="Google Shape;120;p28"/>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21" name="Google Shape;121;p2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22" name="Shape 122"/>
        <p:cNvGrpSpPr/>
        <p:nvPr/>
      </p:nvGrpSpPr>
      <p:grpSpPr>
        <a:xfrm>
          <a:off x="0" y="0"/>
          <a:ext cx="0" cy="0"/>
          <a:chOff x="0" y="0"/>
          <a:chExt cx="0" cy="0"/>
        </a:xfrm>
      </p:grpSpPr>
      <p:cxnSp>
        <p:nvCxnSpPr>
          <p:cNvPr id="123" name="Google Shape;123;p29"/>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124" name="Google Shape;124;p29"/>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125" name="Google Shape;125;p29"/>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126" name="Google Shape;126;p29"/>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27" name="Google Shape;127;p29"/>
          <p:cNvSpPr txBox="1"/>
          <p:nvPr>
            <p:ph idx="1" type="body"/>
          </p:nvPr>
        </p:nvSpPr>
        <p:spPr>
          <a:xfrm>
            <a:off x="2400303" y="1602675"/>
            <a:ext cx="3071400" cy="3002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28" name="Google Shape;128;p29"/>
          <p:cNvSpPr txBox="1"/>
          <p:nvPr>
            <p:ph idx="2" type="body"/>
          </p:nvPr>
        </p:nvSpPr>
        <p:spPr>
          <a:xfrm>
            <a:off x="5650572" y="1602675"/>
            <a:ext cx="3071400" cy="3002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29" name="Google Shape;129;p2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0" name="Shape 130"/>
        <p:cNvGrpSpPr/>
        <p:nvPr/>
      </p:nvGrpSpPr>
      <p:grpSpPr>
        <a:xfrm>
          <a:off x="0" y="0"/>
          <a:ext cx="0" cy="0"/>
          <a:chOff x="0" y="0"/>
          <a:chExt cx="0" cy="0"/>
        </a:xfrm>
      </p:grpSpPr>
      <p:sp>
        <p:nvSpPr>
          <p:cNvPr id="131" name="Google Shape;131;p30"/>
          <p:cNvSpPr txBox="1"/>
          <p:nvPr>
            <p:ph type="title"/>
          </p:nvPr>
        </p:nvSpPr>
        <p:spPr>
          <a:xfrm>
            <a:off x="303300" y="411575"/>
            <a:ext cx="8520600" cy="639600"/>
          </a:xfrm>
          <a:prstGeom prst="rect">
            <a:avLst/>
          </a:prstGeom>
        </p:spPr>
        <p:txBody>
          <a:bodyPr anchorCtr="0" anchor="t" bIns="91425" lIns="91425" spcFirstLastPara="1" rIns="91425" wrap="square" tIns="91425">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32" name="Google Shape;132;p3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33" name="Shape 133"/>
        <p:cNvGrpSpPr/>
        <p:nvPr/>
      </p:nvGrpSpPr>
      <p:grpSpPr>
        <a:xfrm>
          <a:off x="0" y="0"/>
          <a:ext cx="0" cy="0"/>
          <a:chOff x="0" y="0"/>
          <a:chExt cx="0" cy="0"/>
        </a:xfrm>
      </p:grpSpPr>
      <p:cxnSp>
        <p:nvCxnSpPr>
          <p:cNvPr id="134" name="Google Shape;134;p31"/>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135" name="Google Shape;135;p31"/>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36" name="Google Shape;136;p31"/>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37" name="Google Shape;137;p3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138" name="Shape 138"/>
        <p:cNvGrpSpPr/>
        <p:nvPr/>
      </p:nvGrpSpPr>
      <p:grpSpPr>
        <a:xfrm>
          <a:off x="0" y="0"/>
          <a:ext cx="0" cy="0"/>
          <a:chOff x="0" y="0"/>
          <a:chExt cx="0" cy="0"/>
        </a:xfrm>
      </p:grpSpPr>
      <p:cxnSp>
        <p:nvCxnSpPr>
          <p:cNvPr id="139" name="Google Shape;139;p32"/>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40" name="Google Shape;140;p32"/>
          <p:cNvSpPr txBox="1"/>
          <p:nvPr>
            <p:ph type="title"/>
          </p:nvPr>
        </p:nvSpPr>
        <p:spPr>
          <a:xfrm>
            <a:off x="283103" y="712141"/>
            <a:ext cx="6244200" cy="3835500"/>
          </a:xfrm>
          <a:prstGeom prst="rect">
            <a:avLst/>
          </a:prstGeom>
        </p:spPr>
        <p:txBody>
          <a:bodyPr anchorCtr="0" anchor="ctr" bIns="91425" lIns="91425" spcFirstLastPara="1" rIns="91425" wrap="square" tIns="91425">
            <a:norm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141" name="Google Shape;141;p3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0" name="Google Shape;20;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1" name="Google Shape;21;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42" name="Shape 142"/>
        <p:cNvGrpSpPr/>
        <p:nvPr/>
      </p:nvGrpSpPr>
      <p:grpSpPr>
        <a:xfrm>
          <a:off x="0" y="0"/>
          <a:ext cx="0" cy="0"/>
          <a:chOff x="0" y="0"/>
          <a:chExt cx="0" cy="0"/>
        </a:xfrm>
      </p:grpSpPr>
      <p:sp>
        <p:nvSpPr>
          <p:cNvPr id="143" name="Google Shape;143;p33"/>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4" name="Google Shape;144;p33"/>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145" name="Google Shape;145;p33"/>
          <p:cNvSpPr txBox="1"/>
          <p:nvPr>
            <p:ph type="title"/>
          </p:nvPr>
        </p:nvSpPr>
        <p:spPr>
          <a:xfrm>
            <a:off x="265500" y="1397350"/>
            <a:ext cx="4045200" cy="13182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chemeClr val="dk1"/>
              </a:buClr>
              <a:buSzPts val="3600"/>
              <a:buNone/>
              <a:defRPr sz="3600">
                <a:solidFill>
                  <a:schemeClr val="dk1"/>
                </a:solidFill>
              </a:defRPr>
            </a:lvl1pPr>
            <a:lvl2pPr lvl="1" rtl="0" algn="ctr">
              <a:spcBef>
                <a:spcPts val="0"/>
              </a:spcBef>
              <a:spcAft>
                <a:spcPts val="0"/>
              </a:spcAft>
              <a:buClr>
                <a:schemeClr val="dk1"/>
              </a:buClr>
              <a:buSzPts val="3600"/>
              <a:buNone/>
              <a:defRPr sz="3600">
                <a:solidFill>
                  <a:schemeClr val="dk1"/>
                </a:solidFill>
              </a:defRPr>
            </a:lvl2pPr>
            <a:lvl3pPr lvl="2" rtl="0" algn="ctr">
              <a:spcBef>
                <a:spcPts val="0"/>
              </a:spcBef>
              <a:spcAft>
                <a:spcPts val="0"/>
              </a:spcAft>
              <a:buClr>
                <a:schemeClr val="dk1"/>
              </a:buClr>
              <a:buSzPts val="3600"/>
              <a:buNone/>
              <a:defRPr sz="3600">
                <a:solidFill>
                  <a:schemeClr val="dk1"/>
                </a:solidFill>
              </a:defRPr>
            </a:lvl3pPr>
            <a:lvl4pPr lvl="3" rtl="0" algn="ctr">
              <a:spcBef>
                <a:spcPts val="0"/>
              </a:spcBef>
              <a:spcAft>
                <a:spcPts val="0"/>
              </a:spcAft>
              <a:buClr>
                <a:schemeClr val="dk1"/>
              </a:buClr>
              <a:buSzPts val="3600"/>
              <a:buNone/>
              <a:defRPr sz="3600">
                <a:solidFill>
                  <a:schemeClr val="dk1"/>
                </a:solidFill>
              </a:defRPr>
            </a:lvl4pPr>
            <a:lvl5pPr lvl="4" rtl="0" algn="ctr">
              <a:spcBef>
                <a:spcPts val="0"/>
              </a:spcBef>
              <a:spcAft>
                <a:spcPts val="0"/>
              </a:spcAft>
              <a:buClr>
                <a:schemeClr val="dk1"/>
              </a:buClr>
              <a:buSzPts val="3600"/>
              <a:buNone/>
              <a:defRPr sz="3600">
                <a:solidFill>
                  <a:schemeClr val="dk1"/>
                </a:solidFill>
              </a:defRPr>
            </a:lvl5pPr>
            <a:lvl6pPr lvl="5" rtl="0" algn="ctr">
              <a:spcBef>
                <a:spcPts val="0"/>
              </a:spcBef>
              <a:spcAft>
                <a:spcPts val="0"/>
              </a:spcAft>
              <a:buClr>
                <a:schemeClr val="dk1"/>
              </a:buClr>
              <a:buSzPts val="3600"/>
              <a:buNone/>
              <a:defRPr sz="3600">
                <a:solidFill>
                  <a:schemeClr val="dk1"/>
                </a:solidFill>
              </a:defRPr>
            </a:lvl6pPr>
            <a:lvl7pPr lvl="6" rtl="0" algn="ctr">
              <a:spcBef>
                <a:spcPts val="0"/>
              </a:spcBef>
              <a:spcAft>
                <a:spcPts val="0"/>
              </a:spcAft>
              <a:buClr>
                <a:schemeClr val="dk1"/>
              </a:buClr>
              <a:buSzPts val="3600"/>
              <a:buNone/>
              <a:defRPr sz="3600">
                <a:solidFill>
                  <a:schemeClr val="dk1"/>
                </a:solidFill>
              </a:defRPr>
            </a:lvl7pPr>
            <a:lvl8pPr lvl="7" rtl="0" algn="ctr">
              <a:spcBef>
                <a:spcPts val="0"/>
              </a:spcBef>
              <a:spcAft>
                <a:spcPts val="0"/>
              </a:spcAft>
              <a:buClr>
                <a:schemeClr val="dk1"/>
              </a:buClr>
              <a:buSzPts val="3600"/>
              <a:buNone/>
              <a:defRPr sz="3600">
                <a:solidFill>
                  <a:schemeClr val="dk1"/>
                </a:solidFill>
              </a:defRPr>
            </a:lvl8pPr>
            <a:lvl9pPr lvl="8" rtl="0" algn="ctr">
              <a:spcBef>
                <a:spcPts val="0"/>
              </a:spcBef>
              <a:spcAft>
                <a:spcPts val="0"/>
              </a:spcAft>
              <a:buClr>
                <a:schemeClr val="dk1"/>
              </a:buClr>
              <a:buSzPts val="3600"/>
              <a:buNone/>
              <a:defRPr sz="3600">
                <a:solidFill>
                  <a:schemeClr val="dk1"/>
                </a:solidFill>
              </a:defRPr>
            </a:lvl9pPr>
          </a:lstStyle>
          <a:p/>
        </p:txBody>
      </p:sp>
      <p:sp>
        <p:nvSpPr>
          <p:cNvPr id="146" name="Google Shape;146;p33"/>
          <p:cNvSpPr txBox="1"/>
          <p:nvPr>
            <p:ph idx="1" type="subTitle"/>
          </p:nvPr>
        </p:nvSpPr>
        <p:spPr>
          <a:xfrm>
            <a:off x="265500" y="2735371"/>
            <a:ext cx="4045200" cy="13455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47" name="Google Shape;147;p33"/>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0"/>
              </a:spcBef>
              <a:spcAft>
                <a:spcPts val="0"/>
              </a:spcAft>
              <a:buClr>
                <a:schemeClr val="lt1"/>
              </a:buClr>
              <a:buSzPts val="1400"/>
              <a:buChar char="○"/>
              <a:defRPr>
                <a:solidFill>
                  <a:schemeClr val="lt1"/>
                </a:solidFill>
              </a:defRPr>
            </a:lvl2pPr>
            <a:lvl3pPr indent="-317500" lvl="2" marL="1371600" rtl="0">
              <a:spcBef>
                <a:spcPts val="0"/>
              </a:spcBef>
              <a:spcAft>
                <a:spcPts val="0"/>
              </a:spcAft>
              <a:buClr>
                <a:schemeClr val="lt1"/>
              </a:buClr>
              <a:buSzPts val="1400"/>
              <a:buChar char="■"/>
              <a:defRPr>
                <a:solidFill>
                  <a:schemeClr val="lt1"/>
                </a:solidFill>
              </a:defRPr>
            </a:lvl3pPr>
            <a:lvl4pPr indent="-317500" lvl="3" marL="1828800" rtl="0">
              <a:spcBef>
                <a:spcPts val="0"/>
              </a:spcBef>
              <a:spcAft>
                <a:spcPts val="0"/>
              </a:spcAft>
              <a:buClr>
                <a:schemeClr val="lt1"/>
              </a:buClr>
              <a:buSzPts val="1400"/>
              <a:buChar char="●"/>
              <a:defRPr>
                <a:solidFill>
                  <a:schemeClr val="lt1"/>
                </a:solidFill>
              </a:defRPr>
            </a:lvl4pPr>
            <a:lvl5pPr indent="-317500" lvl="4" marL="2286000" rtl="0">
              <a:spcBef>
                <a:spcPts val="0"/>
              </a:spcBef>
              <a:spcAft>
                <a:spcPts val="0"/>
              </a:spcAft>
              <a:buClr>
                <a:schemeClr val="lt1"/>
              </a:buClr>
              <a:buSzPts val="1400"/>
              <a:buChar char="○"/>
              <a:defRPr>
                <a:solidFill>
                  <a:schemeClr val="lt1"/>
                </a:solidFill>
              </a:defRPr>
            </a:lvl5pPr>
            <a:lvl6pPr indent="-317500" lvl="5" marL="2743200" rtl="0">
              <a:spcBef>
                <a:spcPts val="0"/>
              </a:spcBef>
              <a:spcAft>
                <a:spcPts val="0"/>
              </a:spcAft>
              <a:buClr>
                <a:schemeClr val="lt1"/>
              </a:buClr>
              <a:buSzPts val="1400"/>
              <a:buChar char="■"/>
              <a:defRPr>
                <a:solidFill>
                  <a:schemeClr val="lt1"/>
                </a:solidFill>
              </a:defRPr>
            </a:lvl6pPr>
            <a:lvl7pPr indent="-317500" lvl="6" marL="3200400" rtl="0">
              <a:spcBef>
                <a:spcPts val="0"/>
              </a:spcBef>
              <a:spcAft>
                <a:spcPts val="0"/>
              </a:spcAft>
              <a:buClr>
                <a:schemeClr val="lt1"/>
              </a:buClr>
              <a:buSzPts val="1400"/>
              <a:buChar char="●"/>
              <a:defRPr>
                <a:solidFill>
                  <a:schemeClr val="lt1"/>
                </a:solidFill>
              </a:defRPr>
            </a:lvl7pPr>
            <a:lvl8pPr indent="-317500" lvl="7" marL="3657600" rtl="0">
              <a:spcBef>
                <a:spcPts val="0"/>
              </a:spcBef>
              <a:spcAft>
                <a:spcPts val="0"/>
              </a:spcAft>
              <a:buClr>
                <a:schemeClr val="lt1"/>
              </a:buClr>
              <a:buSzPts val="1400"/>
              <a:buChar char="○"/>
              <a:defRPr>
                <a:solidFill>
                  <a:schemeClr val="lt1"/>
                </a:solidFill>
              </a:defRPr>
            </a:lvl8pPr>
            <a:lvl9pPr indent="-317500" lvl="8" marL="4114800" rtl="0">
              <a:spcBef>
                <a:spcPts val="0"/>
              </a:spcBef>
              <a:spcAft>
                <a:spcPts val="0"/>
              </a:spcAft>
              <a:buClr>
                <a:schemeClr val="lt1"/>
              </a:buClr>
              <a:buSzPts val="1400"/>
              <a:buChar char="■"/>
              <a:defRPr>
                <a:solidFill>
                  <a:schemeClr val="lt1"/>
                </a:solidFill>
              </a:defRPr>
            </a:lvl9pPr>
          </a:lstStyle>
          <a:p/>
        </p:txBody>
      </p:sp>
      <p:sp>
        <p:nvSpPr>
          <p:cNvPr id="148" name="Google Shape;148;p3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49" name="Shape 149"/>
        <p:cNvGrpSpPr/>
        <p:nvPr/>
      </p:nvGrpSpPr>
      <p:grpSpPr>
        <a:xfrm>
          <a:off x="0" y="0"/>
          <a:ext cx="0" cy="0"/>
          <a:chOff x="0" y="0"/>
          <a:chExt cx="0" cy="0"/>
        </a:xfrm>
      </p:grpSpPr>
      <p:cxnSp>
        <p:nvCxnSpPr>
          <p:cNvPr id="150" name="Google Shape;150;p34"/>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151" name="Google Shape;151;p3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152" name="Google Shape;152;p34"/>
          <p:cNvSpPr txBox="1"/>
          <p:nvPr>
            <p:ph idx="1" type="body"/>
          </p:nvPr>
        </p:nvSpPr>
        <p:spPr>
          <a:xfrm>
            <a:off x="328017" y="4226025"/>
            <a:ext cx="8388600" cy="3936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153" name="Google Shape;153;p3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54" name="Shape 154"/>
        <p:cNvGrpSpPr/>
        <p:nvPr/>
      </p:nvGrpSpPr>
      <p:grpSpPr>
        <a:xfrm>
          <a:off x="0" y="0"/>
          <a:ext cx="0" cy="0"/>
          <a:chOff x="0" y="0"/>
          <a:chExt cx="0" cy="0"/>
        </a:xfrm>
      </p:grpSpPr>
      <p:cxnSp>
        <p:nvCxnSpPr>
          <p:cNvPr id="155" name="Google Shape;155;p35"/>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156" name="Google Shape;156;p35"/>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157" name="Google Shape;157;p35"/>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158" name="Google Shape;158;p35"/>
          <p:cNvSpPr txBox="1"/>
          <p:nvPr>
            <p:ph idx="1" type="body"/>
          </p:nvPr>
        </p:nvSpPr>
        <p:spPr>
          <a:xfrm>
            <a:off x="853950" y="2919450"/>
            <a:ext cx="7436100" cy="10716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159" name="Google Shape;159;p3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0" name="Shape 160"/>
        <p:cNvGrpSpPr/>
        <p:nvPr/>
      </p:nvGrpSpPr>
      <p:grpSpPr>
        <a:xfrm>
          <a:off x="0" y="0"/>
          <a:ext cx="0" cy="0"/>
          <a:chOff x="0" y="0"/>
          <a:chExt cx="0" cy="0"/>
        </a:xfrm>
      </p:grpSpPr>
      <p:sp>
        <p:nvSpPr>
          <p:cNvPr id="161" name="Google Shape;161;p3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4" name="Google Shape;24;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6"/>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9" name="Google Shape;29;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2" name="Google Shape;32;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3" name="Google Shape;33;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34" name="Shape 34"/>
        <p:cNvGrpSpPr/>
        <p:nvPr/>
      </p:nvGrpSpPr>
      <p:grpSpPr>
        <a:xfrm>
          <a:off x="0" y="0"/>
          <a:ext cx="0" cy="0"/>
          <a:chOff x="0" y="0"/>
          <a:chExt cx="0" cy="0"/>
        </a:xfrm>
      </p:grpSpPr>
      <p:sp>
        <p:nvSpPr>
          <p:cNvPr id="35" name="Google Shape;35;p8"/>
          <p:cNvSpPr txBox="1"/>
          <p:nvPr>
            <p:ph type="title"/>
          </p:nvPr>
        </p:nvSpPr>
        <p:spPr>
          <a:xfrm>
            <a:off x="490250" y="526350"/>
            <a:ext cx="56040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6" name="Google Shape;36;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9"/>
          <p:cNvSpPr/>
          <p:nvPr/>
        </p:nvSpPr>
        <p:spPr>
          <a:xfrm>
            <a:off x="4636800" y="80700"/>
            <a:ext cx="4426500" cy="49821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9" name="Google Shape;39;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0" name="Google Shape;40;p9"/>
          <p:cNvSpPr txBox="1"/>
          <p:nvPr>
            <p:ph type="title"/>
          </p:nvPr>
        </p:nvSpPr>
        <p:spPr>
          <a:xfrm>
            <a:off x="265500" y="1181700"/>
            <a:ext cx="4045200" cy="15336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1" name="Google Shape;41;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2" name="Google Shape;42;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3" name="Google Shape;43;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4" name="Shape 44"/>
        <p:cNvGrpSpPr/>
        <p:nvPr/>
      </p:nvGrpSpPr>
      <p:grpSpPr>
        <a:xfrm>
          <a:off x="0" y="0"/>
          <a:ext cx="0" cy="0"/>
          <a:chOff x="0" y="0"/>
          <a:chExt cx="0" cy="0"/>
        </a:xfrm>
      </p:grpSpPr>
      <p:sp>
        <p:nvSpPr>
          <p:cNvPr id="45" name="Google Shape;45;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100"/>
              <a:buNone/>
              <a:defRPr sz="2100"/>
            </a:lvl1pPr>
          </a:lstStyle>
          <a:p/>
        </p:txBody>
      </p:sp>
      <p:sp>
        <p:nvSpPr>
          <p:cNvPr id="46" name="Google Shape;46;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4.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1.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l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indent="-317500" lvl="1" marL="9144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indent="-317500" lvl="2" marL="13716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indent="-317500" lvl="3" marL="18288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indent="-317500" lvl="4" marL="22860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indent="-317500" lvl="5" marL="27432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indent="-317500" lvl="6" marL="32004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indent="-317500" lvl="7" marL="36576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indent="-317500" lvl="8" marL="41148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4" name="Shape 54"/>
        <p:cNvGrpSpPr/>
        <p:nvPr/>
      </p:nvGrpSpPr>
      <p:grpSpPr>
        <a:xfrm>
          <a:off x="0" y="0"/>
          <a:ext cx="0" cy="0"/>
          <a:chOff x="0" y="0"/>
          <a:chExt cx="0" cy="0"/>
        </a:xfrm>
      </p:grpSpPr>
      <p:sp>
        <p:nvSpPr>
          <p:cNvPr id="55" name="Google Shape;55;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56" name="Google Shape;56;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57" name="Google Shape;57;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99" name="Shape 99"/>
        <p:cNvGrpSpPr/>
        <p:nvPr/>
      </p:nvGrpSpPr>
      <p:grpSpPr>
        <a:xfrm>
          <a:off x="0" y="0"/>
          <a:ext cx="0" cy="0"/>
          <a:chOff x="0" y="0"/>
          <a:chExt cx="0" cy="0"/>
        </a:xfrm>
      </p:grpSpPr>
      <p:sp>
        <p:nvSpPr>
          <p:cNvPr id="100" name="Google Shape;100;p25"/>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101" name="Google Shape;101;p25"/>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p:txBody>
      </p:sp>
      <p:sp>
        <p:nvSpPr>
          <p:cNvPr id="102" name="Google Shape;102;p25"/>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latin typeface="Lato"/>
                <a:ea typeface="Lato"/>
                <a:cs typeface="Lato"/>
                <a:sym typeface="Lato"/>
              </a:defRPr>
            </a:lvl1pPr>
            <a:lvl2pPr lvl="1" rtl="0" algn="r">
              <a:buNone/>
              <a:defRPr sz="1000">
                <a:solidFill>
                  <a:schemeClr val="dk2"/>
                </a:solidFill>
                <a:latin typeface="Lato"/>
                <a:ea typeface="Lato"/>
                <a:cs typeface="Lato"/>
                <a:sym typeface="Lato"/>
              </a:defRPr>
            </a:lvl2pPr>
            <a:lvl3pPr lvl="2" rtl="0" algn="r">
              <a:buNone/>
              <a:defRPr sz="1000">
                <a:solidFill>
                  <a:schemeClr val="dk2"/>
                </a:solidFill>
                <a:latin typeface="Lato"/>
                <a:ea typeface="Lato"/>
                <a:cs typeface="Lato"/>
                <a:sym typeface="Lato"/>
              </a:defRPr>
            </a:lvl3pPr>
            <a:lvl4pPr lvl="3" rtl="0" algn="r">
              <a:buNone/>
              <a:defRPr sz="1000">
                <a:solidFill>
                  <a:schemeClr val="dk2"/>
                </a:solidFill>
                <a:latin typeface="Lato"/>
                <a:ea typeface="Lato"/>
                <a:cs typeface="Lato"/>
                <a:sym typeface="Lato"/>
              </a:defRPr>
            </a:lvl4pPr>
            <a:lvl5pPr lvl="4" rtl="0" algn="r">
              <a:buNone/>
              <a:defRPr sz="1000">
                <a:solidFill>
                  <a:schemeClr val="dk2"/>
                </a:solidFill>
                <a:latin typeface="Lato"/>
                <a:ea typeface="Lato"/>
                <a:cs typeface="Lato"/>
                <a:sym typeface="Lato"/>
              </a:defRPr>
            </a:lvl5pPr>
            <a:lvl6pPr lvl="5" rtl="0" algn="r">
              <a:buNone/>
              <a:defRPr sz="1000">
                <a:solidFill>
                  <a:schemeClr val="dk2"/>
                </a:solidFill>
                <a:latin typeface="Lato"/>
                <a:ea typeface="Lato"/>
                <a:cs typeface="Lato"/>
                <a:sym typeface="Lato"/>
              </a:defRPr>
            </a:lvl6pPr>
            <a:lvl7pPr lvl="6" rtl="0" algn="r">
              <a:buNone/>
              <a:defRPr sz="1000">
                <a:solidFill>
                  <a:schemeClr val="dk2"/>
                </a:solidFill>
                <a:latin typeface="Lato"/>
                <a:ea typeface="Lato"/>
                <a:cs typeface="Lato"/>
                <a:sym typeface="Lato"/>
              </a:defRPr>
            </a:lvl7pPr>
            <a:lvl8pPr lvl="7" rtl="0" algn="r">
              <a:buNone/>
              <a:defRPr sz="1000">
                <a:solidFill>
                  <a:schemeClr val="dk2"/>
                </a:solidFill>
                <a:latin typeface="Lato"/>
                <a:ea typeface="Lato"/>
                <a:cs typeface="Lato"/>
                <a:sym typeface="Lato"/>
              </a:defRPr>
            </a:lvl8pPr>
            <a:lvl9pPr lvl="8" rtl="0"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xml"/><Relationship Id="rId3" Type="http://schemas.openxmlformats.org/officeDocument/2006/relationships/hyperlink" Target="https://www.learnalberta.ca/content/eslapb/writingsamples/grade9_level4.html" TargetMode="Externa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37"/>
          <p:cNvSpPr txBox="1"/>
          <p:nvPr>
            <p:ph type="ctrTitle"/>
          </p:nvPr>
        </p:nvSpPr>
        <p:spPr>
          <a:xfrm>
            <a:off x="485875" y="264475"/>
            <a:ext cx="8183700" cy="1473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Explanation Writing Slideshow</a:t>
            </a:r>
            <a:endParaRPr/>
          </a:p>
        </p:txBody>
      </p:sp>
      <p:sp>
        <p:nvSpPr>
          <p:cNvPr id="167" name="Google Shape;167;p37"/>
          <p:cNvSpPr txBox="1"/>
          <p:nvPr>
            <p:ph idx="1" type="subTitle"/>
          </p:nvPr>
        </p:nvSpPr>
        <p:spPr>
          <a:xfrm>
            <a:off x="485875" y="1738075"/>
            <a:ext cx="8183700" cy="861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150">
                <a:solidFill>
                  <a:srgbClr val="495057"/>
                </a:solidFill>
                <a:highlight>
                  <a:srgbClr val="FFFFFF"/>
                </a:highlight>
                <a:latin typeface="Roboto"/>
                <a:ea typeface="Roboto"/>
                <a:cs typeface="Roboto"/>
                <a:sym typeface="Roboto"/>
              </a:rPr>
              <a:t>L.I: We are</a:t>
            </a:r>
            <a:r>
              <a:rPr b="1" lang="en" sz="1150">
                <a:solidFill>
                  <a:srgbClr val="495057"/>
                </a:solidFill>
                <a:highlight>
                  <a:srgbClr val="FFFFFF"/>
                </a:highlight>
                <a:latin typeface="Roboto"/>
                <a:ea typeface="Roboto"/>
                <a:cs typeface="Roboto"/>
                <a:sym typeface="Roboto"/>
              </a:rPr>
              <a:t> FOCUSING </a:t>
            </a:r>
            <a:r>
              <a:rPr lang="en" sz="1150">
                <a:solidFill>
                  <a:srgbClr val="495057"/>
                </a:solidFill>
                <a:highlight>
                  <a:srgbClr val="FFFFFF"/>
                </a:highlight>
                <a:latin typeface="Roboto"/>
                <a:ea typeface="Roboto"/>
                <a:cs typeface="Roboto"/>
                <a:sym typeface="Roboto"/>
              </a:rPr>
              <a:t>on explanation writing by choosing language that is appropriate to the topic, audience, and purpose.</a:t>
            </a:r>
            <a:endParaRPr/>
          </a:p>
        </p:txBody>
      </p:sp>
      <p:pic>
        <p:nvPicPr>
          <p:cNvPr id="168" name="Google Shape;168;p37"/>
          <p:cNvPicPr preferRelativeResize="0"/>
          <p:nvPr/>
        </p:nvPicPr>
        <p:blipFill>
          <a:blip r:embed="rId3">
            <a:alphaModFix/>
          </a:blip>
          <a:stretch>
            <a:fillRect/>
          </a:stretch>
        </p:blipFill>
        <p:spPr>
          <a:xfrm>
            <a:off x="2582325" y="2741625"/>
            <a:ext cx="3979333" cy="22396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46"/>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4</a:t>
            </a:r>
            <a:endParaRPr/>
          </a:p>
        </p:txBody>
      </p:sp>
      <p:sp>
        <p:nvSpPr>
          <p:cNvPr id="225" name="Google Shape;225;p46"/>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Draw, label and colour in a picture of your chosen natural disaster in your English books </a:t>
            </a:r>
            <a:r>
              <a:rPr lang="en">
                <a:solidFill>
                  <a:srgbClr val="202729"/>
                </a:solidFill>
              </a:rPr>
              <a:t>to</a:t>
            </a:r>
            <a:r>
              <a:rPr lang="en"/>
              <a:t> </a:t>
            </a:r>
            <a:r>
              <a:rPr b="1" lang="en" sz="1800" u="sng">
                <a:solidFill>
                  <a:srgbClr val="1C1C1C"/>
                </a:solidFill>
                <a:latin typeface="Arial"/>
                <a:ea typeface="Arial"/>
                <a:cs typeface="Arial"/>
                <a:sym typeface="Arial"/>
              </a:rPr>
              <a:t>AT LEAST A YEAR EIGHT STANDARD</a:t>
            </a:r>
            <a:r>
              <a:rPr lang="en"/>
              <a:t>.</a:t>
            </a:r>
            <a:endParaRPr/>
          </a:p>
        </p:txBody>
      </p:sp>
      <p:pic>
        <p:nvPicPr>
          <p:cNvPr id="226" name="Google Shape;226;p46"/>
          <p:cNvPicPr preferRelativeResize="0"/>
          <p:nvPr/>
        </p:nvPicPr>
        <p:blipFill>
          <a:blip r:embed="rId3">
            <a:alphaModFix/>
          </a:blip>
          <a:stretch>
            <a:fillRect/>
          </a:stretch>
        </p:blipFill>
        <p:spPr>
          <a:xfrm>
            <a:off x="3813300" y="1330200"/>
            <a:ext cx="4315802" cy="24042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id="173" name="Google Shape;173;p38"/>
          <p:cNvPicPr preferRelativeResize="0"/>
          <p:nvPr/>
        </p:nvPicPr>
        <p:blipFill>
          <a:blip r:embed="rId3">
            <a:alphaModFix/>
          </a:blip>
          <a:stretch>
            <a:fillRect/>
          </a:stretch>
        </p:blipFill>
        <p:spPr>
          <a:xfrm>
            <a:off x="152400" y="152400"/>
            <a:ext cx="8814250" cy="48531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pic>
        <p:nvPicPr>
          <p:cNvPr id="178" name="Google Shape;178;p39"/>
          <p:cNvPicPr preferRelativeResize="0"/>
          <p:nvPr/>
        </p:nvPicPr>
        <p:blipFill>
          <a:blip r:embed="rId3">
            <a:alphaModFix/>
          </a:blip>
          <a:stretch>
            <a:fillRect/>
          </a:stretch>
        </p:blipFill>
        <p:spPr>
          <a:xfrm>
            <a:off x="152400" y="152400"/>
            <a:ext cx="8814250" cy="4838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40"/>
          <p:cNvSpPr txBox="1"/>
          <p:nvPr>
            <p:ph type="title"/>
          </p:nvPr>
        </p:nvSpPr>
        <p:spPr>
          <a:xfrm>
            <a:off x="303300" y="411575"/>
            <a:ext cx="8520600" cy="6396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Survival Paragraphs</a:t>
            </a:r>
            <a:endParaRPr/>
          </a:p>
        </p:txBody>
      </p:sp>
      <p:sp>
        <p:nvSpPr>
          <p:cNvPr id="184" name="Google Shape;184;p40"/>
          <p:cNvSpPr txBox="1"/>
          <p:nvPr/>
        </p:nvSpPr>
        <p:spPr>
          <a:xfrm>
            <a:off x="-8400" y="1204425"/>
            <a:ext cx="91440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0F1923"/>
                </a:solidFill>
                <a:highlight>
                  <a:srgbClr val="FFFFFF"/>
                </a:highlight>
              </a:rPr>
              <a:t>Survival is not just a physical state of being, but it also encompasses the emotional and mental aspects of our lives. Humans have an innate need to belong, to be loved, to be accepted. And the fear of rejection or failure can be just as potent as the fear of physical harm.</a:t>
            </a:r>
            <a:endParaRPr/>
          </a:p>
        </p:txBody>
      </p:sp>
      <p:sp>
        <p:nvSpPr>
          <p:cNvPr id="185" name="Google Shape;185;p40"/>
          <p:cNvSpPr txBox="1"/>
          <p:nvPr/>
        </p:nvSpPr>
        <p:spPr>
          <a:xfrm>
            <a:off x="-8400" y="2038875"/>
            <a:ext cx="91440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0F1923"/>
                </a:solidFill>
                <a:highlight>
                  <a:srgbClr val="FFFFFF"/>
                </a:highlight>
              </a:rPr>
              <a:t>However, while survival can be a driving force in our lives, it can also be a double-edged sword. Our desperate need to survive can sometimes cause us to resort to unethical or immoral behavior. We may lie, cheat, and even steal in order to get ahead and survive in a competitive world. And in doing so, we may lose our integrity and moral compass.</a:t>
            </a:r>
            <a:endParaRPr/>
          </a:p>
        </p:txBody>
      </p:sp>
      <p:sp>
        <p:nvSpPr>
          <p:cNvPr id="186" name="Google Shape;186;p40"/>
          <p:cNvSpPr txBox="1"/>
          <p:nvPr/>
        </p:nvSpPr>
        <p:spPr>
          <a:xfrm>
            <a:off x="12450" y="2951825"/>
            <a:ext cx="91023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0F1923"/>
                </a:solidFill>
                <a:highlight>
                  <a:srgbClr val="FFFFFF"/>
                </a:highlight>
              </a:rPr>
              <a:t>Furthermore, survival can also lead to a sense of selfishness. Our need to survive often takes precedence over the needs of others, leading to a lack of empathy and compassion for those around us. We may become so focused on our own survival that we forget that we are part of a larger community, and that we all need to work together in order to thrive.</a:t>
            </a:r>
            <a:endParaRPr/>
          </a:p>
        </p:txBody>
      </p:sp>
      <p:sp>
        <p:nvSpPr>
          <p:cNvPr id="187" name="Google Shape;187;p40"/>
          <p:cNvSpPr txBox="1"/>
          <p:nvPr/>
        </p:nvSpPr>
        <p:spPr>
          <a:xfrm>
            <a:off x="0" y="3933875"/>
            <a:ext cx="91440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300">
                <a:solidFill>
                  <a:srgbClr val="0F1923"/>
                </a:solidFill>
                <a:highlight>
                  <a:srgbClr val="FFFFFF"/>
                </a:highlight>
              </a:rPr>
              <a:t>However, survival can also bring out the best in us. In times of adversity, humans can truly shine. We have seen countless acts of bravery and selflessness during natural disasters or other tragic events. And these moments of survival can bring people together, forging connections that may not have otherwise existed.</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41"/>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Task 1</a:t>
            </a:r>
            <a:endParaRPr/>
          </a:p>
        </p:txBody>
      </p:sp>
      <p:sp>
        <p:nvSpPr>
          <p:cNvPr id="193" name="Google Shape;193;p41"/>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Read what is written in the previous slide about “survival.”</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 sz="1800"/>
              <a:t>Then write the topic of what each paragraph is about.</a:t>
            </a:r>
            <a:endParaRPr sz="1800"/>
          </a:p>
        </p:txBody>
      </p:sp>
      <p:pic>
        <p:nvPicPr>
          <p:cNvPr id="194" name="Google Shape;194;p41"/>
          <p:cNvPicPr preferRelativeResize="0"/>
          <p:nvPr/>
        </p:nvPicPr>
        <p:blipFill>
          <a:blip r:embed="rId3">
            <a:alphaModFix/>
          </a:blip>
          <a:stretch>
            <a:fillRect/>
          </a:stretch>
        </p:blipFill>
        <p:spPr>
          <a:xfrm>
            <a:off x="3852700" y="1389600"/>
            <a:ext cx="4099050" cy="21970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42"/>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300">
                <a:latin typeface="Lato"/>
                <a:ea typeface="Lato"/>
                <a:cs typeface="Lato"/>
                <a:sym typeface="Lato"/>
              </a:rPr>
              <a:t>Read the following explanation writing example about why space exploration is too dangerous and expensive. The link is </a:t>
            </a:r>
            <a:r>
              <a:rPr lang="en" sz="1300" u="sng">
                <a:solidFill>
                  <a:schemeClr val="hlink"/>
                </a:solidFill>
                <a:latin typeface="Lato"/>
                <a:ea typeface="Lato"/>
                <a:cs typeface="Lato"/>
                <a:sym typeface="Lato"/>
                <a:hlinkClick r:id="rId3"/>
              </a:rPr>
              <a:t>here</a:t>
            </a:r>
            <a:r>
              <a:rPr lang="en" sz="1300">
                <a:latin typeface="Lato"/>
                <a:ea typeface="Lato"/>
                <a:cs typeface="Lato"/>
                <a:sym typeface="Lato"/>
              </a:rPr>
              <a:t> too if you want to access it.</a:t>
            </a:r>
            <a:endParaRPr/>
          </a:p>
        </p:txBody>
      </p:sp>
      <p:pic>
        <p:nvPicPr>
          <p:cNvPr id="200" name="Google Shape;200;p42"/>
          <p:cNvPicPr preferRelativeResize="0"/>
          <p:nvPr/>
        </p:nvPicPr>
        <p:blipFill>
          <a:blip r:embed="rId4">
            <a:alphaModFix/>
          </a:blip>
          <a:stretch>
            <a:fillRect/>
          </a:stretch>
        </p:blipFill>
        <p:spPr>
          <a:xfrm>
            <a:off x="2098775" y="152400"/>
            <a:ext cx="5044975" cy="39257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43"/>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Task 2</a:t>
            </a:r>
            <a:endParaRPr/>
          </a:p>
        </p:txBody>
      </p:sp>
      <p:sp>
        <p:nvSpPr>
          <p:cNvPr id="206" name="Google Shape;206;p43"/>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chemeClr val="dk1"/>
                </a:solidFill>
              </a:rPr>
              <a:t>You need to write an </a:t>
            </a:r>
            <a:r>
              <a:rPr lang="en" sz="1400">
                <a:solidFill>
                  <a:schemeClr val="dk1"/>
                </a:solidFill>
              </a:rPr>
              <a:t>explanatory</a:t>
            </a:r>
            <a:r>
              <a:rPr lang="en" sz="1400">
                <a:solidFill>
                  <a:schemeClr val="dk1"/>
                </a:solidFill>
              </a:rPr>
              <a:t> essay about what you think is the worst type of natural disaster.</a:t>
            </a:r>
            <a:endParaRPr sz="1400">
              <a:solidFill>
                <a:schemeClr val="dk1"/>
              </a:solidFill>
            </a:endParaRPr>
          </a:p>
          <a:p>
            <a:pPr indent="0" lvl="0" marL="0" rtl="0" algn="l">
              <a:spcBef>
                <a:spcPts val="0"/>
              </a:spcBef>
              <a:spcAft>
                <a:spcPts val="0"/>
              </a:spcAft>
              <a:buNone/>
            </a:pPr>
            <a:r>
              <a:t/>
            </a:r>
            <a:endParaRPr sz="1400"/>
          </a:p>
          <a:p>
            <a:pPr indent="0" lvl="0" marL="0" rtl="0" algn="l">
              <a:spcBef>
                <a:spcPts val="0"/>
              </a:spcBef>
              <a:spcAft>
                <a:spcPts val="1200"/>
              </a:spcAft>
              <a:buClr>
                <a:schemeClr val="dk1"/>
              </a:buClr>
              <a:buSzPts val="1100"/>
              <a:buFont typeface="Arial"/>
              <a:buNone/>
            </a:pPr>
            <a:r>
              <a:rPr lang="en" sz="1400">
                <a:solidFill>
                  <a:schemeClr val="dk1"/>
                </a:solidFill>
              </a:rPr>
              <a:t>But first, on the next slide you will see a template of where to put researched information for your essay. Draw the template in your English books and write the researched information within it.</a:t>
            </a:r>
            <a:endParaRPr sz="1400"/>
          </a:p>
        </p:txBody>
      </p:sp>
      <p:pic>
        <p:nvPicPr>
          <p:cNvPr id="207" name="Google Shape;207;p43"/>
          <p:cNvPicPr preferRelativeResize="0"/>
          <p:nvPr/>
        </p:nvPicPr>
        <p:blipFill>
          <a:blip r:embed="rId3">
            <a:alphaModFix/>
          </a:blip>
          <a:stretch>
            <a:fillRect/>
          </a:stretch>
        </p:blipFill>
        <p:spPr>
          <a:xfrm>
            <a:off x="3961075" y="1311300"/>
            <a:ext cx="4237001" cy="24133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graphicFrame>
        <p:nvGraphicFramePr>
          <p:cNvPr id="212" name="Google Shape;212;p44"/>
          <p:cNvGraphicFramePr/>
          <p:nvPr/>
        </p:nvGraphicFramePr>
        <p:xfrm>
          <a:off x="952500" y="139975"/>
          <a:ext cx="3000000" cy="3000000"/>
        </p:xfrm>
        <a:graphic>
          <a:graphicData uri="http://schemas.openxmlformats.org/drawingml/2006/table">
            <a:tbl>
              <a:tblPr>
                <a:noFill/>
                <a:tableStyleId>{CF493A92-782A-4BC0-BF3A-AF00957F2189}</a:tableStyleId>
              </a:tblPr>
              <a:tblGrid>
                <a:gridCol w="7239000"/>
              </a:tblGrid>
              <a:tr h="381000">
                <a:tc>
                  <a:txBody>
                    <a:bodyPr/>
                    <a:lstStyle/>
                    <a:p>
                      <a:pPr indent="-304800" lvl="0" marL="457200" rtl="0" algn="l">
                        <a:lnSpc>
                          <a:spcPct val="115000"/>
                        </a:lnSpc>
                        <a:spcBef>
                          <a:spcPts val="0"/>
                        </a:spcBef>
                        <a:spcAft>
                          <a:spcPts val="0"/>
                        </a:spcAft>
                        <a:buClr>
                          <a:schemeClr val="accent1"/>
                        </a:buClr>
                        <a:buSzPts val="1200"/>
                        <a:buFont typeface="Lato"/>
                        <a:buAutoNum type="arabicPeriod"/>
                      </a:pPr>
                      <a:r>
                        <a:rPr lang="en" sz="1200">
                          <a:solidFill>
                            <a:schemeClr val="accent1"/>
                          </a:solidFill>
                          <a:latin typeface="Lato"/>
                          <a:ea typeface="Lato"/>
                          <a:cs typeface="Lato"/>
                          <a:sym typeface="Lato"/>
                        </a:rPr>
                        <a:t>Introduction</a:t>
                      </a:r>
                      <a:endParaRPr sz="1200"/>
                    </a:p>
                    <a:p>
                      <a:pPr indent="0" lvl="0" marL="0" rtl="0" algn="l">
                        <a:spcBef>
                          <a:spcPts val="1200"/>
                        </a:spcBef>
                        <a:spcAft>
                          <a:spcPts val="0"/>
                        </a:spcAft>
                        <a:buNone/>
                      </a:pPr>
                      <a:r>
                        <a:t/>
                      </a:r>
                      <a:endParaRPr/>
                    </a:p>
                    <a:p>
                      <a:pPr indent="0" lvl="0" marL="0" rtl="0" algn="l">
                        <a:spcBef>
                          <a:spcPts val="0"/>
                        </a:spcBef>
                        <a:spcAft>
                          <a:spcPts val="0"/>
                        </a:spcAft>
                        <a:buNone/>
                      </a:pPr>
                      <a:r>
                        <a:t/>
                      </a:r>
                      <a:endParaRPr/>
                    </a:p>
                  </a:txBody>
                  <a:tcPr marT="91425" marB="91425" marR="91425" marL="91425"/>
                </a:tc>
              </a:tr>
              <a:tr h="381000">
                <a:tc>
                  <a:txBody>
                    <a:bodyPr/>
                    <a:lstStyle/>
                    <a:p>
                      <a:pPr indent="0" lvl="0" marL="0" rtl="0" algn="l">
                        <a:lnSpc>
                          <a:spcPct val="115000"/>
                        </a:lnSpc>
                        <a:spcBef>
                          <a:spcPts val="0"/>
                        </a:spcBef>
                        <a:spcAft>
                          <a:spcPts val="0"/>
                        </a:spcAft>
                        <a:buNone/>
                      </a:pPr>
                      <a:r>
                        <a:rPr lang="en" sz="1200">
                          <a:solidFill>
                            <a:schemeClr val="accent1"/>
                          </a:solidFill>
                          <a:latin typeface="Lato"/>
                          <a:ea typeface="Lato"/>
                          <a:cs typeface="Lato"/>
                          <a:sym typeface="Lato"/>
                        </a:rPr>
                        <a:t>2.      Reason for what the worst natural disaster is</a:t>
                      </a:r>
                      <a:endParaRPr sz="1200"/>
                    </a:p>
                    <a:p>
                      <a:pPr indent="0" lvl="0" marL="0" rtl="0" algn="l">
                        <a:spcBef>
                          <a:spcPts val="1200"/>
                        </a:spcBef>
                        <a:spcAft>
                          <a:spcPts val="0"/>
                        </a:spcAft>
                        <a:buNone/>
                      </a:pPr>
                      <a:r>
                        <a:t/>
                      </a:r>
                      <a:endParaRPr/>
                    </a:p>
                    <a:p>
                      <a:pPr indent="0" lvl="0" marL="0" rtl="0" algn="l">
                        <a:spcBef>
                          <a:spcPts val="0"/>
                        </a:spcBef>
                        <a:spcAft>
                          <a:spcPts val="0"/>
                        </a:spcAft>
                        <a:buNone/>
                      </a:pPr>
                      <a:r>
                        <a:t/>
                      </a:r>
                      <a:endParaRPr/>
                    </a:p>
                  </a:txBody>
                  <a:tcPr marT="91425" marB="91425" marR="91425" marL="91425"/>
                </a:tc>
              </a:tr>
              <a:tr h="381000">
                <a:tc>
                  <a:txBody>
                    <a:bodyPr/>
                    <a:lstStyle/>
                    <a:p>
                      <a:pPr indent="0" lvl="0" marL="0" rtl="0" algn="l">
                        <a:lnSpc>
                          <a:spcPct val="115000"/>
                        </a:lnSpc>
                        <a:spcBef>
                          <a:spcPts val="0"/>
                        </a:spcBef>
                        <a:spcAft>
                          <a:spcPts val="0"/>
                        </a:spcAft>
                        <a:buNone/>
                      </a:pPr>
                      <a:r>
                        <a:rPr lang="en" sz="1200">
                          <a:solidFill>
                            <a:schemeClr val="accent1"/>
                          </a:solidFill>
                          <a:latin typeface="Lato"/>
                          <a:ea typeface="Lato"/>
                          <a:cs typeface="Lato"/>
                          <a:sym typeface="Lato"/>
                        </a:rPr>
                        <a:t>3.       What people do to </a:t>
                      </a:r>
                      <a:r>
                        <a:rPr lang="en" sz="1200">
                          <a:solidFill>
                            <a:schemeClr val="accent1"/>
                          </a:solidFill>
                          <a:latin typeface="Lato"/>
                          <a:ea typeface="Lato"/>
                          <a:cs typeface="Lato"/>
                          <a:sym typeface="Lato"/>
                        </a:rPr>
                        <a:t>prepare</a:t>
                      </a:r>
                      <a:r>
                        <a:rPr lang="en" sz="1200">
                          <a:solidFill>
                            <a:schemeClr val="accent1"/>
                          </a:solidFill>
                          <a:latin typeface="Lato"/>
                          <a:ea typeface="Lato"/>
                          <a:cs typeface="Lato"/>
                          <a:sym typeface="Lato"/>
                        </a:rPr>
                        <a:t> for the worst natural disaster</a:t>
                      </a:r>
                      <a:endParaRPr sz="1200"/>
                    </a:p>
                    <a:p>
                      <a:pPr indent="0" lvl="0" marL="0" rtl="0" algn="l">
                        <a:spcBef>
                          <a:spcPts val="1200"/>
                        </a:spcBef>
                        <a:spcAft>
                          <a:spcPts val="0"/>
                        </a:spcAft>
                        <a:buNone/>
                      </a:pPr>
                      <a:r>
                        <a:t/>
                      </a:r>
                      <a:endParaRPr/>
                    </a:p>
                    <a:p>
                      <a:pPr indent="0" lvl="0" marL="0" rtl="0" algn="l">
                        <a:spcBef>
                          <a:spcPts val="0"/>
                        </a:spcBef>
                        <a:spcAft>
                          <a:spcPts val="0"/>
                        </a:spcAft>
                        <a:buNone/>
                      </a:pPr>
                      <a:r>
                        <a:t/>
                      </a:r>
                      <a:endParaRPr/>
                    </a:p>
                  </a:txBody>
                  <a:tcPr marT="91425" marB="91425" marR="91425" marL="91425"/>
                </a:tc>
              </a:tr>
              <a:tr h="381000">
                <a:tc>
                  <a:txBody>
                    <a:bodyPr/>
                    <a:lstStyle/>
                    <a:p>
                      <a:pPr indent="0" lvl="0" marL="0" rtl="0" algn="l">
                        <a:lnSpc>
                          <a:spcPct val="115000"/>
                        </a:lnSpc>
                        <a:spcBef>
                          <a:spcPts val="0"/>
                        </a:spcBef>
                        <a:spcAft>
                          <a:spcPts val="0"/>
                        </a:spcAft>
                        <a:buNone/>
                      </a:pPr>
                      <a:r>
                        <a:rPr lang="en" sz="1200">
                          <a:solidFill>
                            <a:schemeClr val="accent1"/>
                          </a:solidFill>
                          <a:latin typeface="Lato"/>
                          <a:ea typeface="Lato"/>
                          <a:cs typeface="Lato"/>
                          <a:sym typeface="Lato"/>
                        </a:rPr>
                        <a:t>4.     How we can do better in dealing with the worst natural disaster</a:t>
                      </a:r>
                      <a:endParaRPr sz="1200"/>
                    </a:p>
                    <a:p>
                      <a:pPr indent="0" lvl="0" marL="0" rtl="0" algn="l">
                        <a:spcBef>
                          <a:spcPts val="1200"/>
                        </a:spcBef>
                        <a:spcAft>
                          <a:spcPts val="0"/>
                        </a:spcAft>
                        <a:buNone/>
                      </a:pPr>
                      <a:r>
                        <a:t/>
                      </a:r>
                      <a:endParaRPr/>
                    </a:p>
                    <a:p>
                      <a:pPr indent="0" lvl="0" marL="0" rtl="0" algn="l">
                        <a:spcBef>
                          <a:spcPts val="0"/>
                        </a:spcBef>
                        <a:spcAft>
                          <a:spcPts val="0"/>
                        </a:spcAft>
                        <a:buNone/>
                      </a:pPr>
                      <a:r>
                        <a:t/>
                      </a:r>
                      <a:endParaRPr/>
                    </a:p>
                  </a:txBody>
                  <a:tcPr marT="91425" marB="91425" marR="91425" marL="91425"/>
                </a:tc>
              </a:tr>
              <a:tr h="381000">
                <a:tc>
                  <a:txBody>
                    <a:bodyPr/>
                    <a:lstStyle/>
                    <a:p>
                      <a:pPr indent="0" lvl="0" marL="0" rtl="0" algn="l">
                        <a:lnSpc>
                          <a:spcPct val="115000"/>
                        </a:lnSpc>
                        <a:spcBef>
                          <a:spcPts val="0"/>
                        </a:spcBef>
                        <a:spcAft>
                          <a:spcPts val="0"/>
                        </a:spcAft>
                        <a:buNone/>
                      </a:pPr>
                      <a:r>
                        <a:rPr lang="en" sz="1200">
                          <a:solidFill>
                            <a:schemeClr val="accent1"/>
                          </a:solidFill>
                          <a:latin typeface="Lato"/>
                          <a:ea typeface="Lato"/>
                          <a:cs typeface="Lato"/>
                          <a:sym typeface="Lato"/>
                        </a:rPr>
                        <a:t>5.   Conclusion</a:t>
                      </a:r>
                      <a:endParaRPr sz="1200"/>
                    </a:p>
                    <a:p>
                      <a:pPr indent="0" lvl="0" marL="0" rtl="0" algn="l">
                        <a:spcBef>
                          <a:spcPts val="1200"/>
                        </a:spcBef>
                        <a:spcAft>
                          <a:spcPts val="0"/>
                        </a:spcAft>
                        <a:buNone/>
                      </a:pPr>
                      <a:r>
                        <a:t/>
                      </a:r>
                      <a:endParaRPr/>
                    </a:p>
                    <a:p>
                      <a:pPr indent="0" lvl="0" marL="0" rtl="0" algn="l">
                        <a:spcBef>
                          <a:spcPts val="0"/>
                        </a:spcBef>
                        <a:spcAft>
                          <a:spcPts val="0"/>
                        </a:spcAft>
                        <a:buNone/>
                      </a:pPr>
                      <a:r>
                        <a:t/>
                      </a:r>
                      <a:endParaRPr/>
                    </a:p>
                  </a:txBody>
                  <a:tcPr marT="91425" marB="91425" marR="91425" marL="91425"/>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45"/>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3</a:t>
            </a:r>
            <a:endParaRPr/>
          </a:p>
        </p:txBody>
      </p:sp>
      <p:sp>
        <p:nvSpPr>
          <p:cNvPr id="218" name="Google Shape;218;p45"/>
          <p:cNvSpPr txBox="1"/>
          <p:nvPr>
            <p:ph idx="1" type="body"/>
          </p:nvPr>
        </p:nvSpPr>
        <p:spPr>
          <a:xfrm>
            <a:off x="319500" y="1846804"/>
            <a:ext cx="2808000" cy="280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Write an explanatory essay about what you think is the worst natural disaster.</a:t>
            </a:r>
            <a:endParaRPr sz="1800"/>
          </a:p>
          <a:p>
            <a:pPr indent="0" lvl="0" marL="0" rtl="0" algn="l">
              <a:spcBef>
                <a:spcPts val="1200"/>
              </a:spcBef>
              <a:spcAft>
                <a:spcPts val="1200"/>
              </a:spcAft>
              <a:buNone/>
            </a:pPr>
            <a:r>
              <a:rPr lang="en" sz="1800"/>
              <a:t>You can use the structure on the previous slide to help you write your explanatory essay.</a:t>
            </a:r>
            <a:endParaRPr sz="1800"/>
          </a:p>
        </p:txBody>
      </p:sp>
      <p:pic>
        <p:nvPicPr>
          <p:cNvPr id="219" name="Google Shape;219;p45"/>
          <p:cNvPicPr preferRelativeResize="0"/>
          <p:nvPr/>
        </p:nvPicPr>
        <p:blipFill>
          <a:blip r:embed="rId3">
            <a:alphaModFix/>
          </a:blip>
          <a:stretch>
            <a:fillRect/>
          </a:stretch>
        </p:blipFill>
        <p:spPr>
          <a:xfrm>
            <a:off x="3911825" y="1409050"/>
            <a:ext cx="4197576" cy="218745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