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6.xml" ContentType="application/vnd.openxmlformats-officedocument.presentationml.notesSlide+xml"/>
  <Override PartName="/ppt/notesSlides/_rels/notesSlide6.xml.rels" ContentType="application/vnd.openxmlformats-package.relationships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media/image1.png" ContentType="image/png"/>
  <Override PartName="/ppt/media/image2.png" ContentType="image/png"/>
  <Override PartName="/ppt/media/image4.jpeg" ContentType="image/jpeg"/>
  <Override PartName="/ppt/media/image3.jpeg" ContentType="image/jpeg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9144000" cy="6858000"/>
  <p:notesSz cx="7034212" cy="92837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NZ" sz="1400" spc="-1" strike="noStrike">
                <a:solidFill>
                  <a:srgbClr val="000000"/>
                </a:solidFill>
                <a:latin typeface="Arial"/>
              </a:rPr>
              <a:t>Click to move the slide</a:t>
            </a:r>
            <a:endParaRPr b="0" lang="en-N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NZ" sz="2000" spc="-1" strike="noStrike">
                <a:latin typeface="Arial"/>
              </a:rPr>
              <a:t>Click to edit the notes format</a:t>
            </a:r>
            <a:endParaRPr b="0" lang="en-NZ" sz="2000" spc="-1" strike="noStrike">
              <a:latin typeface="Arial"/>
            </a:endParaRPr>
          </a:p>
        </p:txBody>
      </p:sp>
      <p:sp>
        <p:nvSpPr>
          <p:cNvPr id="29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NZ" sz="1400" spc="-1" strike="noStrike">
                <a:latin typeface="Times New Roman"/>
              </a:rPr>
              <a:t>&lt;header&gt;</a:t>
            </a:r>
            <a:endParaRPr b="0" lang="en-NZ" sz="1400" spc="-1" strike="noStrike">
              <a:latin typeface="Times New Roman"/>
            </a:endParaRPr>
          </a:p>
        </p:txBody>
      </p:sp>
      <p:sp>
        <p:nvSpPr>
          <p:cNvPr id="296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en-NZ" sz="1400" spc="-1" strike="noStrike">
                <a:latin typeface="Times New Roman"/>
              </a:rPr>
              <a:t>&lt;date/time&gt;</a:t>
            </a:r>
            <a:endParaRPr b="0" lang="en-NZ" sz="1400" spc="-1" strike="noStrike">
              <a:latin typeface="Times New Roman"/>
            </a:endParaRPr>
          </a:p>
        </p:txBody>
      </p:sp>
      <p:sp>
        <p:nvSpPr>
          <p:cNvPr id="297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en-NZ" sz="1400" spc="-1" strike="noStrike">
                <a:latin typeface="Times New Roman"/>
              </a:rPr>
              <a:t>&lt;footer&gt;</a:t>
            </a:r>
            <a:endParaRPr b="0" lang="en-NZ" sz="1400" spc="-1" strike="noStrike">
              <a:latin typeface="Times New Roman"/>
            </a:endParaRPr>
          </a:p>
        </p:txBody>
      </p:sp>
      <p:sp>
        <p:nvSpPr>
          <p:cNvPr id="298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1B49796C-8B48-4D63-923D-F9C46D6E4EF3}" type="slidenum">
              <a:rPr b="0" lang="en-NZ" sz="1400" spc="-1" strike="noStrike">
                <a:latin typeface="Times New Roman"/>
              </a:rPr>
              <a:t>&lt;number&gt;</a:t>
            </a:fld>
            <a:endParaRPr b="0" lang="en-NZ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sldImg"/>
          </p:nvPr>
        </p:nvSpPr>
        <p:spPr>
          <a:xfrm>
            <a:off x="1197000" y="696960"/>
            <a:ext cx="4641480" cy="3481200"/>
          </a:xfrm>
          <a:prstGeom prst="rect">
            <a:avLst/>
          </a:prstGeom>
        </p:spPr>
      </p:sp>
      <p:sp>
        <p:nvSpPr>
          <p:cNvPr id="323" name="PlaceHolder 2"/>
          <p:cNvSpPr>
            <a:spLocks noGrp="1"/>
          </p:cNvSpPr>
          <p:nvPr>
            <p:ph type="body"/>
          </p:nvPr>
        </p:nvSpPr>
        <p:spPr>
          <a:xfrm>
            <a:off x="703440" y="4410000"/>
            <a:ext cx="5627160" cy="4176360"/>
          </a:xfrm>
          <a:prstGeom prst="rect">
            <a:avLst/>
          </a:prstGeom>
        </p:spPr>
        <p:txBody>
          <a:bodyPr>
            <a:noAutofit/>
          </a:bodyPr>
          <a:p>
            <a:endParaRPr b="0" lang="en-NZ" sz="2000" spc="-1" strike="noStrike">
              <a:latin typeface="Arial"/>
            </a:endParaRPr>
          </a:p>
        </p:txBody>
      </p:sp>
      <p:sp>
        <p:nvSpPr>
          <p:cNvPr id="324" name="Google Shape;289;p6:notes"/>
          <p:cNvSpPr txBox="1"/>
          <p:nvPr/>
        </p:nvSpPr>
        <p:spPr>
          <a:xfrm>
            <a:off x="3984480" y="8818560"/>
            <a:ext cx="3047760" cy="4633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F964CF67-5D26-493D-BBE5-89FA17126CDD}" type="slidenum">
              <a:rPr b="0" lang="en-US" sz="1200" spc="-1" strike="noStrike">
                <a:solidFill>
                  <a:srgbClr val="000000"/>
                </a:solidFill>
                <a:latin typeface="Comic Sans MS"/>
                <a:ea typeface="Comic Sans MS"/>
              </a:rPr>
              <a:t>&lt;number&gt;</a:t>
            </a:fld>
            <a:endParaRPr b="0" lang="en-NZ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1042920" y="1027080"/>
            <a:ext cx="702432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N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1042920" y="2324160"/>
            <a:ext cx="6776640" cy="1672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N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1042920" y="4156560"/>
            <a:ext cx="6776640" cy="1672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NZ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1042920" y="1027080"/>
            <a:ext cx="702432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N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1042920" y="2324160"/>
            <a:ext cx="3306960" cy="1672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N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4515480" y="2324160"/>
            <a:ext cx="3306960" cy="1672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N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1042920" y="4156560"/>
            <a:ext cx="3306960" cy="1672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N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 type="body"/>
          </p:nvPr>
        </p:nvSpPr>
        <p:spPr>
          <a:xfrm>
            <a:off x="4515480" y="4156560"/>
            <a:ext cx="3306960" cy="1672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NZ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042920" y="1027080"/>
            <a:ext cx="702432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N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1042920" y="2324160"/>
            <a:ext cx="2181960" cy="1672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N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3334320" y="2324160"/>
            <a:ext cx="2181960" cy="1672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N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5625720" y="2324160"/>
            <a:ext cx="2181960" cy="1672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N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5"/>
          <p:cNvSpPr>
            <a:spLocks noGrp="1"/>
          </p:cNvSpPr>
          <p:nvPr>
            <p:ph type="body"/>
          </p:nvPr>
        </p:nvSpPr>
        <p:spPr>
          <a:xfrm>
            <a:off x="1042920" y="4156560"/>
            <a:ext cx="2181960" cy="1672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N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6"/>
          <p:cNvSpPr>
            <a:spLocks noGrp="1"/>
          </p:cNvSpPr>
          <p:nvPr>
            <p:ph type="body"/>
          </p:nvPr>
        </p:nvSpPr>
        <p:spPr>
          <a:xfrm>
            <a:off x="3334320" y="4156560"/>
            <a:ext cx="2181960" cy="1672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N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7"/>
          <p:cNvSpPr>
            <a:spLocks noGrp="1"/>
          </p:cNvSpPr>
          <p:nvPr>
            <p:ph type="body"/>
          </p:nvPr>
        </p:nvSpPr>
        <p:spPr>
          <a:xfrm>
            <a:off x="5625720" y="4156560"/>
            <a:ext cx="2181960" cy="1672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NZ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1042920" y="1027080"/>
            <a:ext cx="702432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N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subTitle"/>
          </p:nvPr>
        </p:nvSpPr>
        <p:spPr>
          <a:xfrm>
            <a:off x="1042920" y="2324160"/>
            <a:ext cx="6776640" cy="35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NZ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1042920" y="1027080"/>
            <a:ext cx="702432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N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1042920" y="2324160"/>
            <a:ext cx="6776640" cy="350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NZ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1042920" y="1027080"/>
            <a:ext cx="702432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N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1042920" y="2324160"/>
            <a:ext cx="3306960" cy="350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N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 type="body"/>
          </p:nvPr>
        </p:nvSpPr>
        <p:spPr>
          <a:xfrm>
            <a:off x="4515480" y="2324160"/>
            <a:ext cx="3306960" cy="350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NZ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1042920" y="1027080"/>
            <a:ext cx="702432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NZ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subTitle"/>
          </p:nvPr>
        </p:nvSpPr>
        <p:spPr>
          <a:xfrm>
            <a:off x="1042920" y="1027080"/>
            <a:ext cx="7024320" cy="5297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NZ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1042920" y="1027080"/>
            <a:ext cx="702432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N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1042920" y="2324160"/>
            <a:ext cx="3306960" cy="1672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N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4515480" y="2324160"/>
            <a:ext cx="3306960" cy="350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N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 type="body"/>
          </p:nvPr>
        </p:nvSpPr>
        <p:spPr>
          <a:xfrm>
            <a:off x="1042920" y="4156560"/>
            <a:ext cx="3306960" cy="1672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NZ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1042920" y="1027080"/>
            <a:ext cx="702432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N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subTitle"/>
          </p:nvPr>
        </p:nvSpPr>
        <p:spPr>
          <a:xfrm>
            <a:off x="1042920" y="2324160"/>
            <a:ext cx="6776640" cy="35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NZ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1042920" y="1027080"/>
            <a:ext cx="702432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N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1042920" y="2324160"/>
            <a:ext cx="3306960" cy="350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N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4515480" y="2324160"/>
            <a:ext cx="3306960" cy="1672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N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 type="body"/>
          </p:nvPr>
        </p:nvSpPr>
        <p:spPr>
          <a:xfrm>
            <a:off x="4515480" y="4156560"/>
            <a:ext cx="3306960" cy="1672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NZ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1042920" y="1027080"/>
            <a:ext cx="702432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N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1042920" y="2324160"/>
            <a:ext cx="3306960" cy="1672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N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4515480" y="2324160"/>
            <a:ext cx="3306960" cy="1672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N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PlaceHolder 4"/>
          <p:cNvSpPr>
            <a:spLocks noGrp="1"/>
          </p:cNvSpPr>
          <p:nvPr>
            <p:ph type="body"/>
          </p:nvPr>
        </p:nvSpPr>
        <p:spPr>
          <a:xfrm>
            <a:off x="1042920" y="4156560"/>
            <a:ext cx="6776640" cy="1672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NZ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1042920" y="1027080"/>
            <a:ext cx="702432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N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1042920" y="2324160"/>
            <a:ext cx="6776640" cy="1672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N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 type="body"/>
          </p:nvPr>
        </p:nvSpPr>
        <p:spPr>
          <a:xfrm>
            <a:off x="1042920" y="4156560"/>
            <a:ext cx="6776640" cy="1672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NZ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1042920" y="1027080"/>
            <a:ext cx="702432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N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 type="body"/>
          </p:nvPr>
        </p:nvSpPr>
        <p:spPr>
          <a:xfrm>
            <a:off x="1042920" y="2324160"/>
            <a:ext cx="3306960" cy="1672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N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 type="body"/>
          </p:nvPr>
        </p:nvSpPr>
        <p:spPr>
          <a:xfrm>
            <a:off x="4515480" y="2324160"/>
            <a:ext cx="3306960" cy="1672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N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PlaceHolder 4"/>
          <p:cNvSpPr>
            <a:spLocks noGrp="1"/>
          </p:cNvSpPr>
          <p:nvPr>
            <p:ph type="body"/>
          </p:nvPr>
        </p:nvSpPr>
        <p:spPr>
          <a:xfrm>
            <a:off x="1042920" y="4156560"/>
            <a:ext cx="3306960" cy="1672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N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PlaceHolder 5"/>
          <p:cNvSpPr>
            <a:spLocks noGrp="1"/>
          </p:cNvSpPr>
          <p:nvPr>
            <p:ph type="body"/>
          </p:nvPr>
        </p:nvSpPr>
        <p:spPr>
          <a:xfrm>
            <a:off x="4515480" y="4156560"/>
            <a:ext cx="3306960" cy="1672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NZ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1042920" y="1027080"/>
            <a:ext cx="702432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N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1042920" y="2324160"/>
            <a:ext cx="2181960" cy="1672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N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 type="body"/>
          </p:nvPr>
        </p:nvSpPr>
        <p:spPr>
          <a:xfrm>
            <a:off x="3334320" y="2324160"/>
            <a:ext cx="2181960" cy="1672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N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PlaceHolder 4"/>
          <p:cNvSpPr>
            <a:spLocks noGrp="1"/>
          </p:cNvSpPr>
          <p:nvPr>
            <p:ph type="body"/>
          </p:nvPr>
        </p:nvSpPr>
        <p:spPr>
          <a:xfrm>
            <a:off x="5625720" y="2324160"/>
            <a:ext cx="2181960" cy="1672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N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PlaceHolder 5"/>
          <p:cNvSpPr>
            <a:spLocks noGrp="1"/>
          </p:cNvSpPr>
          <p:nvPr>
            <p:ph type="body"/>
          </p:nvPr>
        </p:nvSpPr>
        <p:spPr>
          <a:xfrm>
            <a:off x="1042920" y="4156560"/>
            <a:ext cx="2181960" cy="1672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N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PlaceHolder 6"/>
          <p:cNvSpPr>
            <a:spLocks noGrp="1"/>
          </p:cNvSpPr>
          <p:nvPr>
            <p:ph type="body"/>
          </p:nvPr>
        </p:nvSpPr>
        <p:spPr>
          <a:xfrm>
            <a:off x="3334320" y="4156560"/>
            <a:ext cx="2181960" cy="1672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N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PlaceHolder 7"/>
          <p:cNvSpPr>
            <a:spLocks noGrp="1"/>
          </p:cNvSpPr>
          <p:nvPr>
            <p:ph type="body"/>
          </p:nvPr>
        </p:nvSpPr>
        <p:spPr>
          <a:xfrm>
            <a:off x="5625720" y="4156560"/>
            <a:ext cx="2181960" cy="1672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NZ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1042920" y="1027080"/>
            <a:ext cx="702432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N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 type="subTitle"/>
          </p:nvPr>
        </p:nvSpPr>
        <p:spPr>
          <a:xfrm>
            <a:off x="1042920" y="2324160"/>
            <a:ext cx="6776640" cy="35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NZ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1042920" y="1027080"/>
            <a:ext cx="702432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N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 type="body"/>
          </p:nvPr>
        </p:nvSpPr>
        <p:spPr>
          <a:xfrm>
            <a:off x="1042920" y="2324160"/>
            <a:ext cx="6776640" cy="350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NZ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1042920" y="1027080"/>
            <a:ext cx="702432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N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 type="body"/>
          </p:nvPr>
        </p:nvSpPr>
        <p:spPr>
          <a:xfrm>
            <a:off x="1042920" y="2324160"/>
            <a:ext cx="3306960" cy="350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N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3" name="PlaceHolder 3"/>
          <p:cNvSpPr>
            <a:spLocks noGrp="1"/>
          </p:cNvSpPr>
          <p:nvPr>
            <p:ph type="body"/>
          </p:nvPr>
        </p:nvSpPr>
        <p:spPr>
          <a:xfrm>
            <a:off x="4515480" y="2324160"/>
            <a:ext cx="3306960" cy="350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NZ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1042920" y="1027080"/>
            <a:ext cx="702432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NZ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1042920" y="1027080"/>
            <a:ext cx="702432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N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1042920" y="2324160"/>
            <a:ext cx="6776640" cy="350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NZ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subTitle"/>
          </p:nvPr>
        </p:nvSpPr>
        <p:spPr>
          <a:xfrm>
            <a:off x="1042920" y="1027080"/>
            <a:ext cx="7024320" cy="5297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NZ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1042920" y="1027080"/>
            <a:ext cx="702432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N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 type="body"/>
          </p:nvPr>
        </p:nvSpPr>
        <p:spPr>
          <a:xfrm>
            <a:off x="1042920" y="2324160"/>
            <a:ext cx="3306960" cy="1672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N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8" name="PlaceHolder 3"/>
          <p:cNvSpPr>
            <a:spLocks noGrp="1"/>
          </p:cNvSpPr>
          <p:nvPr>
            <p:ph type="body"/>
          </p:nvPr>
        </p:nvSpPr>
        <p:spPr>
          <a:xfrm>
            <a:off x="4515480" y="2324160"/>
            <a:ext cx="3306960" cy="350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N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9" name="PlaceHolder 4"/>
          <p:cNvSpPr>
            <a:spLocks noGrp="1"/>
          </p:cNvSpPr>
          <p:nvPr>
            <p:ph type="body"/>
          </p:nvPr>
        </p:nvSpPr>
        <p:spPr>
          <a:xfrm>
            <a:off x="1042920" y="4156560"/>
            <a:ext cx="3306960" cy="1672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NZ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1042920" y="1027080"/>
            <a:ext cx="702432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N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 type="body"/>
          </p:nvPr>
        </p:nvSpPr>
        <p:spPr>
          <a:xfrm>
            <a:off x="1042920" y="2324160"/>
            <a:ext cx="3306960" cy="350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N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2" name="PlaceHolder 3"/>
          <p:cNvSpPr>
            <a:spLocks noGrp="1"/>
          </p:cNvSpPr>
          <p:nvPr>
            <p:ph type="body"/>
          </p:nvPr>
        </p:nvSpPr>
        <p:spPr>
          <a:xfrm>
            <a:off x="4515480" y="2324160"/>
            <a:ext cx="3306960" cy="1672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N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3" name="PlaceHolder 4"/>
          <p:cNvSpPr>
            <a:spLocks noGrp="1"/>
          </p:cNvSpPr>
          <p:nvPr>
            <p:ph type="body"/>
          </p:nvPr>
        </p:nvSpPr>
        <p:spPr>
          <a:xfrm>
            <a:off x="4515480" y="4156560"/>
            <a:ext cx="3306960" cy="1672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NZ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1042920" y="1027080"/>
            <a:ext cx="702432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N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5" name="PlaceHolder 2"/>
          <p:cNvSpPr>
            <a:spLocks noGrp="1"/>
          </p:cNvSpPr>
          <p:nvPr>
            <p:ph type="body"/>
          </p:nvPr>
        </p:nvSpPr>
        <p:spPr>
          <a:xfrm>
            <a:off x="1042920" y="2324160"/>
            <a:ext cx="3306960" cy="1672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N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6" name="PlaceHolder 3"/>
          <p:cNvSpPr>
            <a:spLocks noGrp="1"/>
          </p:cNvSpPr>
          <p:nvPr>
            <p:ph type="body"/>
          </p:nvPr>
        </p:nvSpPr>
        <p:spPr>
          <a:xfrm>
            <a:off x="4515480" y="2324160"/>
            <a:ext cx="3306960" cy="1672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N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7" name="PlaceHolder 4"/>
          <p:cNvSpPr>
            <a:spLocks noGrp="1"/>
          </p:cNvSpPr>
          <p:nvPr>
            <p:ph type="body"/>
          </p:nvPr>
        </p:nvSpPr>
        <p:spPr>
          <a:xfrm>
            <a:off x="1042920" y="4156560"/>
            <a:ext cx="6776640" cy="1672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NZ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title"/>
          </p:nvPr>
        </p:nvSpPr>
        <p:spPr>
          <a:xfrm>
            <a:off x="1042920" y="1027080"/>
            <a:ext cx="702432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N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9" name="PlaceHolder 2"/>
          <p:cNvSpPr>
            <a:spLocks noGrp="1"/>
          </p:cNvSpPr>
          <p:nvPr>
            <p:ph type="body"/>
          </p:nvPr>
        </p:nvSpPr>
        <p:spPr>
          <a:xfrm>
            <a:off x="1042920" y="2324160"/>
            <a:ext cx="6776640" cy="1672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N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0" name="PlaceHolder 3"/>
          <p:cNvSpPr>
            <a:spLocks noGrp="1"/>
          </p:cNvSpPr>
          <p:nvPr>
            <p:ph type="body"/>
          </p:nvPr>
        </p:nvSpPr>
        <p:spPr>
          <a:xfrm>
            <a:off x="1042920" y="4156560"/>
            <a:ext cx="6776640" cy="1672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NZ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1042920" y="1027080"/>
            <a:ext cx="702432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N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2" name="PlaceHolder 2"/>
          <p:cNvSpPr>
            <a:spLocks noGrp="1"/>
          </p:cNvSpPr>
          <p:nvPr>
            <p:ph type="body"/>
          </p:nvPr>
        </p:nvSpPr>
        <p:spPr>
          <a:xfrm>
            <a:off x="1042920" y="2324160"/>
            <a:ext cx="3306960" cy="1672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N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3" name="PlaceHolder 3"/>
          <p:cNvSpPr>
            <a:spLocks noGrp="1"/>
          </p:cNvSpPr>
          <p:nvPr>
            <p:ph type="body"/>
          </p:nvPr>
        </p:nvSpPr>
        <p:spPr>
          <a:xfrm>
            <a:off x="4515480" y="2324160"/>
            <a:ext cx="3306960" cy="1672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N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4" name="PlaceHolder 4"/>
          <p:cNvSpPr>
            <a:spLocks noGrp="1"/>
          </p:cNvSpPr>
          <p:nvPr>
            <p:ph type="body"/>
          </p:nvPr>
        </p:nvSpPr>
        <p:spPr>
          <a:xfrm>
            <a:off x="1042920" y="4156560"/>
            <a:ext cx="3306960" cy="1672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N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5" name="PlaceHolder 5"/>
          <p:cNvSpPr>
            <a:spLocks noGrp="1"/>
          </p:cNvSpPr>
          <p:nvPr>
            <p:ph type="body"/>
          </p:nvPr>
        </p:nvSpPr>
        <p:spPr>
          <a:xfrm>
            <a:off x="4515480" y="4156560"/>
            <a:ext cx="3306960" cy="1672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NZ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1042920" y="1027080"/>
            <a:ext cx="702432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N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7" name="PlaceHolder 2"/>
          <p:cNvSpPr>
            <a:spLocks noGrp="1"/>
          </p:cNvSpPr>
          <p:nvPr>
            <p:ph type="body"/>
          </p:nvPr>
        </p:nvSpPr>
        <p:spPr>
          <a:xfrm>
            <a:off x="1042920" y="2324160"/>
            <a:ext cx="2181960" cy="1672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N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8" name="PlaceHolder 3"/>
          <p:cNvSpPr>
            <a:spLocks noGrp="1"/>
          </p:cNvSpPr>
          <p:nvPr>
            <p:ph type="body"/>
          </p:nvPr>
        </p:nvSpPr>
        <p:spPr>
          <a:xfrm>
            <a:off x="3334320" y="2324160"/>
            <a:ext cx="2181960" cy="1672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N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9" name="PlaceHolder 4"/>
          <p:cNvSpPr>
            <a:spLocks noGrp="1"/>
          </p:cNvSpPr>
          <p:nvPr>
            <p:ph type="body"/>
          </p:nvPr>
        </p:nvSpPr>
        <p:spPr>
          <a:xfrm>
            <a:off x="5625720" y="2324160"/>
            <a:ext cx="2181960" cy="1672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N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0" name="PlaceHolder 5"/>
          <p:cNvSpPr>
            <a:spLocks noGrp="1"/>
          </p:cNvSpPr>
          <p:nvPr>
            <p:ph type="body"/>
          </p:nvPr>
        </p:nvSpPr>
        <p:spPr>
          <a:xfrm>
            <a:off x="1042920" y="4156560"/>
            <a:ext cx="2181960" cy="1672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N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1" name="PlaceHolder 6"/>
          <p:cNvSpPr>
            <a:spLocks noGrp="1"/>
          </p:cNvSpPr>
          <p:nvPr>
            <p:ph type="body"/>
          </p:nvPr>
        </p:nvSpPr>
        <p:spPr>
          <a:xfrm>
            <a:off x="3334320" y="4156560"/>
            <a:ext cx="2181960" cy="1672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N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2" name="PlaceHolder 7"/>
          <p:cNvSpPr>
            <a:spLocks noGrp="1"/>
          </p:cNvSpPr>
          <p:nvPr>
            <p:ph type="body"/>
          </p:nvPr>
        </p:nvSpPr>
        <p:spPr>
          <a:xfrm>
            <a:off x="5625720" y="4156560"/>
            <a:ext cx="2181960" cy="1672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NZ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1042920" y="1027080"/>
            <a:ext cx="702432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N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1042920" y="2324160"/>
            <a:ext cx="3306960" cy="350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N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515480" y="2324160"/>
            <a:ext cx="3306960" cy="350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NZ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1042920" y="1027080"/>
            <a:ext cx="702432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NZ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subTitle"/>
          </p:nvPr>
        </p:nvSpPr>
        <p:spPr>
          <a:xfrm>
            <a:off x="1042920" y="1027080"/>
            <a:ext cx="7024320" cy="5297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NZ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042920" y="1027080"/>
            <a:ext cx="702432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N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1042920" y="2324160"/>
            <a:ext cx="3306960" cy="1672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N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515480" y="2324160"/>
            <a:ext cx="3306960" cy="350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N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1042920" y="4156560"/>
            <a:ext cx="3306960" cy="1672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NZ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1042920" y="1027080"/>
            <a:ext cx="702432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N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1042920" y="2324160"/>
            <a:ext cx="3306960" cy="3507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N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515480" y="2324160"/>
            <a:ext cx="3306960" cy="1672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N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4515480" y="4156560"/>
            <a:ext cx="3306960" cy="1672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NZ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1042920" y="1027080"/>
            <a:ext cx="702432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N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1042920" y="2324160"/>
            <a:ext cx="3306960" cy="1672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N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515480" y="2324160"/>
            <a:ext cx="3306960" cy="1672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NZ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1042920" y="4156560"/>
            <a:ext cx="6776640" cy="1672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NZ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c2f35f"/>
            </a:gs>
            <a:gs pos="100000">
              <a:srgbClr val="92be3f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oogle Shape;10;p1"/>
          <p:cNvGrpSpPr/>
          <p:nvPr/>
        </p:nvGrpSpPr>
        <p:grpSpPr>
          <a:xfrm>
            <a:off x="-567000" y="0"/>
            <a:ext cx="10458720" cy="7116840"/>
            <a:chOff x="-567000" y="0"/>
            <a:chExt cx="10458720" cy="7116840"/>
          </a:xfrm>
        </p:grpSpPr>
        <p:grpSp>
          <p:nvGrpSpPr>
            <p:cNvPr id="1" name="Google Shape;11;p1"/>
            <p:cNvGrpSpPr/>
            <p:nvPr/>
          </p:nvGrpSpPr>
          <p:grpSpPr>
            <a:xfrm>
              <a:off x="77760" y="0"/>
              <a:ext cx="9144000" cy="6858000"/>
              <a:chOff x="77760" y="0"/>
              <a:chExt cx="9144000" cy="6858000"/>
            </a:xfrm>
          </p:grpSpPr>
          <p:grpSp>
            <p:nvGrpSpPr>
              <p:cNvPr id="2" name="Google Shape;12;p1"/>
              <p:cNvGrpSpPr/>
              <p:nvPr/>
            </p:nvGrpSpPr>
            <p:grpSpPr>
              <a:xfrm>
                <a:off x="77760" y="0"/>
                <a:ext cx="2514240" cy="6857640"/>
                <a:chOff x="77760" y="0"/>
                <a:chExt cx="2514240" cy="6857640"/>
              </a:xfrm>
            </p:grpSpPr>
            <p:sp>
              <p:nvSpPr>
                <p:cNvPr id="3" name="Google Shape;13;p1"/>
                <p:cNvSpPr/>
                <p:nvPr/>
              </p:nvSpPr>
              <p:spPr>
                <a:xfrm>
                  <a:off x="992160" y="0"/>
                  <a:ext cx="1599840" cy="6857640"/>
                </a:xfrm>
                <a:prstGeom prst="rect">
                  <a:avLst/>
                </a:prstGeom>
                <a:solidFill>
                  <a:schemeClr val="lt1">
                    <a:alpha val="10000"/>
                  </a:schemeClr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4" name="Google Shape;14;p1"/>
                <p:cNvSpPr/>
                <p:nvPr/>
              </p:nvSpPr>
              <p:spPr>
                <a:xfrm>
                  <a:off x="77760" y="0"/>
                  <a:ext cx="456840" cy="6857640"/>
                </a:xfrm>
                <a:prstGeom prst="rect">
                  <a:avLst/>
                </a:prstGeom>
                <a:solidFill>
                  <a:schemeClr val="lt1">
                    <a:alpha val="10000"/>
                  </a:schemeClr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5" name="Google Shape;15;p1"/>
                <p:cNvSpPr/>
                <p:nvPr/>
              </p:nvSpPr>
              <p:spPr>
                <a:xfrm>
                  <a:off x="306360" y="0"/>
                  <a:ext cx="761760" cy="6857640"/>
                </a:xfrm>
                <a:prstGeom prst="rect">
                  <a:avLst/>
                </a:prstGeom>
                <a:solidFill>
                  <a:schemeClr val="lt1">
                    <a:alpha val="10000"/>
                  </a:schemeClr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6" name="Google Shape;16;p1"/>
              <p:cNvGrpSpPr/>
              <p:nvPr/>
            </p:nvGrpSpPr>
            <p:grpSpPr>
              <a:xfrm>
                <a:off x="500040" y="0"/>
                <a:ext cx="2514240" cy="6857640"/>
                <a:chOff x="500040" y="0"/>
                <a:chExt cx="2514240" cy="6857640"/>
              </a:xfrm>
            </p:grpSpPr>
            <p:sp>
              <p:nvSpPr>
                <p:cNvPr id="7" name="Google Shape;17;p1"/>
                <p:cNvSpPr/>
                <p:nvPr/>
              </p:nvSpPr>
              <p:spPr>
                <a:xfrm>
                  <a:off x="1414440" y="0"/>
                  <a:ext cx="1599840" cy="6857640"/>
                </a:xfrm>
                <a:prstGeom prst="rect">
                  <a:avLst/>
                </a:prstGeom>
                <a:solidFill>
                  <a:schemeClr val="lt1">
                    <a:alpha val="10000"/>
                  </a:schemeClr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8" name="Google Shape;18;p1"/>
                <p:cNvSpPr/>
                <p:nvPr/>
              </p:nvSpPr>
              <p:spPr>
                <a:xfrm>
                  <a:off x="500040" y="0"/>
                  <a:ext cx="456840" cy="6857640"/>
                </a:xfrm>
                <a:prstGeom prst="rect">
                  <a:avLst/>
                </a:prstGeom>
                <a:solidFill>
                  <a:schemeClr val="lt1">
                    <a:alpha val="10000"/>
                  </a:schemeClr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9" name="Google Shape;19;p1"/>
                <p:cNvSpPr/>
                <p:nvPr/>
              </p:nvSpPr>
              <p:spPr>
                <a:xfrm>
                  <a:off x="728640" y="0"/>
                  <a:ext cx="761760" cy="6857640"/>
                </a:xfrm>
                <a:prstGeom prst="rect">
                  <a:avLst/>
                </a:prstGeom>
                <a:solidFill>
                  <a:schemeClr val="lt1">
                    <a:alpha val="10000"/>
                  </a:schemeClr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10" name="Google Shape;20;p1"/>
              <p:cNvGrpSpPr/>
              <p:nvPr/>
            </p:nvGrpSpPr>
            <p:grpSpPr>
              <a:xfrm>
                <a:off x="6707520" y="360"/>
                <a:ext cx="2514240" cy="6857640"/>
                <a:chOff x="6707520" y="360"/>
                <a:chExt cx="2514240" cy="6857640"/>
              </a:xfrm>
            </p:grpSpPr>
            <p:sp>
              <p:nvSpPr>
                <p:cNvPr id="11" name="Google Shape;21;p1"/>
                <p:cNvSpPr/>
                <p:nvPr/>
              </p:nvSpPr>
              <p:spPr>
                <a:xfrm rot="10800000">
                  <a:off x="6707520" y="360"/>
                  <a:ext cx="1599840" cy="6857640"/>
                </a:xfrm>
                <a:prstGeom prst="rect">
                  <a:avLst/>
                </a:prstGeom>
                <a:solidFill>
                  <a:schemeClr val="lt1">
                    <a:alpha val="10000"/>
                  </a:schemeClr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2" name="Google Shape;22;p1"/>
                <p:cNvSpPr/>
                <p:nvPr/>
              </p:nvSpPr>
              <p:spPr>
                <a:xfrm rot="10800000">
                  <a:off x="8764920" y="360"/>
                  <a:ext cx="456840" cy="6857640"/>
                </a:xfrm>
                <a:prstGeom prst="rect">
                  <a:avLst/>
                </a:prstGeom>
                <a:solidFill>
                  <a:schemeClr val="lt1">
                    <a:alpha val="10000"/>
                  </a:schemeClr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3" name="Google Shape;23;p1"/>
                <p:cNvSpPr/>
                <p:nvPr/>
              </p:nvSpPr>
              <p:spPr>
                <a:xfrm rot="10800000">
                  <a:off x="8231400" y="360"/>
                  <a:ext cx="761760" cy="6857640"/>
                </a:xfrm>
                <a:prstGeom prst="rect">
                  <a:avLst/>
                </a:prstGeom>
                <a:solidFill>
                  <a:schemeClr val="lt1">
                    <a:alpha val="10000"/>
                  </a:schemeClr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sp>
            <p:nvSpPr>
              <p:cNvPr id="14" name="Google Shape;24;p1"/>
              <p:cNvSpPr/>
              <p:nvPr/>
            </p:nvSpPr>
            <p:spPr>
              <a:xfrm>
                <a:off x="3887640" y="0"/>
                <a:ext cx="2819160" cy="6857640"/>
              </a:xfrm>
              <a:prstGeom prst="rect">
                <a:avLst/>
              </a:prstGeom>
              <a:solidFill>
                <a:schemeClr val="lt1">
                  <a:alpha val="10000"/>
                </a:scheme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" name="Google Shape;25;p1"/>
              <p:cNvSpPr/>
              <p:nvPr/>
            </p:nvSpPr>
            <p:spPr>
              <a:xfrm>
                <a:off x="2973240" y="0"/>
                <a:ext cx="456840" cy="6857640"/>
              </a:xfrm>
              <a:prstGeom prst="rect">
                <a:avLst/>
              </a:prstGeom>
              <a:solidFill>
                <a:schemeClr val="lt1">
                  <a:alpha val="10000"/>
                </a:scheme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6" name="Google Shape;26;p1"/>
              <p:cNvSpPr/>
              <p:nvPr/>
            </p:nvSpPr>
            <p:spPr>
              <a:xfrm>
                <a:off x="3201840" y="0"/>
                <a:ext cx="761760" cy="6857640"/>
              </a:xfrm>
              <a:prstGeom prst="rect">
                <a:avLst/>
              </a:prstGeom>
              <a:solidFill>
                <a:schemeClr val="lt1">
                  <a:alpha val="10000"/>
                </a:scheme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17" name="Google Shape;27;p1"/>
            <p:cNvSpPr/>
            <p:nvPr/>
          </p:nvSpPr>
          <p:spPr>
            <a:xfrm>
              <a:off x="65160" y="5035680"/>
              <a:ext cx="9145080" cy="1174320"/>
            </a:xfrm>
            <a:custGeom>
              <a:avLst/>
              <a:gdLst/>
              <a:ahLst/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 w="9525"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" name="Google Shape;28;p1"/>
            <p:cNvSpPr/>
            <p:nvPr/>
          </p:nvSpPr>
          <p:spPr>
            <a:xfrm>
              <a:off x="65160" y="3467160"/>
              <a:ext cx="9145080" cy="890280"/>
            </a:xfrm>
            <a:custGeom>
              <a:avLst/>
              <a:gdLst/>
              <a:ahLst/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 w="9525"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" name="Google Shape;29;p1"/>
            <p:cNvSpPr/>
            <p:nvPr/>
          </p:nvSpPr>
          <p:spPr>
            <a:xfrm>
              <a:off x="54000" y="5640480"/>
              <a:ext cx="3004920" cy="1211040"/>
            </a:xfrm>
            <a:custGeom>
              <a:avLst/>
              <a:gdLst/>
              <a:ahLst/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 w="9525"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" name="Google Shape;30;p1"/>
            <p:cNvSpPr/>
            <p:nvPr/>
          </p:nvSpPr>
          <p:spPr>
            <a:xfrm>
              <a:off x="65160" y="5284800"/>
              <a:ext cx="9145080" cy="1477440"/>
            </a:xfrm>
            <a:custGeom>
              <a:avLst/>
              <a:gdLst/>
              <a:ahLst/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 w="9525"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" name="Google Shape;31;p1"/>
            <p:cNvSpPr/>
            <p:nvPr/>
          </p:nvSpPr>
          <p:spPr>
            <a:xfrm>
              <a:off x="2214720" y="5132520"/>
              <a:ext cx="6982920" cy="1719000"/>
            </a:xfrm>
            <a:custGeom>
              <a:avLst/>
              <a:gdLst/>
              <a:ahLst/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 w="9525"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" name="Google Shape;32;p1"/>
            <p:cNvSpPr/>
            <p:nvPr/>
          </p:nvSpPr>
          <p:spPr>
            <a:xfrm rot="1800000">
              <a:off x="3073320" y="2858760"/>
              <a:ext cx="1601280" cy="138888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10000"/>
              </a:schemeClr>
            </a:solidFill>
            <a:ln w="12700">
              <a:solidFill>
                <a:srgbClr val="ffffff">
                  <a:alpha val="11764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" name="Google Shape;33;p1"/>
            <p:cNvSpPr/>
            <p:nvPr/>
          </p:nvSpPr>
          <p:spPr>
            <a:xfrm rot="1800000">
              <a:off x="3797280" y="4125600"/>
              <a:ext cx="1601280" cy="138888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 w="12700">
              <a:solidFill>
                <a:srgbClr val="ffffff">
                  <a:alpha val="11764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" name="Google Shape;34;p1"/>
            <p:cNvSpPr/>
            <p:nvPr/>
          </p:nvSpPr>
          <p:spPr>
            <a:xfrm rot="1800000">
              <a:off x="3806640" y="1591920"/>
              <a:ext cx="1601280" cy="138888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7000"/>
              </a:schemeClr>
            </a:solidFill>
            <a:ln w="12700">
              <a:solidFill>
                <a:srgbClr val="ffffff">
                  <a:alpha val="7843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" name="Google Shape;35;p1"/>
            <p:cNvSpPr/>
            <p:nvPr/>
          </p:nvSpPr>
          <p:spPr>
            <a:xfrm rot="1800000">
              <a:off x="3054240" y="325080"/>
              <a:ext cx="1601280" cy="138888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4000"/>
              </a:schemeClr>
            </a:solidFill>
            <a:ln w="12700">
              <a:solidFill>
                <a:srgbClr val="ffffff">
                  <a:alpha val="7843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" name="Google Shape;36;p1"/>
            <p:cNvSpPr/>
            <p:nvPr/>
          </p:nvSpPr>
          <p:spPr>
            <a:xfrm rot="1800000">
              <a:off x="4540320" y="5383080"/>
              <a:ext cx="1601280" cy="138888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000"/>
              </a:schemeClr>
            </a:solidFill>
            <a:ln w="12700">
              <a:solidFill>
                <a:srgbClr val="ffffff">
                  <a:alpha val="11764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" name="Google Shape;37;p1"/>
            <p:cNvSpPr/>
            <p:nvPr/>
          </p:nvSpPr>
          <p:spPr>
            <a:xfrm rot="1800000">
              <a:off x="-304560" y="4201920"/>
              <a:ext cx="1261800" cy="1387080"/>
            </a:xfrm>
            <a:custGeom>
              <a:avLst/>
              <a:gdLst/>
              <a:ahLst/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lt1">
                <a:alpha val="10000"/>
              </a:schemeClr>
            </a:solidFill>
            <a:ln w="12700">
              <a:solidFill>
                <a:srgbClr val="ffffff">
                  <a:alpha val="11764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" name="Google Shape;38;p1"/>
            <p:cNvSpPr/>
            <p:nvPr/>
          </p:nvSpPr>
          <p:spPr>
            <a:xfrm rot="1800000">
              <a:off x="101520" y="5401800"/>
              <a:ext cx="1601280" cy="138888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 w="12700">
              <a:solidFill>
                <a:srgbClr val="ffffff">
                  <a:alpha val="11764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" name="Google Shape;39;p1"/>
            <p:cNvSpPr/>
            <p:nvPr/>
          </p:nvSpPr>
          <p:spPr>
            <a:xfrm rot="1800000">
              <a:off x="129960" y="2849400"/>
              <a:ext cx="1601280" cy="138888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7000"/>
              </a:schemeClr>
            </a:solidFill>
            <a:ln w="12700">
              <a:solidFill>
                <a:srgbClr val="ffffff">
                  <a:alpha val="7843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" name="Google Shape;40;p1"/>
            <p:cNvSpPr/>
            <p:nvPr/>
          </p:nvSpPr>
          <p:spPr>
            <a:xfrm rot="1800000">
              <a:off x="853920" y="4125600"/>
              <a:ext cx="1601280" cy="138888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 w="12700">
              <a:solidFill>
                <a:srgbClr val="ffffff">
                  <a:alpha val="11764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" name="Google Shape;41;p1"/>
            <p:cNvSpPr/>
            <p:nvPr/>
          </p:nvSpPr>
          <p:spPr>
            <a:xfrm rot="1800000">
              <a:off x="1587240" y="5411520"/>
              <a:ext cx="1601280" cy="138888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 w="12700">
              <a:solidFill>
                <a:srgbClr val="ffffff">
                  <a:alpha val="11764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" name="Google Shape;42;p1"/>
            <p:cNvSpPr/>
            <p:nvPr/>
          </p:nvSpPr>
          <p:spPr>
            <a:xfrm rot="1800000">
              <a:off x="1606320" y="2858760"/>
              <a:ext cx="1601280" cy="138888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7000"/>
              </a:schemeClr>
            </a:solidFill>
            <a:ln w="12700">
              <a:solidFill>
                <a:srgbClr val="ffffff">
                  <a:alpha val="7843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" name="Google Shape;43;p1"/>
            <p:cNvSpPr/>
            <p:nvPr/>
          </p:nvSpPr>
          <p:spPr>
            <a:xfrm rot="1800000">
              <a:off x="873000" y="1563480"/>
              <a:ext cx="1601280" cy="138888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 w="12700">
              <a:solidFill>
                <a:srgbClr val="ffffff">
                  <a:alpha val="11764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" name="Google Shape;44;p1"/>
            <p:cNvSpPr/>
            <p:nvPr/>
          </p:nvSpPr>
          <p:spPr>
            <a:xfrm rot="1800000">
              <a:off x="6884640" y="4144680"/>
              <a:ext cx="1599840" cy="138888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10000"/>
              </a:schemeClr>
            </a:solidFill>
            <a:ln w="12700">
              <a:solidFill>
                <a:srgbClr val="ffffff">
                  <a:alpha val="11764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" name="Google Shape;45;p1"/>
            <p:cNvSpPr/>
            <p:nvPr/>
          </p:nvSpPr>
          <p:spPr>
            <a:xfrm rot="1800000">
              <a:off x="7627680" y="5420880"/>
              <a:ext cx="1599840" cy="138888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 w="12700">
              <a:solidFill>
                <a:srgbClr val="ffffff">
                  <a:alpha val="11764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" name="Google Shape;46;p1"/>
            <p:cNvSpPr/>
            <p:nvPr/>
          </p:nvSpPr>
          <p:spPr>
            <a:xfrm rot="1800000">
              <a:off x="7627680" y="2868480"/>
              <a:ext cx="1599840" cy="138888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7000"/>
              </a:schemeClr>
            </a:solidFill>
            <a:ln w="12700">
              <a:solidFill>
                <a:srgbClr val="ffffff">
                  <a:alpha val="7843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" name="Google Shape;47;p1"/>
            <p:cNvSpPr/>
            <p:nvPr/>
          </p:nvSpPr>
          <p:spPr>
            <a:xfrm rot="1800000">
              <a:off x="8385120" y="4055760"/>
              <a:ext cx="1242720" cy="1387080"/>
            </a:xfrm>
            <a:custGeom>
              <a:avLst/>
              <a:gdLst/>
              <a:ahLst/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lt1">
                <a:alpha val="4000"/>
              </a:schemeClr>
            </a:solidFill>
            <a:ln w="12700">
              <a:solidFill>
                <a:srgbClr val="ffffff">
                  <a:alpha val="11764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8" name="Google Shape;48;p1"/>
            <p:cNvSpPr/>
            <p:nvPr/>
          </p:nvSpPr>
          <p:spPr>
            <a:xfrm rot="1800000">
              <a:off x="8385120" y="1510920"/>
              <a:ext cx="1240920" cy="1388880"/>
            </a:xfrm>
            <a:custGeom>
              <a:avLst/>
              <a:gdLst/>
              <a:ahLst/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noFill/>
            <a:ln w="12700">
              <a:solidFill>
                <a:srgbClr val="ffffff">
                  <a:alpha val="11764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9" name="Google Shape;49;p1" hidden="1"/>
          <p:cNvSpPr/>
          <p:nvPr/>
        </p:nvSpPr>
        <p:spPr>
          <a:xfrm>
            <a:off x="457200" y="333360"/>
            <a:ext cx="8229240" cy="6186240"/>
          </a:xfrm>
          <a:prstGeom prst="rect">
            <a:avLst/>
          </a:prstGeom>
          <a:solidFill>
            <a:schemeClr val="lt1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0" name="Google Shape;50;p1" hidden="1"/>
          <p:cNvSpPr/>
          <p:nvPr/>
        </p:nvSpPr>
        <p:spPr>
          <a:xfrm>
            <a:off x="4560840" y="-22320"/>
            <a:ext cx="3679560" cy="699840"/>
          </a:xfrm>
          <a:prstGeom prst="rect">
            <a:avLst/>
          </a:prstGeom>
          <a:solidFill>
            <a:srgbClr val="f5f5f5"/>
          </a:solidFill>
          <a:ln w="15875">
            <a:solidFill>
              <a:srgbClr val="74a50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1" name="Google Shape;51;p1" hidden="1"/>
          <p:cNvSpPr/>
          <p:nvPr/>
        </p:nvSpPr>
        <p:spPr>
          <a:xfrm>
            <a:off x="4649760" y="-22320"/>
            <a:ext cx="3504960" cy="62352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42" name="Google Shape;58;p2"/>
          <p:cNvGrpSpPr/>
          <p:nvPr/>
        </p:nvGrpSpPr>
        <p:grpSpPr>
          <a:xfrm>
            <a:off x="-644760" y="0"/>
            <a:ext cx="10458720" cy="7116840"/>
            <a:chOff x="-644760" y="0"/>
            <a:chExt cx="10458720" cy="7116840"/>
          </a:xfrm>
        </p:grpSpPr>
        <p:grpSp>
          <p:nvGrpSpPr>
            <p:cNvPr id="43" name="Google Shape;59;p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44" name="Google Shape;60;p2"/>
              <p:cNvGrpSpPr/>
              <p:nvPr/>
            </p:nvGrpSpPr>
            <p:grpSpPr>
              <a:xfrm>
                <a:off x="0" y="0"/>
                <a:ext cx="2514240" cy="6857640"/>
                <a:chOff x="0" y="0"/>
                <a:chExt cx="2514240" cy="6857640"/>
              </a:xfrm>
            </p:grpSpPr>
            <p:sp>
              <p:nvSpPr>
                <p:cNvPr id="45" name="Google Shape;61;p2"/>
                <p:cNvSpPr/>
                <p:nvPr/>
              </p:nvSpPr>
              <p:spPr>
                <a:xfrm>
                  <a:off x="914400" y="0"/>
                  <a:ext cx="1599840" cy="6857640"/>
                </a:xfrm>
                <a:prstGeom prst="rect">
                  <a:avLst/>
                </a:prstGeom>
                <a:solidFill>
                  <a:schemeClr val="lt1">
                    <a:alpha val="10000"/>
                  </a:schemeClr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46" name="Google Shape;62;p2"/>
                <p:cNvSpPr/>
                <p:nvPr/>
              </p:nvSpPr>
              <p:spPr>
                <a:xfrm>
                  <a:off x="0" y="0"/>
                  <a:ext cx="456840" cy="6857640"/>
                </a:xfrm>
                <a:prstGeom prst="rect">
                  <a:avLst/>
                </a:prstGeom>
                <a:solidFill>
                  <a:schemeClr val="lt1">
                    <a:alpha val="10000"/>
                  </a:schemeClr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47" name="Google Shape;63;p2"/>
                <p:cNvSpPr/>
                <p:nvPr/>
              </p:nvSpPr>
              <p:spPr>
                <a:xfrm>
                  <a:off x="228600" y="0"/>
                  <a:ext cx="761760" cy="6857640"/>
                </a:xfrm>
                <a:prstGeom prst="rect">
                  <a:avLst/>
                </a:prstGeom>
                <a:solidFill>
                  <a:schemeClr val="lt1">
                    <a:alpha val="10000"/>
                  </a:schemeClr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48" name="Google Shape;64;p2"/>
              <p:cNvGrpSpPr/>
              <p:nvPr/>
            </p:nvGrpSpPr>
            <p:grpSpPr>
              <a:xfrm>
                <a:off x="422280" y="0"/>
                <a:ext cx="2514240" cy="6857640"/>
                <a:chOff x="422280" y="0"/>
                <a:chExt cx="2514240" cy="6857640"/>
              </a:xfrm>
            </p:grpSpPr>
            <p:sp>
              <p:nvSpPr>
                <p:cNvPr id="49" name="Google Shape;65;p2"/>
                <p:cNvSpPr/>
                <p:nvPr/>
              </p:nvSpPr>
              <p:spPr>
                <a:xfrm>
                  <a:off x="1336680" y="0"/>
                  <a:ext cx="1599840" cy="6857640"/>
                </a:xfrm>
                <a:prstGeom prst="rect">
                  <a:avLst/>
                </a:prstGeom>
                <a:solidFill>
                  <a:schemeClr val="lt1">
                    <a:alpha val="10000"/>
                  </a:schemeClr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50" name="Google Shape;66;p2"/>
                <p:cNvSpPr/>
                <p:nvPr/>
              </p:nvSpPr>
              <p:spPr>
                <a:xfrm>
                  <a:off x="422280" y="0"/>
                  <a:ext cx="456840" cy="6857640"/>
                </a:xfrm>
                <a:prstGeom prst="rect">
                  <a:avLst/>
                </a:prstGeom>
                <a:solidFill>
                  <a:schemeClr val="lt1">
                    <a:alpha val="10000"/>
                  </a:schemeClr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51" name="Google Shape;67;p2"/>
                <p:cNvSpPr/>
                <p:nvPr/>
              </p:nvSpPr>
              <p:spPr>
                <a:xfrm>
                  <a:off x="650880" y="0"/>
                  <a:ext cx="761760" cy="6857640"/>
                </a:xfrm>
                <a:prstGeom prst="rect">
                  <a:avLst/>
                </a:prstGeom>
                <a:solidFill>
                  <a:schemeClr val="lt1">
                    <a:alpha val="10000"/>
                  </a:schemeClr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52" name="Google Shape;68;p2"/>
              <p:cNvGrpSpPr/>
              <p:nvPr/>
            </p:nvGrpSpPr>
            <p:grpSpPr>
              <a:xfrm>
                <a:off x="6629760" y="360"/>
                <a:ext cx="2514240" cy="6857640"/>
                <a:chOff x="6629760" y="360"/>
                <a:chExt cx="2514240" cy="6857640"/>
              </a:xfrm>
            </p:grpSpPr>
            <p:sp>
              <p:nvSpPr>
                <p:cNvPr id="53" name="Google Shape;69;p2"/>
                <p:cNvSpPr/>
                <p:nvPr/>
              </p:nvSpPr>
              <p:spPr>
                <a:xfrm rot="10800000">
                  <a:off x="6629760" y="360"/>
                  <a:ext cx="1599840" cy="6857640"/>
                </a:xfrm>
                <a:prstGeom prst="rect">
                  <a:avLst/>
                </a:prstGeom>
                <a:solidFill>
                  <a:schemeClr val="lt1">
                    <a:alpha val="10000"/>
                  </a:schemeClr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54" name="Google Shape;70;p2"/>
                <p:cNvSpPr/>
                <p:nvPr/>
              </p:nvSpPr>
              <p:spPr>
                <a:xfrm rot="10800000">
                  <a:off x="8687160" y="360"/>
                  <a:ext cx="456840" cy="6857640"/>
                </a:xfrm>
                <a:prstGeom prst="rect">
                  <a:avLst/>
                </a:prstGeom>
                <a:solidFill>
                  <a:schemeClr val="lt1">
                    <a:alpha val="10000"/>
                  </a:schemeClr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55" name="Google Shape;71;p2"/>
                <p:cNvSpPr/>
                <p:nvPr/>
              </p:nvSpPr>
              <p:spPr>
                <a:xfrm rot="10800000">
                  <a:off x="8153640" y="360"/>
                  <a:ext cx="761760" cy="6857640"/>
                </a:xfrm>
                <a:prstGeom prst="rect">
                  <a:avLst/>
                </a:prstGeom>
                <a:solidFill>
                  <a:schemeClr val="lt1">
                    <a:alpha val="10000"/>
                  </a:schemeClr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sp>
            <p:nvSpPr>
              <p:cNvPr id="56" name="Google Shape;72;p2"/>
              <p:cNvSpPr/>
              <p:nvPr/>
            </p:nvSpPr>
            <p:spPr>
              <a:xfrm>
                <a:off x="3809880" y="0"/>
                <a:ext cx="2819160" cy="6857640"/>
              </a:xfrm>
              <a:prstGeom prst="rect">
                <a:avLst/>
              </a:prstGeom>
              <a:solidFill>
                <a:schemeClr val="lt1">
                  <a:alpha val="10000"/>
                </a:scheme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7" name="Google Shape;73;p2"/>
              <p:cNvSpPr/>
              <p:nvPr/>
            </p:nvSpPr>
            <p:spPr>
              <a:xfrm>
                <a:off x="2895480" y="0"/>
                <a:ext cx="456840" cy="6857640"/>
              </a:xfrm>
              <a:prstGeom prst="rect">
                <a:avLst/>
              </a:prstGeom>
              <a:solidFill>
                <a:schemeClr val="lt1">
                  <a:alpha val="10000"/>
                </a:scheme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8" name="Google Shape;74;p2"/>
              <p:cNvSpPr/>
              <p:nvPr/>
            </p:nvSpPr>
            <p:spPr>
              <a:xfrm>
                <a:off x="3124080" y="0"/>
                <a:ext cx="761760" cy="6857640"/>
              </a:xfrm>
              <a:prstGeom prst="rect">
                <a:avLst/>
              </a:prstGeom>
              <a:solidFill>
                <a:schemeClr val="lt1">
                  <a:alpha val="10000"/>
                </a:scheme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59" name="Google Shape;75;p2"/>
            <p:cNvSpPr/>
            <p:nvPr/>
          </p:nvSpPr>
          <p:spPr>
            <a:xfrm>
              <a:off x="-12600" y="5035680"/>
              <a:ext cx="9145080" cy="1174320"/>
            </a:xfrm>
            <a:custGeom>
              <a:avLst/>
              <a:gdLst/>
              <a:ahLst/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 w="9525"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0" name="Google Shape;76;p2"/>
            <p:cNvSpPr/>
            <p:nvPr/>
          </p:nvSpPr>
          <p:spPr>
            <a:xfrm>
              <a:off x="-12600" y="3467160"/>
              <a:ext cx="9145080" cy="890280"/>
            </a:xfrm>
            <a:custGeom>
              <a:avLst/>
              <a:gdLst/>
              <a:ahLst/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 w="9525"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1" name="Google Shape;77;p2"/>
            <p:cNvSpPr/>
            <p:nvPr/>
          </p:nvSpPr>
          <p:spPr>
            <a:xfrm>
              <a:off x="-23760" y="5640480"/>
              <a:ext cx="3004920" cy="1211040"/>
            </a:xfrm>
            <a:custGeom>
              <a:avLst/>
              <a:gdLst/>
              <a:ahLst/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 w="9525"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" name="Google Shape;78;p2"/>
            <p:cNvSpPr/>
            <p:nvPr/>
          </p:nvSpPr>
          <p:spPr>
            <a:xfrm>
              <a:off x="-12600" y="5284800"/>
              <a:ext cx="9145080" cy="1477440"/>
            </a:xfrm>
            <a:custGeom>
              <a:avLst/>
              <a:gdLst/>
              <a:ahLst/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 w="9525"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3" name="Google Shape;79;p2"/>
            <p:cNvSpPr/>
            <p:nvPr/>
          </p:nvSpPr>
          <p:spPr>
            <a:xfrm>
              <a:off x="2136600" y="5132520"/>
              <a:ext cx="6982920" cy="1719000"/>
            </a:xfrm>
            <a:custGeom>
              <a:avLst/>
              <a:gdLst/>
              <a:ahLst/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 w="9525"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" name="Google Shape;80;p2"/>
            <p:cNvSpPr/>
            <p:nvPr/>
          </p:nvSpPr>
          <p:spPr>
            <a:xfrm rot="1800000">
              <a:off x="2995560" y="2858760"/>
              <a:ext cx="1601280" cy="138888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10000"/>
              </a:schemeClr>
            </a:solidFill>
            <a:ln w="12700">
              <a:solidFill>
                <a:srgbClr val="ffffff">
                  <a:alpha val="11764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" name="Google Shape;81;p2"/>
            <p:cNvSpPr/>
            <p:nvPr/>
          </p:nvSpPr>
          <p:spPr>
            <a:xfrm rot="1800000">
              <a:off x="3719520" y="4125600"/>
              <a:ext cx="1601280" cy="138888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 w="12700">
              <a:solidFill>
                <a:srgbClr val="ffffff">
                  <a:alpha val="11764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" name="Google Shape;82;p2"/>
            <p:cNvSpPr/>
            <p:nvPr/>
          </p:nvSpPr>
          <p:spPr>
            <a:xfrm rot="1800000">
              <a:off x="3728880" y="1591920"/>
              <a:ext cx="1601280" cy="138888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7000"/>
              </a:schemeClr>
            </a:solidFill>
            <a:ln w="12700">
              <a:solidFill>
                <a:srgbClr val="ffffff">
                  <a:alpha val="7843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7" name="Google Shape;83;p2"/>
            <p:cNvSpPr/>
            <p:nvPr/>
          </p:nvSpPr>
          <p:spPr>
            <a:xfrm rot="1800000">
              <a:off x="2976480" y="325080"/>
              <a:ext cx="1601280" cy="138888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4000"/>
              </a:schemeClr>
            </a:solidFill>
            <a:ln w="12700">
              <a:solidFill>
                <a:srgbClr val="ffffff">
                  <a:alpha val="7843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" name="Google Shape;84;p2"/>
            <p:cNvSpPr/>
            <p:nvPr/>
          </p:nvSpPr>
          <p:spPr>
            <a:xfrm rot="1800000">
              <a:off x="4462200" y="5383080"/>
              <a:ext cx="1601280" cy="138888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000"/>
              </a:schemeClr>
            </a:solidFill>
            <a:ln w="12700">
              <a:solidFill>
                <a:srgbClr val="ffffff">
                  <a:alpha val="11764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" name="Google Shape;85;p2"/>
            <p:cNvSpPr/>
            <p:nvPr/>
          </p:nvSpPr>
          <p:spPr>
            <a:xfrm rot="1800000">
              <a:off x="-382320" y="4201920"/>
              <a:ext cx="1261800" cy="1387080"/>
            </a:xfrm>
            <a:custGeom>
              <a:avLst/>
              <a:gdLst/>
              <a:ahLst/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lt1">
                <a:alpha val="10000"/>
              </a:schemeClr>
            </a:solidFill>
            <a:ln w="12700">
              <a:solidFill>
                <a:srgbClr val="ffffff">
                  <a:alpha val="11764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" name="Google Shape;86;p2"/>
            <p:cNvSpPr/>
            <p:nvPr/>
          </p:nvSpPr>
          <p:spPr>
            <a:xfrm rot="1800000">
              <a:off x="23760" y="5401800"/>
              <a:ext cx="1601280" cy="138888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 w="12700">
              <a:solidFill>
                <a:srgbClr val="ffffff">
                  <a:alpha val="11764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1" name="Google Shape;87;p2"/>
            <p:cNvSpPr/>
            <p:nvPr/>
          </p:nvSpPr>
          <p:spPr>
            <a:xfrm rot="1800000">
              <a:off x="52200" y="2849400"/>
              <a:ext cx="1601280" cy="138888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7000"/>
              </a:schemeClr>
            </a:solidFill>
            <a:ln w="12700">
              <a:solidFill>
                <a:srgbClr val="ffffff">
                  <a:alpha val="7843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2" name="Google Shape;88;p2"/>
            <p:cNvSpPr/>
            <p:nvPr/>
          </p:nvSpPr>
          <p:spPr>
            <a:xfrm rot="1800000">
              <a:off x="776160" y="4125600"/>
              <a:ext cx="1601280" cy="138888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 w="12700">
              <a:solidFill>
                <a:srgbClr val="ffffff">
                  <a:alpha val="11764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3" name="Google Shape;89;p2"/>
            <p:cNvSpPr/>
            <p:nvPr/>
          </p:nvSpPr>
          <p:spPr>
            <a:xfrm rot="1800000">
              <a:off x="1509480" y="5411520"/>
              <a:ext cx="1601280" cy="138888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 w="12700">
              <a:solidFill>
                <a:srgbClr val="ffffff">
                  <a:alpha val="11764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4" name="Google Shape;90;p2"/>
            <p:cNvSpPr/>
            <p:nvPr/>
          </p:nvSpPr>
          <p:spPr>
            <a:xfrm rot="1800000">
              <a:off x="1528560" y="2858760"/>
              <a:ext cx="1601280" cy="138888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7000"/>
              </a:schemeClr>
            </a:solidFill>
            <a:ln w="12700">
              <a:solidFill>
                <a:srgbClr val="ffffff">
                  <a:alpha val="7843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5" name="Google Shape;91;p2"/>
            <p:cNvSpPr/>
            <p:nvPr/>
          </p:nvSpPr>
          <p:spPr>
            <a:xfrm rot="1800000">
              <a:off x="795240" y="1563480"/>
              <a:ext cx="1601280" cy="138888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 w="12700">
              <a:solidFill>
                <a:srgbClr val="ffffff">
                  <a:alpha val="11764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6" name="Google Shape;92;p2"/>
            <p:cNvSpPr/>
            <p:nvPr/>
          </p:nvSpPr>
          <p:spPr>
            <a:xfrm rot="1800000">
              <a:off x="6806880" y="4144680"/>
              <a:ext cx="1599840" cy="138888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10000"/>
              </a:schemeClr>
            </a:solidFill>
            <a:ln w="12700">
              <a:solidFill>
                <a:srgbClr val="ffffff">
                  <a:alpha val="11764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7" name="Google Shape;93;p2"/>
            <p:cNvSpPr/>
            <p:nvPr/>
          </p:nvSpPr>
          <p:spPr>
            <a:xfrm rot="1800000">
              <a:off x="7549920" y="5420880"/>
              <a:ext cx="1599840" cy="138888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 w="12700">
              <a:solidFill>
                <a:srgbClr val="ffffff">
                  <a:alpha val="11764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8" name="Google Shape;94;p2"/>
            <p:cNvSpPr/>
            <p:nvPr/>
          </p:nvSpPr>
          <p:spPr>
            <a:xfrm rot="1800000">
              <a:off x="7549920" y="2868480"/>
              <a:ext cx="1599840" cy="138888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7000"/>
              </a:schemeClr>
            </a:solidFill>
            <a:ln w="12700">
              <a:solidFill>
                <a:srgbClr val="ffffff">
                  <a:alpha val="7843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9" name="Google Shape;95;p2"/>
            <p:cNvSpPr/>
            <p:nvPr/>
          </p:nvSpPr>
          <p:spPr>
            <a:xfrm rot="1800000">
              <a:off x="8307360" y="4055760"/>
              <a:ext cx="1242720" cy="1387080"/>
            </a:xfrm>
            <a:custGeom>
              <a:avLst/>
              <a:gdLst/>
              <a:ahLst/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lt1">
                <a:alpha val="4000"/>
              </a:schemeClr>
            </a:solidFill>
            <a:ln w="12700">
              <a:solidFill>
                <a:srgbClr val="ffffff">
                  <a:alpha val="11764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0" name="Google Shape;96;p2"/>
            <p:cNvSpPr/>
            <p:nvPr/>
          </p:nvSpPr>
          <p:spPr>
            <a:xfrm rot="1800000">
              <a:off x="8307360" y="1510920"/>
              <a:ext cx="1240920" cy="1388880"/>
            </a:xfrm>
            <a:custGeom>
              <a:avLst/>
              <a:gdLst/>
              <a:ahLst/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noFill/>
            <a:ln w="12700">
              <a:solidFill>
                <a:srgbClr val="ffffff">
                  <a:alpha val="11764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81" name="Google Shape;97;p2"/>
          <p:cNvSpPr/>
          <p:nvPr/>
        </p:nvSpPr>
        <p:spPr>
          <a:xfrm>
            <a:off x="4560840" y="-22320"/>
            <a:ext cx="3679560" cy="6271920"/>
          </a:xfrm>
          <a:prstGeom prst="rect">
            <a:avLst/>
          </a:prstGeom>
          <a:solidFill>
            <a:srgbClr val="f5f5f5"/>
          </a:solidFill>
          <a:ln w="15875">
            <a:solidFill>
              <a:srgbClr val="74a50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2" name="Google Shape;98;p2"/>
          <p:cNvSpPr/>
          <p:nvPr/>
        </p:nvSpPr>
        <p:spPr>
          <a:xfrm>
            <a:off x="4649760" y="-22320"/>
            <a:ext cx="3504960" cy="231264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3" name="Google Shape;99;p2"/>
          <p:cNvSpPr/>
          <p:nvPr/>
        </p:nvSpPr>
        <p:spPr>
          <a:xfrm>
            <a:off x="4651200" y="6087960"/>
            <a:ext cx="3504960" cy="8208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4" name="Google Shape;100;p2"/>
          <p:cNvSpPr/>
          <p:nvPr/>
        </p:nvSpPr>
        <p:spPr>
          <a:xfrm>
            <a:off x="4651200" y="6087960"/>
            <a:ext cx="3504960" cy="8208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733280" y="2708640"/>
            <a:ext cx="3313080" cy="1701720"/>
          </a:xfrm>
          <a:prstGeom prst="rect">
            <a:avLst/>
          </a:prstGeom>
        </p:spPr>
        <p:txBody>
          <a:bodyPr anchor="b">
            <a:normAutofit/>
          </a:bodyPr>
          <a:p>
            <a:r>
              <a:rPr b="0" lang="en-NZ" sz="36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NZ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dt"/>
          </p:nvPr>
        </p:nvSpPr>
        <p:spPr>
          <a:xfrm>
            <a:off x="4738680" y="1515960"/>
            <a:ext cx="2133360" cy="752040"/>
          </a:xfrm>
          <a:prstGeom prst="rect">
            <a:avLst/>
          </a:prstGeom>
        </p:spPr>
        <p:txBody>
          <a:bodyPr anchor="b">
            <a:noAutofit/>
          </a:bodyPr>
          <a:p>
            <a:endParaRPr b="0" lang="en-NZ" sz="2400" spc="-1" strike="noStrike">
              <a:latin typeface="Times New Roman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ftr"/>
          </p:nvPr>
        </p:nvSpPr>
        <p:spPr>
          <a:xfrm>
            <a:off x="5303880" y="5719680"/>
            <a:ext cx="2830320" cy="364680"/>
          </a:xfrm>
          <a:prstGeom prst="rect">
            <a:avLst/>
          </a:prstGeom>
        </p:spPr>
        <p:txBody>
          <a:bodyPr anchor="ctr">
            <a:normAutofit/>
          </a:bodyPr>
          <a:p>
            <a:endParaRPr b="0" lang="en-NZ" sz="2400" spc="-1" strike="noStrike">
              <a:latin typeface="Times New Roman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sldNum"/>
          </p:nvPr>
        </p:nvSpPr>
        <p:spPr>
          <a:xfrm>
            <a:off x="4649760" y="5719680"/>
            <a:ext cx="64260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fld id="{E5969849-993B-4BC4-88E2-21C45CB3A3F8}" type="slidenum">
              <a:rPr b="0" lang="en-US" sz="1200" spc="-1" strike="noStrike">
                <a:solidFill>
                  <a:srgbClr val="94c600"/>
                </a:solidFill>
                <a:latin typeface="Comic Sans MS"/>
                <a:ea typeface="Comic Sans MS"/>
              </a:rPr>
              <a:t>&lt;number&gt;</a:t>
            </a:fld>
            <a:endParaRPr b="0" lang="en-NZ" sz="1200" spc="-1" strike="noStrike">
              <a:latin typeface="Times New Roman"/>
            </a:endParaRPr>
          </a:p>
        </p:txBody>
      </p:sp>
      <p:sp>
        <p:nvSpPr>
          <p:cNvPr id="89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NZ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NZ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NZ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NZ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NZ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NZ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NZ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NZ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NZ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NZ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NZ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NZ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NZ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NZ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c2f35f"/>
            </a:gs>
            <a:gs pos="100000">
              <a:srgbClr val="92be3f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0;p1"/>
          <p:cNvGrpSpPr/>
          <p:nvPr/>
        </p:nvGrpSpPr>
        <p:grpSpPr>
          <a:xfrm>
            <a:off x="-567000" y="0"/>
            <a:ext cx="10458720" cy="7116840"/>
            <a:chOff x="-567000" y="0"/>
            <a:chExt cx="10458720" cy="7116840"/>
          </a:xfrm>
        </p:grpSpPr>
        <p:grpSp>
          <p:nvGrpSpPr>
            <p:cNvPr id="127" name="Google Shape;11;p1"/>
            <p:cNvGrpSpPr/>
            <p:nvPr/>
          </p:nvGrpSpPr>
          <p:grpSpPr>
            <a:xfrm>
              <a:off x="77760" y="0"/>
              <a:ext cx="9144000" cy="6858000"/>
              <a:chOff x="77760" y="0"/>
              <a:chExt cx="9144000" cy="6858000"/>
            </a:xfrm>
          </p:grpSpPr>
          <p:grpSp>
            <p:nvGrpSpPr>
              <p:cNvPr id="128" name="Google Shape;12;p1"/>
              <p:cNvGrpSpPr/>
              <p:nvPr/>
            </p:nvGrpSpPr>
            <p:grpSpPr>
              <a:xfrm>
                <a:off x="77760" y="0"/>
                <a:ext cx="2514240" cy="6857640"/>
                <a:chOff x="77760" y="0"/>
                <a:chExt cx="2514240" cy="6857640"/>
              </a:xfrm>
            </p:grpSpPr>
            <p:sp>
              <p:nvSpPr>
                <p:cNvPr id="129" name="Google Shape;13;p1"/>
                <p:cNvSpPr/>
                <p:nvPr/>
              </p:nvSpPr>
              <p:spPr>
                <a:xfrm>
                  <a:off x="992160" y="0"/>
                  <a:ext cx="1599840" cy="6857640"/>
                </a:xfrm>
                <a:prstGeom prst="rect">
                  <a:avLst/>
                </a:prstGeom>
                <a:solidFill>
                  <a:schemeClr val="lt1">
                    <a:alpha val="10000"/>
                  </a:schemeClr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30" name="Google Shape;14;p1"/>
                <p:cNvSpPr/>
                <p:nvPr/>
              </p:nvSpPr>
              <p:spPr>
                <a:xfrm>
                  <a:off x="77760" y="0"/>
                  <a:ext cx="456840" cy="6857640"/>
                </a:xfrm>
                <a:prstGeom prst="rect">
                  <a:avLst/>
                </a:prstGeom>
                <a:solidFill>
                  <a:schemeClr val="lt1">
                    <a:alpha val="10000"/>
                  </a:schemeClr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31" name="Google Shape;15;p1"/>
                <p:cNvSpPr/>
                <p:nvPr/>
              </p:nvSpPr>
              <p:spPr>
                <a:xfrm>
                  <a:off x="306360" y="0"/>
                  <a:ext cx="761760" cy="6857640"/>
                </a:xfrm>
                <a:prstGeom prst="rect">
                  <a:avLst/>
                </a:prstGeom>
                <a:solidFill>
                  <a:schemeClr val="lt1">
                    <a:alpha val="10000"/>
                  </a:schemeClr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132" name="Google Shape;16;p1"/>
              <p:cNvGrpSpPr/>
              <p:nvPr/>
            </p:nvGrpSpPr>
            <p:grpSpPr>
              <a:xfrm>
                <a:off x="500040" y="0"/>
                <a:ext cx="2514240" cy="6857640"/>
                <a:chOff x="500040" y="0"/>
                <a:chExt cx="2514240" cy="6857640"/>
              </a:xfrm>
            </p:grpSpPr>
            <p:sp>
              <p:nvSpPr>
                <p:cNvPr id="133" name="Google Shape;17;p1"/>
                <p:cNvSpPr/>
                <p:nvPr/>
              </p:nvSpPr>
              <p:spPr>
                <a:xfrm>
                  <a:off x="1414440" y="0"/>
                  <a:ext cx="1599840" cy="6857640"/>
                </a:xfrm>
                <a:prstGeom prst="rect">
                  <a:avLst/>
                </a:prstGeom>
                <a:solidFill>
                  <a:schemeClr val="lt1">
                    <a:alpha val="10000"/>
                  </a:schemeClr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34" name="Google Shape;18;p1"/>
                <p:cNvSpPr/>
                <p:nvPr/>
              </p:nvSpPr>
              <p:spPr>
                <a:xfrm>
                  <a:off x="500040" y="0"/>
                  <a:ext cx="456840" cy="6857640"/>
                </a:xfrm>
                <a:prstGeom prst="rect">
                  <a:avLst/>
                </a:prstGeom>
                <a:solidFill>
                  <a:schemeClr val="lt1">
                    <a:alpha val="10000"/>
                  </a:schemeClr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35" name="Google Shape;19;p1"/>
                <p:cNvSpPr/>
                <p:nvPr/>
              </p:nvSpPr>
              <p:spPr>
                <a:xfrm>
                  <a:off x="728640" y="0"/>
                  <a:ext cx="761760" cy="6857640"/>
                </a:xfrm>
                <a:prstGeom prst="rect">
                  <a:avLst/>
                </a:prstGeom>
                <a:solidFill>
                  <a:schemeClr val="lt1">
                    <a:alpha val="10000"/>
                  </a:schemeClr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136" name="Google Shape;20;p1"/>
              <p:cNvGrpSpPr/>
              <p:nvPr/>
            </p:nvGrpSpPr>
            <p:grpSpPr>
              <a:xfrm>
                <a:off x="6707520" y="360"/>
                <a:ext cx="2514240" cy="6857640"/>
                <a:chOff x="6707520" y="360"/>
                <a:chExt cx="2514240" cy="6857640"/>
              </a:xfrm>
            </p:grpSpPr>
            <p:sp>
              <p:nvSpPr>
                <p:cNvPr id="137" name="Google Shape;21;p1"/>
                <p:cNvSpPr/>
                <p:nvPr/>
              </p:nvSpPr>
              <p:spPr>
                <a:xfrm rot="10800000">
                  <a:off x="6707520" y="360"/>
                  <a:ext cx="1599840" cy="6857640"/>
                </a:xfrm>
                <a:prstGeom prst="rect">
                  <a:avLst/>
                </a:prstGeom>
                <a:solidFill>
                  <a:schemeClr val="lt1">
                    <a:alpha val="10000"/>
                  </a:schemeClr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38" name="Google Shape;22;p1"/>
                <p:cNvSpPr/>
                <p:nvPr/>
              </p:nvSpPr>
              <p:spPr>
                <a:xfrm rot="10800000">
                  <a:off x="8764920" y="360"/>
                  <a:ext cx="456840" cy="6857640"/>
                </a:xfrm>
                <a:prstGeom prst="rect">
                  <a:avLst/>
                </a:prstGeom>
                <a:solidFill>
                  <a:schemeClr val="lt1">
                    <a:alpha val="10000"/>
                  </a:schemeClr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39" name="Google Shape;23;p1"/>
                <p:cNvSpPr/>
                <p:nvPr/>
              </p:nvSpPr>
              <p:spPr>
                <a:xfrm rot="10800000">
                  <a:off x="8231400" y="360"/>
                  <a:ext cx="761760" cy="6857640"/>
                </a:xfrm>
                <a:prstGeom prst="rect">
                  <a:avLst/>
                </a:prstGeom>
                <a:solidFill>
                  <a:schemeClr val="lt1">
                    <a:alpha val="10000"/>
                  </a:schemeClr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sp>
            <p:nvSpPr>
              <p:cNvPr id="140" name="Google Shape;24;p1"/>
              <p:cNvSpPr/>
              <p:nvPr/>
            </p:nvSpPr>
            <p:spPr>
              <a:xfrm>
                <a:off x="3887640" y="0"/>
                <a:ext cx="2819160" cy="6857640"/>
              </a:xfrm>
              <a:prstGeom prst="rect">
                <a:avLst/>
              </a:prstGeom>
              <a:solidFill>
                <a:schemeClr val="lt1">
                  <a:alpha val="10000"/>
                </a:scheme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1" name="Google Shape;25;p1"/>
              <p:cNvSpPr/>
              <p:nvPr/>
            </p:nvSpPr>
            <p:spPr>
              <a:xfrm>
                <a:off x="2973240" y="0"/>
                <a:ext cx="456840" cy="6857640"/>
              </a:xfrm>
              <a:prstGeom prst="rect">
                <a:avLst/>
              </a:prstGeom>
              <a:solidFill>
                <a:schemeClr val="lt1">
                  <a:alpha val="10000"/>
                </a:scheme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2" name="Google Shape;26;p1"/>
              <p:cNvSpPr/>
              <p:nvPr/>
            </p:nvSpPr>
            <p:spPr>
              <a:xfrm>
                <a:off x="3201840" y="0"/>
                <a:ext cx="761760" cy="6857640"/>
              </a:xfrm>
              <a:prstGeom prst="rect">
                <a:avLst/>
              </a:prstGeom>
              <a:solidFill>
                <a:schemeClr val="lt1">
                  <a:alpha val="10000"/>
                </a:scheme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143" name="Google Shape;27;p1"/>
            <p:cNvSpPr/>
            <p:nvPr/>
          </p:nvSpPr>
          <p:spPr>
            <a:xfrm>
              <a:off x="65160" y="5035680"/>
              <a:ext cx="9145080" cy="1174320"/>
            </a:xfrm>
            <a:custGeom>
              <a:avLst/>
              <a:gdLst/>
              <a:ahLst/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 w="9525"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4" name="Google Shape;28;p1"/>
            <p:cNvSpPr/>
            <p:nvPr/>
          </p:nvSpPr>
          <p:spPr>
            <a:xfrm>
              <a:off x="65160" y="3467160"/>
              <a:ext cx="9145080" cy="890280"/>
            </a:xfrm>
            <a:custGeom>
              <a:avLst/>
              <a:gdLst/>
              <a:ahLst/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 w="9525"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5" name="Google Shape;29;p1"/>
            <p:cNvSpPr/>
            <p:nvPr/>
          </p:nvSpPr>
          <p:spPr>
            <a:xfrm>
              <a:off x="54000" y="5640480"/>
              <a:ext cx="3004920" cy="1211040"/>
            </a:xfrm>
            <a:custGeom>
              <a:avLst/>
              <a:gdLst/>
              <a:ahLst/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 w="9525"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6" name="Google Shape;30;p1"/>
            <p:cNvSpPr/>
            <p:nvPr/>
          </p:nvSpPr>
          <p:spPr>
            <a:xfrm>
              <a:off x="65160" y="5284800"/>
              <a:ext cx="9145080" cy="1477440"/>
            </a:xfrm>
            <a:custGeom>
              <a:avLst/>
              <a:gdLst/>
              <a:ahLst/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 w="9525"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7" name="Google Shape;31;p1"/>
            <p:cNvSpPr/>
            <p:nvPr/>
          </p:nvSpPr>
          <p:spPr>
            <a:xfrm>
              <a:off x="2214720" y="5132520"/>
              <a:ext cx="6982920" cy="1719000"/>
            </a:xfrm>
            <a:custGeom>
              <a:avLst/>
              <a:gdLst/>
              <a:ahLst/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 w="9525"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8" name="Google Shape;32;p1"/>
            <p:cNvSpPr/>
            <p:nvPr/>
          </p:nvSpPr>
          <p:spPr>
            <a:xfrm rot="1800000">
              <a:off x="3073320" y="2858760"/>
              <a:ext cx="1601280" cy="138888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10000"/>
              </a:schemeClr>
            </a:solidFill>
            <a:ln w="12700">
              <a:solidFill>
                <a:srgbClr val="ffffff">
                  <a:alpha val="11764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9" name="Google Shape;33;p1"/>
            <p:cNvSpPr/>
            <p:nvPr/>
          </p:nvSpPr>
          <p:spPr>
            <a:xfrm rot="1800000">
              <a:off x="3797280" y="4125600"/>
              <a:ext cx="1601280" cy="138888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 w="12700">
              <a:solidFill>
                <a:srgbClr val="ffffff">
                  <a:alpha val="11764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0" name="Google Shape;34;p1"/>
            <p:cNvSpPr/>
            <p:nvPr/>
          </p:nvSpPr>
          <p:spPr>
            <a:xfrm rot="1800000">
              <a:off x="3806640" y="1591920"/>
              <a:ext cx="1601280" cy="138888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7000"/>
              </a:schemeClr>
            </a:solidFill>
            <a:ln w="12700">
              <a:solidFill>
                <a:srgbClr val="ffffff">
                  <a:alpha val="7843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1" name="Google Shape;35;p1"/>
            <p:cNvSpPr/>
            <p:nvPr/>
          </p:nvSpPr>
          <p:spPr>
            <a:xfrm rot="1800000">
              <a:off x="3054240" y="325080"/>
              <a:ext cx="1601280" cy="138888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4000"/>
              </a:schemeClr>
            </a:solidFill>
            <a:ln w="12700">
              <a:solidFill>
                <a:srgbClr val="ffffff">
                  <a:alpha val="7843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2" name="Google Shape;36;p1"/>
            <p:cNvSpPr/>
            <p:nvPr/>
          </p:nvSpPr>
          <p:spPr>
            <a:xfrm rot="1800000">
              <a:off x="4540320" y="5383080"/>
              <a:ext cx="1601280" cy="138888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000"/>
              </a:schemeClr>
            </a:solidFill>
            <a:ln w="12700">
              <a:solidFill>
                <a:srgbClr val="ffffff">
                  <a:alpha val="11764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3" name="Google Shape;37;p1"/>
            <p:cNvSpPr/>
            <p:nvPr/>
          </p:nvSpPr>
          <p:spPr>
            <a:xfrm rot="1800000">
              <a:off x="-304560" y="4201920"/>
              <a:ext cx="1261800" cy="1387080"/>
            </a:xfrm>
            <a:custGeom>
              <a:avLst/>
              <a:gdLst/>
              <a:ahLst/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lt1">
                <a:alpha val="10000"/>
              </a:schemeClr>
            </a:solidFill>
            <a:ln w="12700">
              <a:solidFill>
                <a:srgbClr val="ffffff">
                  <a:alpha val="11764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4" name="Google Shape;38;p1"/>
            <p:cNvSpPr/>
            <p:nvPr/>
          </p:nvSpPr>
          <p:spPr>
            <a:xfrm rot="1800000">
              <a:off x="101520" y="5401800"/>
              <a:ext cx="1601280" cy="138888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 w="12700">
              <a:solidFill>
                <a:srgbClr val="ffffff">
                  <a:alpha val="11764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5" name="Google Shape;39;p1"/>
            <p:cNvSpPr/>
            <p:nvPr/>
          </p:nvSpPr>
          <p:spPr>
            <a:xfrm rot="1800000">
              <a:off x="129960" y="2849400"/>
              <a:ext cx="1601280" cy="138888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7000"/>
              </a:schemeClr>
            </a:solidFill>
            <a:ln w="12700">
              <a:solidFill>
                <a:srgbClr val="ffffff">
                  <a:alpha val="7843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6" name="Google Shape;40;p1"/>
            <p:cNvSpPr/>
            <p:nvPr/>
          </p:nvSpPr>
          <p:spPr>
            <a:xfrm rot="1800000">
              <a:off x="853920" y="4125600"/>
              <a:ext cx="1601280" cy="138888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 w="12700">
              <a:solidFill>
                <a:srgbClr val="ffffff">
                  <a:alpha val="11764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7" name="Google Shape;41;p1"/>
            <p:cNvSpPr/>
            <p:nvPr/>
          </p:nvSpPr>
          <p:spPr>
            <a:xfrm rot="1800000">
              <a:off x="1587240" y="5411520"/>
              <a:ext cx="1601280" cy="138888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 w="12700">
              <a:solidFill>
                <a:srgbClr val="ffffff">
                  <a:alpha val="11764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8" name="Google Shape;42;p1"/>
            <p:cNvSpPr/>
            <p:nvPr/>
          </p:nvSpPr>
          <p:spPr>
            <a:xfrm rot="1800000">
              <a:off x="1606320" y="2858760"/>
              <a:ext cx="1601280" cy="138888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7000"/>
              </a:schemeClr>
            </a:solidFill>
            <a:ln w="12700">
              <a:solidFill>
                <a:srgbClr val="ffffff">
                  <a:alpha val="7843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9" name="Google Shape;43;p1"/>
            <p:cNvSpPr/>
            <p:nvPr/>
          </p:nvSpPr>
          <p:spPr>
            <a:xfrm rot="1800000">
              <a:off x="873000" y="1563480"/>
              <a:ext cx="1601280" cy="138888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 w="12700">
              <a:solidFill>
                <a:srgbClr val="ffffff">
                  <a:alpha val="11764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0" name="Google Shape;44;p1"/>
            <p:cNvSpPr/>
            <p:nvPr/>
          </p:nvSpPr>
          <p:spPr>
            <a:xfrm rot="1800000">
              <a:off x="6884640" y="4144680"/>
              <a:ext cx="1599840" cy="138888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10000"/>
              </a:schemeClr>
            </a:solidFill>
            <a:ln w="12700">
              <a:solidFill>
                <a:srgbClr val="ffffff">
                  <a:alpha val="11764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1" name="Google Shape;45;p1"/>
            <p:cNvSpPr/>
            <p:nvPr/>
          </p:nvSpPr>
          <p:spPr>
            <a:xfrm rot="1800000">
              <a:off x="7627680" y="5420880"/>
              <a:ext cx="1599840" cy="138888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 w="12700">
              <a:solidFill>
                <a:srgbClr val="ffffff">
                  <a:alpha val="11764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2" name="Google Shape;46;p1"/>
            <p:cNvSpPr/>
            <p:nvPr/>
          </p:nvSpPr>
          <p:spPr>
            <a:xfrm rot="1800000">
              <a:off x="7627680" y="2868480"/>
              <a:ext cx="1599840" cy="138888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7000"/>
              </a:schemeClr>
            </a:solidFill>
            <a:ln w="12700">
              <a:solidFill>
                <a:srgbClr val="ffffff">
                  <a:alpha val="7843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3" name="Google Shape;47;p1"/>
            <p:cNvSpPr/>
            <p:nvPr/>
          </p:nvSpPr>
          <p:spPr>
            <a:xfrm rot="1800000">
              <a:off x="8385120" y="4055760"/>
              <a:ext cx="1242720" cy="1387080"/>
            </a:xfrm>
            <a:custGeom>
              <a:avLst/>
              <a:gdLst/>
              <a:ahLst/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lt1">
                <a:alpha val="4000"/>
              </a:schemeClr>
            </a:solidFill>
            <a:ln w="12700">
              <a:solidFill>
                <a:srgbClr val="ffffff">
                  <a:alpha val="11764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4" name="Google Shape;48;p1"/>
            <p:cNvSpPr/>
            <p:nvPr/>
          </p:nvSpPr>
          <p:spPr>
            <a:xfrm rot="1800000">
              <a:off x="8385120" y="1510920"/>
              <a:ext cx="1240920" cy="1388880"/>
            </a:xfrm>
            <a:custGeom>
              <a:avLst/>
              <a:gdLst/>
              <a:ahLst/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noFill/>
            <a:ln w="12700">
              <a:solidFill>
                <a:srgbClr val="ffffff">
                  <a:alpha val="11764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65" name="Google Shape;49;p1"/>
          <p:cNvSpPr/>
          <p:nvPr/>
        </p:nvSpPr>
        <p:spPr>
          <a:xfrm>
            <a:off x="457200" y="333360"/>
            <a:ext cx="8229240" cy="6186240"/>
          </a:xfrm>
          <a:prstGeom prst="rect">
            <a:avLst/>
          </a:prstGeom>
          <a:solidFill>
            <a:schemeClr val="lt1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6" name="Google Shape;50;p1"/>
          <p:cNvSpPr/>
          <p:nvPr/>
        </p:nvSpPr>
        <p:spPr>
          <a:xfrm>
            <a:off x="4560840" y="-22320"/>
            <a:ext cx="3679560" cy="699840"/>
          </a:xfrm>
          <a:prstGeom prst="rect">
            <a:avLst/>
          </a:prstGeom>
          <a:solidFill>
            <a:srgbClr val="f5f5f5"/>
          </a:solidFill>
          <a:ln w="15875">
            <a:solidFill>
              <a:srgbClr val="74a50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7" name="Google Shape;51;p1"/>
          <p:cNvSpPr/>
          <p:nvPr/>
        </p:nvSpPr>
        <p:spPr>
          <a:xfrm>
            <a:off x="4649760" y="-22320"/>
            <a:ext cx="3504960" cy="62352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1042920" y="1027080"/>
            <a:ext cx="7024320" cy="1142640"/>
          </a:xfrm>
          <a:prstGeom prst="rect">
            <a:avLst/>
          </a:prstGeom>
        </p:spPr>
        <p:txBody>
          <a:bodyPr anchor="b">
            <a:noAutofit/>
          </a:bodyPr>
          <a:p>
            <a:r>
              <a:rPr b="0" lang="en-NZ" sz="40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NZ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1042920" y="2324160"/>
            <a:ext cx="6776640" cy="3507840"/>
          </a:xfrm>
          <a:prstGeom prst="rect">
            <a:avLst/>
          </a:prstGeom>
        </p:spPr>
        <p:txBody>
          <a:bodyPr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NZ" sz="2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NZ" sz="2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NZ" sz="2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NZ" sz="2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NZ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NZ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NZ" sz="2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NZ" sz="2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NZ" sz="24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NZ" sz="24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NZ" sz="24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NZ" sz="24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NZ" sz="24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NZ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dt"/>
          </p:nvPr>
        </p:nvSpPr>
        <p:spPr>
          <a:xfrm>
            <a:off x="5997600" y="2239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NZ" sz="2400" spc="-1" strike="noStrike">
              <a:latin typeface="Times New Roman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 type="ftr"/>
          </p:nvPr>
        </p:nvSpPr>
        <p:spPr>
          <a:xfrm>
            <a:off x="4641840" y="5851440"/>
            <a:ext cx="35017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NZ" sz="2400" spc="-1" strike="noStrike">
              <a:latin typeface="Times New Roman"/>
            </a:endParaRPr>
          </a:p>
        </p:txBody>
      </p:sp>
      <p:sp>
        <p:nvSpPr>
          <p:cNvPr id="172" name="PlaceHolder 5"/>
          <p:cNvSpPr>
            <a:spLocks noGrp="1"/>
          </p:cNvSpPr>
          <p:nvPr>
            <p:ph type="sldNum"/>
          </p:nvPr>
        </p:nvSpPr>
        <p:spPr>
          <a:xfrm>
            <a:off x="4649760" y="223920"/>
            <a:ext cx="13316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fld id="{1C45738D-BFDF-4049-992A-B45B2B021AE1}" type="slidenum">
              <a:rPr b="0" lang="en-US" sz="1200" spc="-1" strike="noStrike">
                <a:solidFill>
                  <a:srgbClr val="fefefe"/>
                </a:solidFill>
                <a:latin typeface="Comic Sans MS"/>
                <a:ea typeface="Comic Sans MS"/>
              </a:rPr>
              <a:t>&lt;number&gt;</a:t>
            </a:fld>
            <a:endParaRPr b="0" lang="en-NZ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c2f35f"/>
            </a:gs>
            <a:gs pos="100000">
              <a:srgbClr val="92be3f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Google Shape;10;p1"/>
          <p:cNvGrpSpPr/>
          <p:nvPr/>
        </p:nvGrpSpPr>
        <p:grpSpPr>
          <a:xfrm>
            <a:off x="-567000" y="0"/>
            <a:ext cx="10458720" cy="7116840"/>
            <a:chOff x="-567000" y="0"/>
            <a:chExt cx="10458720" cy="7116840"/>
          </a:xfrm>
        </p:grpSpPr>
        <p:grpSp>
          <p:nvGrpSpPr>
            <p:cNvPr id="210" name="Google Shape;11;p1"/>
            <p:cNvGrpSpPr/>
            <p:nvPr/>
          </p:nvGrpSpPr>
          <p:grpSpPr>
            <a:xfrm>
              <a:off x="77760" y="0"/>
              <a:ext cx="9144000" cy="6858000"/>
              <a:chOff x="77760" y="0"/>
              <a:chExt cx="9144000" cy="6858000"/>
            </a:xfrm>
          </p:grpSpPr>
          <p:grpSp>
            <p:nvGrpSpPr>
              <p:cNvPr id="211" name="Google Shape;12;p1"/>
              <p:cNvGrpSpPr/>
              <p:nvPr/>
            </p:nvGrpSpPr>
            <p:grpSpPr>
              <a:xfrm>
                <a:off x="77760" y="0"/>
                <a:ext cx="2514240" cy="6857640"/>
                <a:chOff x="77760" y="0"/>
                <a:chExt cx="2514240" cy="6857640"/>
              </a:xfrm>
            </p:grpSpPr>
            <p:sp>
              <p:nvSpPr>
                <p:cNvPr id="212" name="Google Shape;13;p1"/>
                <p:cNvSpPr/>
                <p:nvPr/>
              </p:nvSpPr>
              <p:spPr>
                <a:xfrm>
                  <a:off x="992160" y="0"/>
                  <a:ext cx="1599840" cy="6857640"/>
                </a:xfrm>
                <a:prstGeom prst="rect">
                  <a:avLst/>
                </a:prstGeom>
                <a:solidFill>
                  <a:schemeClr val="lt1">
                    <a:alpha val="10000"/>
                  </a:schemeClr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13" name="Google Shape;14;p1"/>
                <p:cNvSpPr/>
                <p:nvPr/>
              </p:nvSpPr>
              <p:spPr>
                <a:xfrm>
                  <a:off x="77760" y="0"/>
                  <a:ext cx="456840" cy="6857640"/>
                </a:xfrm>
                <a:prstGeom prst="rect">
                  <a:avLst/>
                </a:prstGeom>
                <a:solidFill>
                  <a:schemeClr val="lt1">
                    <a:alpha val="10000"/>
                  </a:schemeClr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14" name="Google Shape;15;p1"/>
                <p:cNvSpPr/>
                <p:nvPr/>
              </p:nvSpPr>
              <p:spPr>
                <a:xfrm>
                  <a:off x="306360" y="0"/>
                  <a:ext cx="761760" cy="6857640"/>
                </a:xfrm>
                <a:prstGeom prst="rect">
                  <a:avLst/>
                </a:prstGeom>
                <a:solidFill>
                  <a:schemeClr val="lt1">
                    <a:alpha val="10000"/>
                  </a:schemeClr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215" name="Google Shape;16;p1"/>
              <p:cNvGrpSpPr/>
              <p:nvPr/>
            </p:nvGrpSpPr>
            <p:grpSpPr>
              <a:xfrm>
                <a:off x="500040" y="0"/>
                <a:ext cx="2514240" cy="6857640"/>
                <a:chOff x="500040" y="0"/>
                <a:chExt cx="2514240" cy="6857640"/>
              </a:xfrm>
            </p:grpSpPr>
            <p:sp>
              <p:nvSpPr>
                <p:cNvPr id="216" name="Google Shape;17;p1"/>
                <p:cNvSpPr/>
                <p:nvPr/>
              </p:nvSpPr>
              <p:spPr>
                <a:xfrm>
                  <a:off x="1414440" y="0"/>
                  <a:ext cx="1599840" cy="6857640"/>
                </a:xfrm>
                <a:prstGeom prst="rect">
                  <a:avLst/>
                </a:prstGeom>
                <a:solidFill>
                  <a:schemeClr val="lt1">
                    <a:alpha val="10000"/>
                  </a:schemeClr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17" name="Google Shape;18;p1"/>
                <p:cNvSpPr/>
                <p:nvPr/>
              </p:nvSpPr>
              <p:spPr>
                <a:xfrm>
                  <a:off x="500040" y="0"/>
                  <a:ext cx="456840" cy="6857640"/>
                </a:xfrm>
                <a:prstGeom prst="rect">
                  <a:avLst/>
                </a:prstGeom>
                <a:solidFill>
                  <a:schemeClr val="lt1">
                    <a:alpha val="10000"/>
                  </a:schemeClr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18" name="Google Shape;19;p1"/>
                <p:cNvSpPr/>
                <p:nvPr/>
              </p:nvSpPr>
              <p:spPr>
                <a:xfrm>
                  <a:off x="728640" y="0"/>
                  <a:ext cx="761760" cy="6857640"/>
                </a:xfrm>
                <a:prstGeom prst="rect">
                  <a:avLst/>
                </a:prstGeom>
                <a:solidFill>
                  <a:schemeClr val="lt1">
                    <a:alpha val="10000"/>
                  </a:schemeClr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grpSp>
            <p:nvGrpSpPr>
              <p:cNvPr id="219" name="Google Shape;20;p1"/>
              <p:cNvGrpSpPr/>
              <p:nvPr/>
            </p:nvGrpSpPr>
            <p:grpSpPr>
              <a:xfrm>
                <a:off x="6707520" y="360"/>
                <a:ext cx="2514240" cy="6857640"/>
                <a:chOff x="6707520" y="360"/>
                <a:chExt cx="2514240" cy="6857640"/>
              </a:xfrm>
            </p:grpSpPr>
            <p:sp>
              <p:nvSpPr>
                <p:cNvPr id="220" name="Google Shape;21;p1"/>
                <p:cNvSpPr/>
                <p:nvPr/>
              </p:nvSpPr>
              <p:spPr>
                <a:xfrm rot="10800000">
                  <a:off x="6707520" y="360"/>
                  <a:ext cx="1599840" cy="6857640"/>
                </a:xfrm>
                <a:prstGeom prst="rect">
                  <a:avLst/>
                </a:prstGeom>
                <a:solidFill>
                  <a:schemeClr val="lt1">
                    <a:alpha val="10000"/>
                  </a:schemeClr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21" name="Google Shape;22;p1"/>
                <p:cNvSpPr/>
                <p:nvPr/>
              </p:nvSpPr>
              <p:spPr>
                <a:xfrm rot="10800000">
                  <a:off x="8764920" y="360"/>
                  <a:ext cx="456840" cy="6857640"/>
                </a:xfrm>
                <a:prstGeom prst="rect">
                  <a:avLst/>
                </a:prstGeom>
                <a:solidFill>
                  <a:schemeClr val="lt1">
                    <a:alpha val="10000"/>
                  </a:schemeClr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22" name="Google Shape;23;p1"/>
                <p:cNvSpPr/>
                <p:nvPr/>
              </p:nvSpPr>
              <p:spPr>
                <a:xfrm rot="10800000">
                  <a:off x="8231400" y="360"/>
                  <a:ext cx="761760" cy="6857640"/>
                </a:xfrm>
                <a:prstGeom prst="rect">
                  <a:avLst/>
                </a:prstGeom>
                <a:solidFill>
                  <a:schemeClr val="lt1">
                    <a:alpha val="10000"/>
                  </a:schemeClr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sp>
            <p:nvSpPr>
              <p:cNvPr id="223" name="Google Shape;24;p1"/>
              <p:cNvSpPr/>
              <p:nvPr/>
            </p:nvSpPr>
            <p:spPr>
              <a:xfrm>
                <a:off x="3887640" y="0"/>
                <a:ext cx="2819160" cy="6857640"/>
              </a:xfrm>
              <a:prstGeom prst="rect">
                <a:avLst/>
              </a:prstGeom>
              <a:solidFill>
                <a:schemeClr val="lt1">
                  <a:alpha val="10000"/>
                </a:scheme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24" name="Google Shape;25;p1"/>
              <p:cNvSpPr/>
              <p:nvPr/>
            </p:nvSpPr>
            <p:spPr>
              <a:xfrm>
                <a:off x="2973240" y="0"/>
                <a:ext cx="456840" cy="6857640"/>
              </a:xfrm>
              <a:prstGeom prst="rect">
                <a:avLst/>
              </a:prstGeom>
              <a:solidFill>
                <a:schemeClr val="lt1">
                  <a:alpha val="10000"/>
                </a:scheme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25" name="Google Shape;26;p1"/>
              <p:cNvSpPr/>
              <p:nvPr/>
            </p:nvSpPr>
            <p:spPr>
              <a:xfrm>
                <a:off x="3201840" y="0"/>
                <a:ext cx="761760" cy="6857640"/>
              </a:xfrm>
              <a:prstGeom prst="rect">
                <a:avLst/>
              </a:prstGeom>
              <a:solidFill>
                <a:schemeClr val="lt1">
                  <a:alpha val="10000"/>
                </a:scheme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226" name="Google Shape;27;p1"/>
            <p:cNvSpPr/>
            <p:nvPr/>
          </p:nvSpPr>
          <p:spPr>
            <a:xfrm>
              <a:off x="65160" y="5035680"/>
              <a:ext cx="9145080" cy="1174320"/>
            </a:xfrm>
            <a:custGeom>
              <a:avLst/>
              <a:gdLst/>
              <a:ahLst/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noFill/>
            <a:ln w="9525"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7" name="Google Shape;28;p1"/>
            <p:cNvSpPr/>
            <p:nvPr/>
          </p:nvSpPr>
          <p:spPr>
            <a:xfrm>
              <a:off x="65160" y="3467160"/>
              <a:ext cx="9145080" cy="890280"/>
            </a:xfrm>
            <a:custGeom>
              <a:avLst/>
              <a:gdLst/>
              <a:ahLst/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noFill/>
            <a:ln w="9525"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8" name="Google Shape;29;p1"/>
            <p:cNvSpPr/>
            <p:nvPr/>
          </p:nvSpPr>
          <p:spPr>
            <a:xfrm>
              <a:off x="54000" y="5640480"/>
              <a:ext cx="3004920" cy="1211040"/>
            </a:xfrm>
            <a:custGeom>
              <a:avLst/>
              <a:gdLst/>
              <a:ahLst/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noFill/>
            <a:ln w="9525"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9" name="Google Shape;30;p1"/>
            <p:cNvSpPr/>
            <p:nvPr/>
          </p:nvSpPr>
          <p:spPr>
            <a:xfrm>
              <a:off x="65160" y="5284800"/>
              <a:ext cx="9145080" cy="1477440"/>
            </a:xfrm>
            <a:custGeom>
              <a:avLst/>
              <a:gdLst/>
              <a:ahLst/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noFill/>
            <a:ln w="9525"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0" name="Google Shape;31;p1"/>
            <p:cNvSpPr/>
            <p:nvPr/>
          </p:nvSpPr>
          <p:spPr>
            <a:xfrm>
              <a:off x="2214720" y="5132520"/>
              <a:ext cx="6982920" cy="1719000"/>
            </a:xfrm>
            <a:custGeom>
              <a:avLst/>
              <a:gdLst/>
              <a:ahLst/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noFill/>
            <a:ln w="9525">
              <a:solidFill>
                <a:srgbClr val="ffffff">
                  <a:alpha val="20000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1" name="Google Shape;32;p1"/>
            <p:cNvSpPr/>
            <p:nvPr/>
          </p:nvSpPr>
          <p:spPr>
            <a:xfrm rot="1800000">
              <a:off x="3073320" y="2858760"/>
              <a:ext cx="1601280" cy="138888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10000"/>
              </a:schemeClr>
            </a:solidFill>
            <a:ln w="12700">
              <a:solidFill>
                <a:srgbClr val="ffffff">
                  <a:alpha val="11764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2" name="Google Shape;33;p1"/>
            <p:cNvSpPr/>
            <p:nvPr/>
          </p:nvSpPr>
          <p:spPr>
            <a:xfrm rot="1800000">
              <a:off x="3797280" y="4125600"/>
              <a:ext cx="1601280" cy="138888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 w="12700">
              <a:solidFill>
                <a:srgbClr val="ffffff">
                  <a:alpha val="11764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3" name="Google Shape;34;p1"/>
            <p:cNvSpPr/>
            <p:nvPr/>
          </p:nvSpPr>
          <p:spPr>
            <a:xfrm rot="1800000">
              <a:off x="3806640" y="1591920"/>
              <a:ext cx="1601280" cy="138888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7000"/>
              </a:schemeClr>
            </a:solidFill>
            <a:ln w="12700">
              <a:solidFill>
                <a:srgbClr val="ffffff">
                  <a:alpha val="7843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4" name="Google Shape;35;p1"/>
            <p:cNvSpPr/>
            <p:nvPr/>
          </p:nvSpPr>
          <p:spPr>
            <a:xfrm rot="1800000">
              <a:off x="3054240" y="325080"/>
              <a:ext cx="1601280" cy="138888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4000"/>
              </a:schemeClr>
            </a:solidFill>
            <a:ln w="12700">
              <a:solidFill>
                <a:srgbClr val="ffffff">
                  <a:alpha val="7843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5" name="Google Shape;36;p1"/>
            <p:cNvSpPr/>
            <p:nvPr/>
          </p:nvSpPr>
          <p:spPr>
            <a:xfrm rot="1800000">
              <a:off x="4540320" y="5383080"/>
              <a:ext cx="1601280" cy="138888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6000"/>
              </a:schemeClr>
            </a:solidFill>
            <a:ln w="12700">
              <a:solidFill>
                <a:srgbClr val="ffffff">
                  <a:alpha val="11764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6" name="Google Shape;37;p1"/>
            <p:cNvSpPr/>
            <p:nvPr/>
          </p:nvSpPr>
          <p:spPr>
            <a:xfrm rot="1800000">
              <a:off x="-304560" y="4201920"/>
              <a:ext cx="1261800" cy="1387080"/>
            </a:xfrm>
            <a:custGeom>
              <a:avLst/>
              <a:gdLst/>
              <a:ahLst/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lt1">
                <a:alpha val="10000"/>
              </a:schemeClr>
            </a:solidFill>
            <a:ln w="12700">
              <a:solidFill>
                <a:srgbClr val="ffffff">
                  <a:alpha val="11764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7" name="Google Shape;38;p1"/>
            <p:cNvSpPr/>
            <p:nvPr/>
          </p:nvSpPr>
          <p:spPr>
            <a:xfrm rot="1800000">
              <a:off x="101520" y="5401800"/>
              <a:ext cx="1601280" cy="138888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 w="12700">
              <a:solidFill>
                <a:srgbClr val="ffffff">
                  <a:alpha val="11764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8" name="Google Shape;39;p1"/>
            <p:cNvSpPr/>
            <p:nvPr/>
          </p:nvSpPr>
          <p:spPr>
            <a:xfrm rot="1800000">
              <a:off x="129960" y="2849400"/>
              <a:ext cx="1601280" cy="138888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7000"/>
              </a:schemeClr>
            </a:solidFill>
            <a:ln w="12700">
              <a:solidFill>
                <a:srgbClr val="ffffff">
                  <a:alpha val="7843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9" name="Google Shape;40;p1"/>
            <p:cNvSpPr/>
            <p:nvPr/>
          </p:nvSpPr>
          <p:spPr>
            <a:xfrm rot="1800000">
              <a:off x="853920" y="4125600"/>
              <a:ext cx="1601280" cy="138888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 w="12700">
              <a:solidFill>
                <a:srgbClr val="ffffff">
                  <a:alpha val="11764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0" name="Google Shape;41;p1"/>
            <p:cNvSpPr/>
            <p:nvPr/>
          </p:nvSpPr>
          <p:spPr>
            <a:xfrm rot="1800000">
              <a:off x="1587240" y="5411520"/>
              <a:ext cx="1601280" cy="138888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 w="12700">
              <a:solidFill>
                <a:srgbClr val="ffffff">
                  <a:alpha val="11764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1" name="Google Shape;42;p1"/>
            <p:cNvSpPr/>
            <p:nvPr/>
          </p:nvSpPr>
          <p:spPr>
            <a:xfrm rot="1800000">
              <a:off x="1606320" y="2858760"/>
              <a:ext cx="1601280" cy="138888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7000"/>
              </a:schemeClr>
            </a:solidFill>
            <a:ln w="12700">
              <a:solidFill>
                <a:srgbClr val="ffffff">
                  <a:alpha val="7843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2" name="Google Shape;43;p1"/>
            <p:cNvSpPr/>
            <p:nvPr/>
          </p:nvSpPr>
          <p:spPr>
            <a:xfrm rot="1800000">
              <a:off x="873000" y="1563480"/>
              <a:ext cx="1601280" cy="138888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 w="12700">
              <a:solidFill>
                <a:srgbClr val="ffffff">
                  <a:alpha val="11764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3" name="Google Shape;44;p1"/>
            <p:cNvSpPr/>
            <p:nvPr/>
          </p:nvSpPr>
          <p:spPr>
            <a:xfrm rot="1800000">
              <a:off x="6884640" y="4144680"/>
              <a:ext cx="1599840" cy="138888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10000"/>
              </a:schemeClr>
            </a:solidFill>
            <a:ln w="12700">
              <a:solidFill>
                <a:srgbClr val="ffffff">
                  <a:alpha val="11764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4" name="Google Shape;45;p1"/>
            <p:cNvSpPr/>
            <p:nvPr/>
          </p:nvSpPr>
          <p:spPr>
            <a:xfrm rot="1800000">
              <a:off x="7627680" y="5420880"/>
              <a:ext cx="1599840" cy="1388880"/>
            </a:xfrm>
            <a:prstGeom prst="hexagon">
              <a:avLst>
                <a:gd name="adj" fmla="val 28544"/>
                <a:gd name="vf" fmla="val 115470"/>
              </a:avLst>
            </a:prstGeom>
            <a:noFill/>
            <a:ln w="12700">
              <a:solidFill>
                <a:srgbClr val="ffffff">
                  <a:alpha val="11764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5" name="Google Shape;46;p1"/>
            <p:cNvSpPr/>
            <p:nvPr/>
          </p:nvSpPr>
          <p:spPr>
            <a:xfrm rot="1800000">
              <a:off x="7627680" y="2868480"/>
              <a:ext cx="1599840" cy="1388880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lt1">
                <a:alpha val="7000"/>
              </a:schemeClr>
            </a:solidFill>
            <a:ln w="12700">
              <a:solidFill>
                <a:srgbClr val="ffffff">
                  <a:alpha val="7843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6" name="Google Shape;47;p1"/>
            <p:cNvSpPr/>
            <p:nvPr/>
          </p:nvSpPr>
          <p:spPr>
            <a:xfrm rot="1800000">
              <a:off x="8385120" y="4055760"/>
              <a:ext cx="1242720" cy="1387080"/>
            </a:xfrm>
            <a:custGeom>
              <a:avLst/>
              <a:gdLst/>
              <a:ahLst/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lt1">
                <a:alpha val="4000"/>
              </a:schemeClr>
            </a:solidFill>
            <a:ln w="12700">
              <a:solidFill>
                <a:srgbClr val="ffffff">
                  <a:alpha val="11764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7" name="Google Shape;48;p1"/>
            <p:cNvSpPr/>
            <p:nvPr/>
          </p:nvSpPr>
          <p:spPr>
            <a:xfrm rot="1800000">
              <a:off x="8385120" y="1510920"/>
              <a:ext cx="1240920" cy="1388880"/>
            </a:xfrm>
            <a:custGeom>
              <a:avLst/>
              <a:gdLst/>
              <a:ahLst/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noFill/>
            <a:ln w="12700">
              <a:solidFill>
                <a:srgbClr val="ffffff">
                  <a:alpha val="11764"/>
                </a:srgbClr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48" name="Google Shape;49;p1"/>
          <p:cNvSpPr/>
          <p:nvPr/>
        </p:nvSpPr>
        <p:spPr>
          <a:xfrm>
            <a:off x="457200" y="333360"/>
            <a:ext cx="8229240" cy="6186240"/>
          </a:xfrm>
          <a:prstGeom prst="rect">
            <a:avLst/>
          </a:prstGeom>
          <a:solidFill>
            <a:schemeClr val="lt1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9" name="Google Shape;50;p1"/>
          <p:cNvSpPr/>
          <p:nvPr/>
        </p:nvSpPr>
        <p:spPr>
          <a:xfrm>
            <a:off x="4560840" y="-22320"/>
            <a:ext cx="3679560" cy="699840"/>
          </a:xfrm>
          <a:prstGeom prst="rect">
            <a:avLst/>
          </a:prstGeom>
          <a:solidFill>
            <a:srgbClr val="f5f5f5"/>
          </a:solidFill>
          <a:ln w="15875">
            <a:solidFill>
              <a:srgbClr val="74a50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0" name="Google Shape;51;p1"/>
          <p:cNvSpPr/>
          <p:nvPr/>
        </p:nvSpPr>
        <p:spPr>
          <a:xfrm>
            <a:off x="4649760" y="-22320"/>
            <a:ext cx="3504960" cy="623520"/>
          </a:xfrm>
          <a:prstGeom prst="rect">
            <a:avLst/>
          </a:prstGeom>
          <a:solidFill>
            <a:schemeClr val="accent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1042920" y="1027080"/>
            <a:ext cx="7024320" cy="1142640"/>
          </a:xfrm>
          <a:prstGeom prst="rect">
            <a:avLst/>
          </a:prstGeom>
        </p:spPr>
        <p:txBody>
          <a:bodyPr anchor="b">
            <a:noAutofit/>
          </a:bodyPr>
          <a:p>
            <a:r>
              <a:rPr b="0" lang="en-NZ" sz="40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NZ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 type="body"/>
          </p:nvPr>
        </p:nvSpPr>
        <p:spPr>
          <a:xfrm>
            <a:off x="1042560" y="2313360"/>
            <a:ext cx="3419640" cy="3492720"/>
          </a:xfrm>
          <a:prstGeom prst="rect">
            <a:avLst/>
          </a:prstGeom>
        </p:spPr>
        <p:txBody>
          <a:bodyPr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NZ" sz="2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NZ" sz="2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NZ" sz="2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NZ" sz="2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NZ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NZ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NZ" sz="2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NZ" sz="2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NZ" sz="24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NZ" sz="24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NZ" sz="24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NZ" sz="24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NZ" sz="24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NZ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3" name="PlaceHolder 3"/>
          <p:cNvSpPr>
            <a:spLocks noGrp="1"/>
          </p:cNvSpPr>
          <p:nvPr>
            <p:ph type="body"/>
          </p:nvPr>
        </p:nvSpPr>
        <p:spPr>
          <a:xfrm>
            <a:off x="4645080" y="2313360"/>
            <a:ext cx="3419640" cy="3492720"/>
          </a:xfrm>
          <a:prstGeom prst="rect">
            <a:avLst/>
          </a:prstGeom>
        </p:spPr>
        <p:txBody>
          <a:bodyPr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NZ" sz="2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NZ" sz="2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NZ" sz="2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NZ" sz="2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NZ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NZ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NZ" sz="2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NZ" sz="2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NZ" sz="24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NZ" sz="24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NZ" sz="24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NZ" sz="24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NZ" sz="24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NZ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4" name="PlaceHolder 4"/>
          <p:cNvSpPr>
            <a:spLocks noGrp="1"/>
          </p:cNvSpPr>
          <p:nvPr>
            <p:ph type="dt"/>
          </p:nvPr>
        </p:nvSpPr>
        <p:spPr>
          <a:xfrm>
            <a:off x="5997600" y="2239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NZ" sz="2400" spc="-1" strike="noStrike">
              <a:latin typeface="Times New Roman"/>
            </a:endParaRPr>
          </a:p>
        </p:txBody>
      </p:sp>
      <p:sp>
        <p:nvSpPr>
          <p:cNvPr id="255" name="PlaceHolder 5"/>
          <p:cNvSpPr>
            <a:spLocks noGrp="1"/>
          </p:cNvSpPr>
          <p:nvPr>
            <p:ph type="ftr"/>
          </p:nvPr>
        </p:nvSpPr>
        <p:spPr>
          <a:xfrm>
            <a:off x="4641840" y="5851440"/>
            <a:ext cx="35017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NZ" sz="2400" spc="-1" strike="noStrike">
              <a:latin typeface="Times New Roman"/>
            </a:endParaRPr>
          </a:p>
        </p:txBody>
      </p:sp>
      <p:sp>
        <p:nvSpPr>
          <p:cNvPr id="256" name="PlaceHolder 6"/>
          <p:cNvSpPr>
            <a:spLocks noGrp="1"/>
          </p:cNvSpPr>
          <p:nvPr>
            <p:ph type="sldNum"/>
          </p:nvPr>
        </p:nvSpPr>
        <p:spPr>
          <a:xfrm>
            <a:off x="4649760" y="223920"/>
            <a:ext cx="13316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fld id="{8DFAF096-A803-4877-A737-3628E05FEDD8}" type="slidenum">
              <a:rPr b="0" lang="en-US" sz="1200" spc="-1" strike="noStrike">
                <a:solidFill>
                  <a:srgbClr val="fefefe"/>
                </a:solidFill>
                <a:latin typeface="Comic Sans MS"/>
                <a:ea typeface="Comic Sans MS"/>
              </a:rPr>
              <a:t>&lt;number&gt;</a:t>
            </a:fld>
            <a:endParaRPr b="0" lang="en-NZ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59;p13"/>
          <p:cNvSpPr txBox="1"/>
          <p:nvPr/>
        </p:nvSpPr>
        <p:spPr>
          <a:xfrm>
            <a:off x="4734000" y="2708280"/>
            <a:ext cx="3312720" cy="17013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91000"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5400" spc="-1" strike="noStrike">
                <a:solidFill>
                  <a:srgbClr val="0000cc"/>
                </a:solidFill>
                <a:latin typeface="Century Gothic"/>
                <a:ea typeface="Century Gothic"/>
              </a:rPr>
              <a:t>Roman Numerals</a:t>
            </a:r>
            <a:endParaRPr b="0" lang="en-NZ" sz="5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264;p14"/>
          <p:cNvSpPr txBox="1"/>
          <p:nvPr/>
        </p:nvSpPr>
        <p:spPr>
          <a:xfrm>
            <a:off x="685800" y="533520"/>
            <a:ext cx="8229240" cy="14475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4000" spc="-1" strike="noStrike">
                <a:solidFill>
                  <a:srgbClr val="0000cc"/>
                </a:solidFill>
                <a:latin typeface="Century Gothic"/>
                <a:ea typeface="Century Gothic"/>
              </a:rPr>
              <a:t>Roman Numerals - Past and Present</a:t>
            </a:r>
            <a:endParaRPr b="0" lang="en-NZ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1" name="Google Shape;265;p14"/>
          <p:cNvSpPr txBox="1"/>
          <p:nvPr/>
        </p:nvSpPr>
        <p:spPr>
          <a:xfrm>
            <a:off x="1042920" y="2324160"/>
            <a:ext cx="6776640" cy="350784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343080" indent="-272520">
              <a:lnSpc>
                <a:spcPct val="100000"/>
              </a:lnSpc>
              <a:buClr>
                <a:srgbClr val="94c600"/>
              </a:buClr>
              <a:buFont typeface="Noto Sans Symbols"/>
              <a:buChar char=""/>
            </a:pPr>
            <a:r>
              <a:rPr b="0" lang="en-US" sz="2400" spc="-1" strike="noStrike">
                <a:solidFill>
                  <a:srgbClr val="3e3d2d"/>
                </a:solidFill>
                <a:latin typeface="Century Gothic"/>
                <a:ea typeface="Century Gothic"/>
              </a:rPr>
              <a:t>Romans used them for trading and commerce.</a:t>
            </a:r>
            <a:endParaRPr b="0" lang="en-NZ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272520">
              <a:lnSpc>
                <a:spcPct val="100000"/>
              </a:lnSpc>
              <a:spcBef>
                <a:spcPts val="479"/>
              </a:spcBef>
              <a:buClr>
                <a:srgbClr val="94c600"/>
              </a:buClr>
              <a:buFont typeface="Noto Sans Symbols"/>
              <a:buChar char=""/>
            </a:pPr>
            <a:r>
              <a:rPr b="0" lang="en-US" sz="2400" spc="-1" strike="noStrike">
                <a:solidFill>
                  <a:srgbClr val="3e3d2d"/>
                </a:solidFill>
                <a:latin typeface="Century Gothic"/>
                <a:ea typeface="Century Gothic"/>
              </a:rPr>
              <a:t>When Romans learned to write they needed a way to write their numbers.</a:t>
            </a:r>
            <a:endParaRPr b="0" lang="en-NZ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272520">
              <a:lnSpc>
                <a:spcPct val="100000"/>
              </a:lnSpc>
              <a:spcBef>
                <a:spcPts val="479"/>
              </a:spcBef>
              <a:buClr>
                <a:srgbClr val="94c600"/>
              </a:buClr>
              <a:buFont typeface="Noto Sans Symbols"/>
              <a:buChar char=""/>
            </a:pPr>
            <a:r>
              <a:rPr b="0" lang="en-US" sz="2400" spc="-1" strike="noStrike">
                <a:solidFill>
                  <a:srgbClr val="3e3d2d"/>
                </a:solidFill>
                <a:latin typeface="Century Gothic"/>
              </a:rPr>
              <a:t> </a:t>
            </a:r>
            <a:endParaRPr b="0" lang="en-NZ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/>
                                        <p:tgtEl>
                                          <p:spTgt spid="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/>
                                        <p:tgtEl>
                                          <p:spTgt spid="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" dur="500"/>
                                        <p:tgtEl>
                                          <p:spTgt spid="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270;p15"/>
          <p:cNvSpPr txBox="1"/>
          <p:nvPr/>
        </p:nvSpPr>
        <p:spPr>
          <a:xfrm>
            <a:off x="685800" y="762120"/>
            <a:ext cx="6870240" cy="8377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45000"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4000" spc="-1" strike="noStrike">
                <a:solidFill>
                  <a:srgbClr val="0000cc"/>
                </a:solidFill>
                <a:latin typeface="Century Gothic"/>
                <a:ea typeface="Century Gothic"/>
              </a:rPr>
              <a:t>Roman vs. Arabic Numerals</a:t>
            </a:r>
            <a:endParaRPr b="0" lang="en-NZ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3" name="Google Shape;271;p15"/>
          <p:cNvSpPr txBox="1"/>
          <p:nvPr/>
        </p:nvSpPr>
        <p:spPr>
          <a:xfrm>
            <a:off x="609480" y="1676520"/>
            <a:ext cx="7695720" cy="365724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343080" indent="-272520">
              <a:lnSpc>
                <a:spcPct val="90000"/>
              </a:lnSpc>
              <a:buClr>
                <a:srgbClr val="94c600"/>
              </a:buClr>
              <a:buFont typeface="Noto Sans Symbols"/>
              <a:buChar char=""/>
            </a:pPr>
            <a:r>
              <a:rPr b="0" lang="en-US" sz="2800" spc="-1" strike="noStrike">
                <a:solidFill>
                  <a:srgbClr val="3e3d2d"/>
                </a:solidFill>
                <a:latin typeface="Century Gothic"/>
                <a:ea typeface="Century Gothic"/>
              </a:rPr>
              <a:t>Arabic Numerals are the numbers that we use today.</a:t>
            </a:r>
            <a:endParaRPr b="0" lang="en-NZ" sz="2800" spc="-1" strike="noStrike">
              <a:solidFill>
                <a:srgbClr val="000000"/>
              </a:solidFill>
              <a:latin typeface="Arial"/>
            </a:endParaRPr>
          </a:p>
          <a:p>
            <a:pPr lvl="1" marL="639720" indent="-272520">
              <a:lnSpc>
                <a:spcPct val="90000"/>
              </a:lnSpc>
              <a:spcBef>
                <a:spcPts val="479"/>
              </a:spcBef>
              <a:buClr>
                <a:srgbClr val="94c600"/>
              </a:buClr>
              <a:buFont typeface="Noto Sans Symbols"/>
              <a:buChar char=""/>
            </a:pPr>
            <a:r>
              <a:rPr b="0" lang="en-US" sz="2400" spc="-1" strike="noStrike">
                <a:solidFill>
                  <a:srgbClr val="3e3d2d"/>
                </a:solidFill>
                <a:latin typeface="Century Gothic"/>
                <a:ea typeface="Century Gothic"/>
              </a:rPr>
              <a:t>1, 2, 3, 4, 5, 6, 7, 8, 9, 0</a:t>
            </a:r>
            <a:endParaRPr b="0" lang="en-NZ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272520">
              <a:lnSpc>
                <a:spcPct val="90000"/>
              </a:lnSpc>
              <a:spcBef>
                <a:spcPts val="561"/>
              </a:spcBef>
              <a:buClr>
                <a:srgbClr val="94c600"/>
              </a:buClr>
              <a:buFont typeface="Noto Sans Symbols"/>
              <a:buChar char=""/>
            </a:pPr>
            <a:r>
              <a:rPr b="0" lang="en-US" sz="2800" spc="-1" strike="noStrike">
                <a:solidFill>
                  <a:srgbClr val="3e3d2d"/>
                </a:solidFill>
                <a:latin typeface="Century Gothic"/>
                <a:ea typeface="Century Gothic"/>
              </a:rPr>
              <a:t>Roman Numerals are used today, but not in everyday writing.</a:t>
            </a:r>
            <a:endParaRPr b="0" lang="en-NZ" sz="2800" spc="-1" strike="noStrike">
              <a:solidFill>
                <a:srgbClr val="000000"/>
              </a:solidFill>
              <a:latin typeface="Arial"/>
            </a:endParaRPr>
          </a:p>
          <a:p>
            <a:pPr lvl="1" marL="639720" indent="-272520">
              <a:lnSpc>
                <a:spcPct val="90000"/>
              </a:lnSpc>
              <a:spcBef>
                <a:spcPts val="479"/>
              </a:spcBef>
              <a:buClr>
                <a:srgbClr val="94c600"/>
              </a:buClr>
              <a:buFont typeface="Noto Sans Symbols"/>
              <a:buChar char=""/>
            </a:pPr>
            <a:r>
              <a:rPr b="0" lang="en-US" sz="2400" spc="-1" strike="noStrike">
                <a:solidFill>
                  <a:srgbClr val="3e3d2d"/>
                </a:solidFill>
                <a:latin typeface="Century Gothic"/>
                <a:ea typeface="Century Gothic"/>
              </a:rPr>
              <a:t>I, V, X, L, C, D, M</a:t>
            </a:r>
            <a:endParaRPr b="0" lang="en-NZ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272520">
              <a:lnSpc>
                <a:spcPct val="90000"/>
              </a:lnSpc>
              <a:spcBef>
                <a:spcPts val="561"/>
              </a:spcBef>
              <a:buClr>
                <a:srgbClr val="94c600"/>
              </a:buClr>
              <a:buFont typeface="Noto Sans Symbols"/>
              <a:buChar char=""/>
            </a:pPr>
            <a:r>
              <a:rPr b="0" lang="en-US" sz="2800" spc="-1" strike="noStrike">
                <a:solidFill>
                  <a:srgbClr val="3e3d2d"/>
                </a:solidFill>
                <a:latin typeface="Century Gothic"/>
                <a:ea typeface="Century Gothic"/>
              </a:rPr>
              <a:t>Roman Numerals don</a:t>
            </a:r>
            <a:r>
              <a:rPr b="0" lang="en-US" sz="2800" spc="-1" strike="noStrike">
                <a:solidFill>
                  <a:srgbClr val="3e3d2d"/>
                </a:solidFill>
                <a:latin typeface="Arial"/>
                <a:ea typeface="Arial"/>
              </a:rPr>
              <a:t>’</a:t>
            </a:r>
            <a:r>
              <a:rPr b="0" lang="en-US" sz="2800" spc="-1" strike="noStrike">
                <a:solidFill>
                  <a:srgbClr val="3e3d2d"/>
                </a:solidFill>
                <a:latin typeface="Arial"/>
              </a:rPr>
              <a:t> </a:t>
            </a:r>
            <a:endParaRPr b="0" lang="en-NZ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3" dur="indefinite" restart="never" nodeType="tmRoot">
          <p:childTnLst>
            <p:seq>
              <p:cTn id="24" dur="indefinite" nodeType="mainSeq">
                <p:childTnLst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9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4" dur="500"/>
                                        <p:tgtEl>
                                          <p:spTgt spid="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9" dur="500"/>
                                        <p:tgtEl>
                                          <p:spTgt spid="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4" dur="500"/>
                                        <p:tgtEl>
                                          <p:spTgt spid="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9" dur="500"/>
                                        <p:tgtEl>
                                          <p:spTgt spid="3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4" dur="500"/>
                                        <p:tgtEl>
                                          <p:spTgt spid="3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276;p16"/>
          <p:cNvSpPr txBox="1"/>
          <p:nvPr/>
        </p:nvSpPr>
        <p:spPr>
          <a:xfrm>
            <a:off x="1066680" y="914400"/>
            <a:ext cx="7024320" cy="11426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76000"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4000" spc="-1" strike="noStrike">
                <a:solidFill>
                  <a:srgbClr val="94c600"/>
                </a:solidFill>
                <a:latin typeface="Century Gothic"/>
                <a:ea typeface="Century Gothic"/>
              </a:rPr>
              <a:t>How are Roman numerals used today?</a:t>
            </a:r>
            <a:endParaRPr b="0" lang="en-NZ" sz="4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5" name="Google Shape;277;p16" descr=""/>
          <p:cNvPicPr/>
          <p:nvPr/>
        </p:nvPicPr>
        <p:blipFill>
          <a:blip r:embed="rId1"/>
          <a:srcRect l="0" t="0" r="0" b="8721"/>
          <a:stretch/>
        </p:blipFill>
        <p:spPr>
          <a:xfrm>
            <a:off x="990720" y="2438280"/>
            <a:ext cx="3311280" cy="3060360"/>
          </a:xfrm>
          <a:prstGeom prst="rect">
            <a:avLst/>
          </a:prstGeom>
          <a:ln w="0">
            <a:noFill/>
          </a:ln>
        </p:spPr>
      </p:pic>
      <p:pic>
        <p:nvPicPr>
          <p:cNvPr id="306" name="Google Shape;278;p16" descr=""/>
          <p:cNvPicPr/>
          <p:nvPr/>
        </p:nvPicPr>
        <p:blipFill>
          <a:blip r:embed="rId2"/>
          <a:stretch/>
        </p:blipFill>
        <p:spPr>
          <a:xfrm>
            <a:off x="4876920" y="2362320"/>
            <a:ext cx="3471480" cy="3530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5" dur="indefinite" restart="never" nodeType="tmRoot">
          <p:childTnLst>
            <p:seq>
              <p:cTn id="56" dur="indefinite" nodeType="mainSeq">
                <p:childTnLst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1" dur="5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6" dur="5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1" dur="5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283;p17"/>
          <p:cNvSpPr txBox="1"/>
          <p:nvPr/>
        </p:nvSpPr>
        <p:spPr>
          <a:xfrm>
            <a:off x="685800" y="838080"/>
            <a:ext cx="6870240" cy="11426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5400" spc="-1" strike="noStrike">
                <a:solidFill>
                  <a:srgbClr val="ffa94a"/>
                </a:solidFill>
                <a:latin typeface="Century Gothic"/>
                <a:ea typeface="Century Gothic"/>
              </a:rPr>
              <a:t>The Basics</a:t>
            </a:r>
            <a:endParaRPr b="0" lang="en-NZ" sz="5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" name="Google Shape;284;p17"/>
          <p:cNvSpPr txBox="1"/>
          <p:nvPr/>
        </p:nvSpPr>
        <p:spPr>
          <a:xfrm>
            <a:off x="1042920" y="2313000"/>
            <a:ext cx="3419280" cy="349380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343080" indent="-272520">
              <a:lnSpc>
                <a:spcPct val="100000"/>
              </a:lnSpc>
              <a:buClr>
                <a:srgbClr val="94c600"/>
              </a:buClr>
              <a:buFont typeface="Noto Sans Symbols"/>
              <a:buChar char=""/>
            </a:pPr>
            <a:r>
              <a:rPr b="0" lang="en-US" sz="2400" spc="-1" strike="noStrike">
                <a:solidFill>
                  <a:srgbClr val="3e3d2d"/>
                </a:solidFill>
                <a:latin typeface="Century Gothic"/>
                <a:ea typeface="Century Gothic"/>
              </a:rPr>
              <a:t>I – stands for 1</a:t>
            </a:r>
            <a:endParaRPr b="0" lang="en-NZ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272520">
              <a:lnSpc>
                <a:spcPct val="100000"/>
              </a:lnSpc>
              <a:spcBef>
                <a:spcPts val="479"/>
              </a:spcBef>
              <a:buClr>
                <a:srgbClr val="94c600"/>
              </a:buClr>
              <a:buFont typeface="Noto Sans Symbols"/>
              <a:buChar char=""/>
            </a:pPr>
            <a:r>
              <a:rPr b="0" lang="en-US" sz="2400" spc="-1" strike="noStrike">
                <a:solidFill>
                  <a:srgbClr val="3e3d2d"/>
                </a:solidFill>
                <a:latin typeface="Century Gothic"/>
                <a:ea typeface="Century Gothic"/>
              </a:rPr>
              <a:t>V – stands for 5</a:t>
            </a:r>
            <a:endParaRPr b="0" lang="en-NZ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272520">
              <a:lnSpc>
                <a:spcPct val="100000"/>
              </a:lnSpc>
              <a:spcBef>
                <a:spcPts val="479"/>
              </a:spcBef>
              <a:buClr>
                <a:srgbClr val="94c600"/>
              </a:buClr>
              <a:buFont typeface="Noto Sans Symbols"/>
              <a:buChar char=""/>
            </a:pPr>
            <a:r>
              <a:rPr b="0" lang="en-US" sz="2400" spc="-1" strike="noStrike">
                <a:solidFill>
                  <a:srgbClr val="3e3d2d"/>
                </a:solidFill>
                <a:latin typeface="Century Gothic"/>
                <a:ea typeface="Century Gothic"/>
              </a:rPr>
              <a:t>X – stands for 10</a:t>
            </a:r>
            <a:endParaRPr b="0" lang="en-NZ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272520">
              <a:lnSpc>
                <a:spcPct val="100000"/>
              </a:lnSpc>
              <a:spcBef>
                <a:spcPts val="479"/>
              </a:spcBef>
              <a:buClr>
                <a:srgbClr val="94c600"/>
              </a:buClr>
              <a:buFont typeface="Noto Sans Symbols"/>
              <a:buChar char=""/>
            </a:pPr>
            <a:r>
              <a:rPr b="0" lang="en-US" sz="2400" spc="-1" strike="noStrike">
                <a:solidFill>
                  <a:srgbClr val="3e3d2d"/>
                </a:solidFill>
                <a:latin typeface="Century Gothic"/>
              </a:rPr>
              <a:t> </a:t>
            </a:r>
            <a:endParaRPr b="0" lang="en-NZ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9" name="Google Shape;285;p17"/>
          <p:cNvSpPr txBox="1"/>
          <p:nvPr/>
        </p:nvSpPr>
        <p:spPr>
          <a:xfrm>
            <a:off x="4645080" y="2313000"/>
            <a:ext cx="3419280" cy="349380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343080" indent="-272520">
              <a:lnSpc>
                <a:spcPct val="100000"/>
              </a:lnSpc>
              <a:buClr>
                <a:srgbClr val="94c600"/>
              </a:buClr>
              <a:buFont typeface="Noto Sans Symbols"/>
              <a:buChar char=""/>
            </a:pPr>
            <a:r>
              <a:rPr b="0" lang="en-US" sz="2400" spc="-1" strike="noStrike">
                <a:solidFill>
                  <a:srgbClr val="3e3d2d"/>
                </a:solidFill>
                <a:latin typeface="Century Gothic"/>
                <a:ea typeface="Century Gothic"/>
              </a:rPr>
              <a:t>C – stands for 100</a:t>
            </a:r>
            <a:endParaRPr b="0" lang="en-NZ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272520">
              <a:lnSpc>
                <a:spcPct val="100000"/>
              </a:lnSpc>
              <a:spcBef>
                <a:spcPts val="479"/>
              </a:spcBef>
              <a:buClr>
                <a:srgbClr val="94c600"/>
              </a:buClr>
              <a:buFont typeface="Noto Sans Symbols"/>
              <a:buChar char=""/>
            </a:pPr>
            <a:r>
              <a:rPr b="0" lang="en-US" sz="2400" spc="-1" strike="noStrike">
                <a:solidFill>
                  <a:srgbClr val="3e3d2d"/>
                </a:solidFill>
                <a:latin typeface="Century Gothic"/>
                <a:ea typeface="Century Gothic"/>
              </a:rPr>
              <a:t>D – stands for 500</a:t>
            </a:r>
            <a:endParaRPr b="0" lang="en-NZ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272520">
              <a:lnSpc>
                <a:spcPct val="100000"/>
              </a:lnSpc>
              <a:spcBef>
                <a:spcPts val="479"/>
              </a:spcBef>
              <a:buClr>
                <a:srgbClr val="94c600"/>
              </a:buClr>
              <a:buFont typeface="Noto Sans Symbols"/>
              <a:buChar char=""/>
            </a:pPr>
            <a:r>
              <a:rPr b="0" lang="en-US" sz="2400" spc="-1" strike="noStrike">
                <a:solidFill>
                  <a:srgbClr val="3e3d2d"/>
                </a:solidFill>
                <a:latin typeface="Century Gothic"/>
              </a:rPr>
              <a:t> </a:t>
            </a:r>
            <a:endParaRPr b="0" lang="en-NZ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2" dur="indefinite" restart="never" nodeType="tmRoot">
          <p:childTnLst>
            <p:seq>
              <p:cTn id="73" dur="indefinite" nodeType="mainSeq">
                <p:childTnLst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8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3" dur="500"/>
                                        <p:tgtEl>
                                          <p:spTgt spid="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8" dur="500"/>
                                        <p:tgtEl>
                                          <p:spTgt spid="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3" dur="500"/>
                                        <p:tgtEl>
                                          <p:spTgt spid="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8" dur="500"/>
                                        <p:tgtEl>
                                          <p:spTgt spid="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3" dur="500"/>
                                        <p:tgtEl>
                                          <p:spTgt spid="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8" dur="500"/>
                                        <p:tgtEl>
                                          <p:spTgt spid="3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3" dur="500"/>
                                        <p:tgtEl>
                                          <p:spTgt spid="3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291;p18"/>
          <p:cNvSpPr txBox="1"/>
          <p:nvPr/>
        </p:nvSpPr>
        <p:spPr>
          <a:xfrm>
            <a:off x="380880" y="380880"/>
            <a:ext cx="8610120" cy="9903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61000"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4000" spc="-1" strike="noStrike">
                <a:solidFill>
                  <a:srgbClr val="ffa94a"/>
                </a:solidFill>
                <a:latin typeface="Century Gothic"/>
                <a:ea typeface="Century Gothic"/>
              </a:rPr>
              <a:t>The Rules for Writing Roman Numerals</a:t>
            </a:r>
            <a:endParaRPr b="0" lang="en-NZ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1" name="Google Shape;292;p18"/>
          <p:cNvSpPr txBox="1"/>
          <p:nvPr/>
        </p:nvSpPr>
        <p:spPr>
          <a:xfrm>
            <a:off x="685800" y="1523880"/>
            <a:ext cx="7695720" cy="365724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343080" indent="-272520">
              <a:lnSpc>
                <a:spcPct val="100000"/>
              </a:lnSpc>
              <a:buClr>
                <a:srgbClr val="94c600"/>
              </a:buClr>
              <a:buFont typeface="Noto Sans Symbols"/>
              <a:buChar char=""/>
            </a:pPr>
            <a:r>
              <a:rPr b="0" lang="en-US" sz="2800" spc="-1" strike="noStrike">
                <a:solidFill>
                  <a:srgbClr val="3e3d2d"/>
                </a:solidFill>
                <a:latin typeface="Century Gothic"/>
                <a:ea typeface="Century Gothic"/>
              </a:rPr>
              <a:t>Don</a:t>
            </a:r>
            <a:r>
              <a:rPr b="0" lang="en-US" sz="2800" spc="-1" strike="noStrike">
                <a:solidFill>
                  <a:srgbClr val="3e3d2d"/>
                </a:solidFill>
                <a:latin typeface="Arial"/>
                <a:ea typeface="Arial"/>
              </a:rPr>
              <a:t>’</a:t>
            </a:r>
            <a:r>
              <a:rPr b="0" lang="en-US" sz="2800" spc="-1" strike="noStrike">
                <a:solidFill>
                  <a:srgbClr val="3e3d2d"/>
                </a:solidFill>
                <a:latin typeface="Century Gothic"/>
                <a:ea typeface="Century Gothic"/>
              </a:rPr>
              <a:t>t repeat a letter more than three times in a row.</a:t>
            </a:r>
            <a:endParaRPr b="0" lang="en-NZ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272520">
              <a:lnSpc>
                <a:spcPct val="100000"/>
              </a:lnSpc>
              <a:spcBef>
                <a:spcPts val="561"/>
              </a:spcBef>
              <a:buClr>
                <a:srgbClr val="94c600"/>
              </a:buClr>
              <a:buFont typeface="Noto Sans Symbols"/>
              <a:buChar char=""/>
            </a:pPr>
            <a:r>
              <a:rPr b="0" lang="en-US" sz="2800" spc="-1" strike="noStrike">
                <a:solidFill>
                  <a:srgbClr val="3e3d2d"/>
                </a:solidFill>
                <a:latin typeface="Century Gothic"/>
                <a:ea typeface="Century Gothic"/>
              </a:rPr>
              <a:t>So 4 is written not as IIII but as IV (one before five).</a:t>
            </a:r>
            <a:endParaRPr b="0" lang="en-NZ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272520">
              <a:lnSpc>
                <a:spcPct val="100000"/>
              </a:lnSpc>
              <a:spcBef>
                <a:spcPts val="561"/>
              </a:spcBef>
              <a:buClr>
                <a:srgbClr val="94c600"/>
              </a:buClr>
              <a:buFont typeface="Noto Sans Symbols"/>
              <a:buChar char=""/>
            </a:pPr>
            <a:r>
              <a:rPr b="0" lang="en-US" sz="2800" spc="-1" strike="noStrike">
                <a:solidFill>
                  <a:srgbClr val="3e3d2d"/>
                </a:solidFill>
                <a:latin typeface="Century Gothic"/>
              </a:rPr>
              <a:t> </a:t>
            </a:r>
            <a:endParaRPr b="0" lang="en-NZ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4" dur="indefinite" restart="never" nodeType="tmRoot">
          <p:childTnLst>
            <p:seq>
              <p:cTn id="115" dur="indefinite" nodeType="mainSeq">
                <p:childTnLst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0" dur="500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5" dur="500"/>
                                        <p:tgtEl>
                                          <p:spTgt spid="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0" dur="500"/>
                                        <p:tgtEl>
                                          <p:spTgt spid="3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5" dur="500"/>
                                        <p:tgtEl>
                                          <p:spTgt spid="3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297;p19"/>
          <p:cNvSpPr txBox="1"/>
          <p:nvPr/>
        </p:nvSpPr>
        <p:spPr>
          <a:xfrm>
            <a:off x="685800" y="457200"/>
            <a:ext cx="6870240" cy="9140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4000" spc="-1" strike="noStrike">
                <a:solidFill>
                  <a:srgbClr val="94c600"/>
                </a:solidFill>
                <a:latin typeface="Century Gothic"/>
                <a:ea typeface="Century Gothic"/>
              </a:rPr>
              <a:t>Let’s have a go…</a:t>
            </a:r>
            <a:endParaRPr b="0" lang="en-NZ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3" name="Google Shape;298;p19"/>
          <p:cNvSpPr txBox="1"/>
          <p:nvPr/>
        </p:nvSpPr>
        <p:spPr>
          <a:xfrm>
            <a:off x="685800" y="1447920"/>
            <a:ext cx="2285640" cy="411444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343080" indent="-272520">
              <a:lnSpc>
                <a:spcPct val="100000"/>
              </a:lnSpc>
              <a:buClr>
                <a:srgbClr val="94c600"/>
              </a:buClr>
              <a:buFont typeface="Noto Sans Symbols"/>
              <a:buChar char=""/>
            </a:pPr>
            <a:r>
              <a:rPr b="0" lang="en-US" sz="3200" spc="-1" strike="noStrike">
                <a:solidFill>
                  <a:srgbClr val="3e3d2d"/>
                </a:solidFill>
                <a:latin typeface="Century Gothic"/>
                <a:ea typeface="Century Gothic"/>
              </a:rPr>
              <a:t>1 = I</a:t>
            </a:r>
            <a:endParaRPr b="0" lang="en-NZ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272520">
              <a:lnSpc>
                <a:spcPct val="100000"/>
              </a:lnSpc>
              <a:spcBef>
                <a:spcPts val="641"/>
              </a:spcBef>
              <a:buClr>
                <a:srgbClr val="94c600"/>
              </a:buClr>
              <a:buFont typeface="Noto Sans Symbols"/>
              <a:buChar char=""/>
            </a:pPr>
            <a:r>
              <a:rPr b="0" lang="en-US" sz="3200" spc="-1" strike="noStrike">
                <a:solidFill>
                  <a:srgbClr val="3e3d2d"/>
                </a:solidFill>
                <a:latin typeface="Century Gothic"/>
                <a:ea typeface="Century Gothic"/>
              </a:rPr>
              <a:t>2 = II</a:t>
            </a:r>
            <a:endParaRPr b="0" lang="en-NZ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272520">
              <a:lnSpc>
                <a:spcPct val="100000"/>
              </a:lnSpc>
              <a:spcBef>
                <a:spcPts val="641"/>
              </a:spcBef>
              <a:buClr>
                <a:srgbClr val="94c600"/>
              </a:buClr>
              <a:buFont typeface="Noto Sans Symbols"/>
              <a:buChar char=""/>
            </a:pPr>
            <a:r>
              <a:rPr b="0" lang="en-US" sz="3200" spc="-1" strike="noStrike">
                <a:solidFill>
                  <a:srgbClr val="3e3d2d"/>
                </a:solidFill>
                <a:latin typeface="Century Gothic"/>
                <a:ea typeface="Century Gothic"/>
              </a:rPr>
              <a:t>3 = III</a:t>
            </a:r>
            <a:endParaRPr b="0" lang="en-NZ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272520">
              <a:lnSpc>
                <a:spcPct val="100000"/>
              </a:lnSpc>
              <a:spcBef>
                <a:spcPts val="641"/>
              </a:spcBef>
              <a:buClr>
                <a:srgbClr val="94c600"/>
              </a:buClr>
              <a:buFont typeface="Noto Sans Symbols"/>
              <a:buChar char=""/>
            </a:pPr>
            <a:r>
              <a:rPr b="0" lang="en-US" sz="3200" spc="-1" strike="noStrike">
                <a:solidFill>
                  <a:srgbClr val="3e3d2d"/>
                </a:solidFill>
                <a:latin typeface="Century Gothic"/>
                <a:ea typeface="Century Gothic"/>
              </a:rPr>
              <a:t>4 = IV</a:t>
            </a:r>
            <a:endParaRPr b="0" lang="en-NZ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272520">
              <a:lnSpc>
                <a:spcPct val="100000"/>
              </a:lnSpc>
              <a:spcBef>
                <a:spcPts val="641"/>
              </a:spcBef>
              <a:buClr>
                <a:srgbClr val="94c600"/>
              </a:buClr>
              <a:buFont typeface="Noto Sans Symbols"/>
              <a:buChar char=""/>
            </a:pPr>
            <a:r>
              <a:rPr b="0" lang="en-US" sz="3200" spc="-1" strike="noStrike">
                <a:solidFill>
                  <a:srgbClr val="3e3d2d"/>
                </a:solidFill>
                <a:latin typeface="Century Gothic"/>
                <a:ea typeface="Century Gothic"/>
              </a:rPr>
              <a:t>5 = V</a:t>
            </a:r>
            <a:endParaRPr b="0" lang="en-NZ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272520">
              <a:lnSpc>
                <a:spcPct val="100000"/>
              </a:lnSpc>
              <a:spcBef>
                <a:spcPts val="641"/>
              </a:spcBef>
              <a:buClr>
                <a:srgbClr val="94c600"/>
              </a:buClr>
              <a:buFont typeface="Noto Sans Symbols"/>
              <a:buChar char=""/>
            </a:pPr>
            <a:r>
              <a:rPr b="0" lang="en-US" sz="3200" spc="-1" strike="noStrike">
                <a:solidFill>
                  <a:srgbClr val="3e3d2d"/>
                </a:solidFill>
                <a:latin typeface="Century Gothic"/>
                <a:ea typeface="Century Gothic"/>
              </a:rPr>
              <a:t>6 = VI</a:t>
            </a:r>
            <a:endParaRPr b="0" lang="en-NZ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272520">
              <a:lnSpc>
                <a:spcPct val="100000"/>
              </a:lnSpc>
              <a:spcBef>
                <a:spcPts val="641"/>
              </a:spcBef>
              <a:buClr>
                <a:srgbClr val="94c600"/>
              </a:buClr>
              <a:buFont typeface="Noto Sans Symbols"/>
              <a:buChar char=""/>
            </a:pPr>
            <a:r>
              <a:rPr b="0" lang="en-US" sz="3200" spc="-1" strike="noStrike">
                <a:solidFill>
                  <a:srgbClr val="3e3d2d"/>
                </a:solidFill>
                <a:latin typeface="Century Gothic"/>
                <a:ea typeface="Century Gothic"/>
              </a:rPr>
              <a:t>7 = VII</a:t>
            </a:r>
            <a:endParaRPr b="0" lang="en-NZ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4" name="Google Shape;299;p19"/>
          <p:cNvSpPr/>
          <p:nvPr/>
        </p:nvSpPr>
        <p:spPr>
          <a:xfrm>
            <a:off x="2895480" y="1447920"/>
            <a:ext cx="2437920" cy="41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Autofit/>
          </a:bodyPr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Century Gothic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entury Gothic"/>
                <a:ea typeface="Century Gothic"/>
              </a:rPr>
              <a:t>8 = VIII</a:t>
            </a:r>
            <a:endParaRPr b="0" lang="en-NZ" sz="32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Century Gothic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entury Gothic"/>
                <a:ea typeface="Century Gothic"/>
              </a:rPr>
              <a:t>9 = IX</a:t>
            </a:r>
            <a:endParaRPr b="0" lang="en-NZ" sz="32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Century Gothic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entury Gothic"/>
                <a:ea typeface="Century Gothic"/>
              </a:rPr>
              <a:t>10 = X</a:t>
            </a:r>
            <a:endParaRPr b="0" lang="en-NZ" sz="32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Century Gothic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entury Gothic"/>
                <a:ea typeface="Century Gothic"/>
              </a:rPr>
              <a:t>11 = XI</a:t>
            </a:r>
            <a:endParaRPr b="0" lang="en-NZ" sz="32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Century Gothic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entury Gothic"/>
                <a:ea typeface="Century Gothic"/>
              </a:rPr>
              <a:t>12 = XII</a:t>
            </a:r>
            <a:endParaRPr b="0" lang="en-NZ" sz="32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Century Gothic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entury Gothic"/>
                <a:ea typeface="Century Gothic"/>
              </a:rPr>
              <a:t>13 = XIII</a:t>
            </a:r>
            <a:endParaRPr b="0" lang="en-NZ" sz="32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Century Gothic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entury Gothic"/>
                <a:ea typeface="Century Gothic"/>
              </a:rPr>
              <a:t>14 = XIV</a:t>
            </a:r>
            <a:endParaRPr b="0" lang="en-NZ" sz="3200" spc="-1" strike="noStrike">
              <a:latin typeface="Arial"/>
            </a:endParaRPr>
          </a:p>
          <a:p>
            <a:pPr marL="343080" indent="-139320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en-NZ" sz="3200" spc="-1" strike="noStrike">
              <a:latin typeface="Arial"/>
            </a:endParaRPr>
          </a:p>
        </p:txBody>
      </p:sp>
      <p:sp>
        <p:nvSpPr>
          <p:cNvPr id="315" name="Google Shape;300;p19"/>
          <p:cNvSpPr/>
          <p:nvPr/>
        </p:nvSpPr>
        <p:spPr>
          <a:xfrm>
            <a:off x="5486400" y="1371600"/>
            <a:ext cx="2666520" cy="41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Autofit/>
          </a:bodyPr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Century Gothic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entury Gothic"/>
                <a:ea typeface="Century Gothic"/>
              </a:rPr>
              <a:t>15 = XV</a:t>
            </a:r>
            <a:endParaRPr b="0" lang="en-NZ" sz="32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Century Gothic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entury Gothic"/>
                <a:ea typeface="Century Gothic"/>
              </a:rPr>
              <a:t>16 = XVI</a:t>
            </a:r>
            <a:endParaRPr b="0" lang="en-NZ" sz="32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Century Gothic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entury Gothic"/>
                <a:ea typeface="Century Gothic"/>
              </a:rPr>
              <a:t>17 = XVII</a:t>
            </a:r>
            <a:endParaRPr b="0" lang="en-NZ" sz="32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Century Gothic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entury Gothic"/>
                <a:ea typeface="Century Gothic"/>
              </a:rPr>
              <a:t>18 = XVIII</a:t>
            </a:r>
            <a:endParaRPr b="0" lang="en-NZ" sz="32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Century Gothic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entury Gothic"/>
                <a:ea typeface="Century Gothic"/>
              </a:rPr>
              <a:t>19 = XIX</a:t>
            </a:r>
            <a:endParaRPr b="0" lang="en-NZ" sz="32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Century Gothic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entury Gothic"/>
                <a:ea typeface="Century Gothic"/>
              </a:rPr>
              <a:t>20 = XX</a:t>
            </a:r>
            <a:endParaRPr b="0" lang="en-NZ" sz="32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Century Gothic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entury Gothic"/>
                <a:ea typeface="Century Gothic"/>
              </a:rPr>
              <a:t>21 = XXI</a:t>
            </a:r>
            <a:endParaRPr b="0" lang="en-NZ" sz="3200" spc="-1" strike="noStrike">
              <a:latin typeface="Arial"/>
            </a:endParaRPr>
          </a:p>
          <a:p>
            <a:pPr marL="343080" indent="-139320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en-NZ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6" dur="indefinite" restart="never" nodeType="tmRoot">
          <p:childTnLst>
            <p:seq>
              <p:cTn id="137" dur="indefinite" nodeType="mainSeq">
                <p:childTnLst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2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7" dur="500"/>
                                        <p:tgtEl>
                                          <p:spTgt spid="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52" dur="500"/>
                                        <p:tgtEl>
                                          <p:spTgt spid="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57" dur="500"/>
                                        <p:tgtEl>
                                          <p:spTgt spid="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2" dur="500"/>
                                        <p:tgtEl>
                                          <p:spTgt spid="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7" dur="500"/>
                                        <p:tgtEl>
                                          <p:spTgt spid="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2" dur="500"/>
                                        <p:tgtEl>
                                          <p:spTgt spid="3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7" dur="500"/>
                                        <p:tgtEl>
                                          <p:spTgt spid="3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82" dur="500"/>
                                        <p:tgtEl>
                                          <p:spTgt spid="3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87" dur="500"/>
                                        <p:tgtEl>
                                          <p:spTgt spid="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92" dur="500"/>
                                        <p:tgtEl>
                                          <p:spTgt spid="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97" dur="500"/>
                                        <p:tgtEl>
                                          <p:spTgt spid="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02" dur="500"/>
                                        <p:tgtEl>
                                          <p:spTgt spid="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07" dur="500"/>
                                        <p:tgtEl>
                                          <p:spTgt spid="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12" dur="500"/>
                                        <p:tgtEl>
                                          <p:spTgt spid="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17" dur="500"/>
                                        <p:tgtEl>
                                          <p:spTgt spid="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22" dur="500"/>
                                        <p:tgtEl>
                                          <p:spTgt spid="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27" dur="500"/>
                                        <p:tgtEl>
                                          <p:spTgt spid="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32" dur="500"/>
                                        <p:tgtEl>
                                          <p:spTgt spid="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37" dur="500"/>
                                        <p:tgtEl>
                                          <p:spTgt spid="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42" dur="500"/>
                                        <p:tgtEl>
                                          <p:spTgt spid="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47" dur="500"/>
                                        <p:tgtEl>
                                          <p:spTgt spid="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52" dur="500"/>
                                        <p:tgtEl>
                                          <p:spTgt spid="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57" dur="500"/>
                                        <p:tgtEl>
                                          <p:spTgt spid="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62" dur="500"/>
                                        <p:tgtEl>
                                          <p:spTgt spid="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05;p20"/>
          <p:cNvSpPr txBox="1"/>
          <p:nvPr/>
        </p:nvSpPr>
        <p:spPr>
          <a:xfrm>
            <a:off x="457200" y="457200"/>
            <a:ext cx="8152920" cy="1828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7000"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br/>
            <a:br/>
            <a:br/>
            <a:br/>
            <a:br/>
            <a:br/>
            <a:br/>
            <a:br/>
            <a:br/>
            <a:br/>
            <a:br/>
            <a:br/>
            <a:br/>
            <a:br/>
            <a:r>
              <a:rPr b="0" lang="en-US" sz="3600" spc="-1" strike="noStrike">
                <a:solidFill>
                  <a:srgbClr val="94c600"/>
                </a:solidFill>
                <a:latin typeface="Tahoma"/>
                <a:ea typeface="Tahoma"/>
              </a:rPr>
              <a:t>Can you convert these numbers to Roman Numerals? </a:t>
            </a:r>
            <a:br/>
            <a:endParaRPr b="0" lang="en-NZ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7" name="Google Shape;306;p20"/>
          <p:cNvSpPr txBox="1"/>
          <p:nvPr/>
        </p:nvSpPr>
        <p:spPr>
          <a:xfrm>
            <a:off x="609480" y="1828800"/>
            <a:ext cx="8915040" cy="457164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343080" indent="-272520">
              <a:lnSpc>
                <a:spcPct val="100000"/>
              </a:lnSpc>
              <a:buClr>
                <a:srgbClr val="94c600"/>
              </a:buClr>
              <a:buFont typeface="Noto Sans Symbols"/>
              <a:buChar char=""/>
            </a:pPr>
            <a:r>
              <a:rPr b="0" lang="en-US" sz="2400" spc="-1" strike="noStrike">
                <a:solidFill>
                  <a:srgbClr val="3e3d2d"/>
                </a:solidFill>
                <a:latin typeface="Tahoma"/>
                <a:ea typeface="Tahoma"/>
              </a:rPr>
              <a:t>Write some examples in your Roman books –</a:t>
            </a:r>
            <a:endParaRPr b="0" lang="en-NZ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15696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en-NZ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272520">
              <a:lnSpc>
                <a:spcPct val="100000"/>
              </a:lnSpc>
              <a:spcBef>
                <a:spcPts val="479"/>
              </a:spcBef>
              <a:buClr>
                <a:srgbClr val="94c600"/>
              </a:buClr>
              <a:buFont typeface="Noto Sans Symbols"/>
              <a:buChar char=""/>
              <a:tabLst>
                <a:tab algn="l" pos="0"/>
              </a:tabLst>
            </a:pPr>
            <a:r>
              <a:rPr b="0" lang="en-US" sz="2400" spc="-1" strike="noStrike">
                <a:solidFill>
                  <a:srgbClr val="3e3d2d"/>
                </a:solidFill>
                <a:latin typeface="Tahoma"/>
                <a:ea typeface="Tahoma"/>
              </a:rPr>
              <a:t>17  =    </a:t>
            </a:r>
            <a:r>
              <a:rPr b="0" lang="en-US" sz="2400" spc="-1" strike="noStrike">
                <a:solidFill>
                  <a:srgbClr val="3e3d2d"/>
                </a:solidFill>
                <a:latin typeface="Tahoma"/>
                <a:ea typeface="Tahoma"/>
              </a:rPr>
              <a:t>	</a:t>
            </a:r>
            <a:r>
              <a:rPr b="0" lang="en-US" sz="2400" spc="-1" strike="noStrike">
                <a:solidFill>
                  <a:srgbClr val="3e3d2d"/>
                </a:solidFill>
                <a:latin typeface="Tahoma"/>
                <a:ea typeface="Tahoma"/>
              </a:rPr>
              <a:t>22 =   </a:t>
            </a:r>
            <a:r>
              <a:rPr b="0" lang="en-US" sz="2400" spc="-1" strike="noStrike">
                <a:solidFill>
                  <a:srgbClr val="3e3d2d"/>
                </a:solidFill>
                <a:latin typeface="Tahoma"/>
                <a:ea typeface="Tahoma"/>
              </a:rPr>
              <a:t>	</a:t>
            </a:r>
            <a:r>
              <a:rPr b="0" lang="en-US" sz="2400" spc="-1" strike="noStrike">
                <a:solidFill>
                  <a:srgbClr val="3e3d2d"/>
                </a:solidFill>
                <a:latin typeface="Tahoma"/>
                <a:ea typeface="Tahoma"/>
              </a:rPr>
              <a:t>  29 =   </a:t>
            </a:r>
            <a:r>
              <a:rPr b="0" lang="en-US" sz="2400" spc="-1" strike="noStrike">
                <a:solidFill>
                  <a:srgbClr val="3e3d2d"/>
                </a:solidFill>
                <a:latin typeface="Tahoma"/>
                <a:ea typeface="Tahoma"/>
              </a:rPr>
              <a:t>	</a:t>
            </a:r>
            <a:r>
              <a:rPr b="0" lang="en-US" sz="2400" spc="-1" strike="noStrike">
                <a:solidFill>
                  <a:srgbClr val="3e3d2d"/>
                </a:solidFill>
                <a:latin typeface="Tahoma"/>
                <a:ea typeface="Tahoma"/>
              </a:rPr>
              <a:t>	</a:t>
            </a:r>
            <a:r>
              <a:rPr b="0" lang="en-US" sz="2400" spc="-1" strike="noStrike">
                <a:solidFill>
                  <a:srgbClr val="3e3d2d"/>
                </a:solidFill>
                <a:latin typeface="Tahoma"/>
                <a:ea typeface="Tahoma"/>
              </a:rPr>
              <a:t>30  = </a:t>
            </a:r>
            <a:endParaRPr b="0" lang="en-NZ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15696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en-NZ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15696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en-NZ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272520">
              <a:lnSpc>
                <a:spcPct val="100000"/>
              </a:lnSpc>
              <a:spcBef>
                <a:spcPts val="479"/>
              </a:spcBef>
              <a:buClr>
                <a:srgbClr val="94c600"/>
              </a:buClr>
              <a:buFont typeface="Noto Sans Symbols"/>
              <a:buChar char=""/>
              <a:tabLst>
                <a:tab algn="l" pos="0"/>
              </a:tabLst>
            </a:pPr>
            <a:r>
              <a:rPr b="0" lang="en-US" sz="2400" spc="-1" strike="noStrike">
                <a:solidFill>
                  <a:srgbClr val="3e3d2d"/>
                </a:solidFill>
                <a:latin typeface="Tahoma"/>
                <a:ea typeface="Tahoma"/>
              </a:rPr>
              <a:t>35  =      </a:t>
            </a:r>
            <a:r>
              <a:rPr b="0" lang="en-US" sz="2400" spc="-1" strike="noStrike">
                <a:solidFill>
                  <a:srgbClr val="3e3d2d"/>
                </a:solidFill>
                <a:latin typeface="Tahoma"/>
                <a:ea typeface="Tahoma"/>
              </a:rPr>
              <a:t>	</a:t>
            </a:r>
            <a:r>
              <a:rPr b="0" lang="en-US" sz="2400" spc="-1" strike="noStrike">
                <a:solidFill>
                  <a:srgbClr val="3e3d2d"/>
                </a:solidFill>
                <a:latin typeface="Tahoma"/>
                <a:ea typeface="Tahoma"/>
              </a:rPr>
              <a:t>50 =             40 =</a:t>
            </a:r>
            <a:endParaRPr b="0" lang="en-NZ" sz="24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439"/>
              </a:spcBef>
              <a:tabLst>
                <a:tab algn="l" pos="0"/>
              </a:tabLst>
            </a:pPr>
            <a:endParaRPr b="0" lang="en-NZ" sz="24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439"/>
              </a:spcBef>
              <a:tabLst>
                <a:tab algn="l" pos="0"/>
              </a:tabLst>
            </a:pPr>
            <a:endParaRPr b="0" lang="en-NZ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272520">
              <a:lnSpc>
                <a:spcPct val="100000"/>
              </a:lnSpc>
              <a:spcBef>
                <a:spcPts val="479"/>
              </a:spcBef>
              <a:buClr>
                <a:srgbClr val="94c600"/>
              </a:buClr>
              <a:buFont typeface="Noto Sans Symbols"/>
              <a:buChar char=""/>
              <a:tabLst>
                <a:tab algn="l" pos="0"/>
              </a:tabLst>
            </a:pPr>
            <a:r>
              <a:rPr b="0" lang="en-US" sz="2400" spc="-1" strike="noStrike">
                <a:solidFill>
                  <a:srgbClr val="3e3d2d"/>
                </a:solidFill>
                <a:latin typeface="Tahoma"/>
              </a:rPr>
              <a:t> </a:t>
            </a:r>
            <a:endParaRPr b="0" lang="en-NZ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18" name="Google Shape;307;p20" descr="istockphoto_9374476-cute-cartoon-roman-legionary"/>
          <p:cNvPicPr/>
          <p:nvPr/>
        </p:nvPicPr>
        <p:blipFill>
          <a:blip r:embed="rId1"/>
          <a:stretch/>
        </p:blipFill>
        <p:spPr>
          <a:xfrm>
            <a:off x="7315200" y="4876920"/>
            <a:ext cx="1225080" cy="1404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63" dur="indefinite" restart="never" nodeType="tmRoot">
          <p:childTnLst>
            <p:seq>
              <p:cTn id="264" dur="indefinite" nodeType="mainSeq">
                <p:childTnLst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69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74" dur="500"/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79" dur="500"/>
                                        <p:tgtEl>
                                          <p:spTgt spid="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84" dur="500"/>
                                        <p:tgtEl>
                                          <p:spTgt spid="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89" dur="500"/>
                                        <p:tgtEl>
                                          <p:spTgt spid="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94" dur="500"/>
                                        <p:tgtEl>
                                          <p:spTgt spid="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99" dur="500"/>
                                        <p:tgtEl>
                                          <p:spTgt spid="3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04" dur="500"/>
                                        <p:tgtEl>
                                          <p:spTgt spid="3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09" dur="500"/>
                                        <p:tgtEl>
                                          <p:spTgt spid="3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14" dur="500"/>
                                        <p:tgtEl>
                                          <p:spTgt spid="3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2;p21"/>
          <p:cNvSpPr txBox="1"/>
          <p:nvPr/>
        </p:nvSpPr>
        <p:spPr>
          <a:xfrm>
            <a:off x="990720" y="838080"/>
            <a:ext cx="6870240" cy="8377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4000" spc="-1" strike="noStrike">
                <a:solidFill>
                  <a:srgbClr val="94c600"/>
                </a:solidFill>
                <a:latin typeface="Century Gothic"/>
                <a:ea typeface="Century Gothic"/>
              </a:rPr>
              <a:t>Were you correct?</a:t>
            </a:r>
            <a:endParaRPr b="0" lang="en-NZ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0" name="Google Shape;313;p21"/>
          <p:cNvSpPr txBox="1"/>
          <p:nvPr/>
        </p:nvSpPr>
        <p:spPr>
          <a:xfrm>
            <a:off x="990720" y="1981080"/>
            <a:ext cx="8534160" cy="51811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343080" indent="-272520">
              <a:lnSpc>
                <a:spcPct val="100000"/>
              </a:lnSpc>
              <a:buClr>
                <a:srgbClr val="94c600"/>
              </a:buClr>
              <a:buFont typeface="Noto Sans Symbols"/>
              <a:buChar char="■"/>
            </a:pPr>
            <a:r>
              <a:rPr b="0" lang="en-US" sz="2400" spc="-1" strike="noStrike">
                <a:solidFill>
                  <a:srgbClr val="3e3d2d"/>
                </a:solidFill>
                <a:latin typeface="Century Gothic"/>
                <a:ea typeface="Century Gothic"/>
              </a:rPr>
              <a:t>17=</a:t>
            </a:r>
            <a:r>
              <a:rPr b="0" lang="en-US" sz="2400" spc="-1" strike="noStrike">
                <a:solidFill>
                  <a:srgbClr val="ffa94a"/>
                </a:solidFill>
                <a:latin typeface="Century Gothic"/>
                <a:ea typeface="Century Gothic"/>
              </a:rPr>
              <a:t>XVII</a:t>
            </a:r>
            <a:r>
              <a:rPr b="0" lang="en-US" sz="2400" spc="-1" strike="noStrike">
                <a:solidFill>
                  <a:srgbClr val="3e3d2d"/>
                </a:solidFill>
                <a:latin typeface="Century Gothic"/>
                <a:ea typeface="Century Gothic"/>
              </a:rPr>
              <a:t>  22=</a:t>
            </a:r>
            <a:r>
              <a:rPr b="0" lang="en-US" sz="2400" spc="-1" strike="noStrike">
                <a:solidFill>
                  <a:srgbClr val="ffa94a"/>
                </a:solidFill>
                <a:latin typeface="Century Gothic"/>
                <a:ea typeface="Century Gothic"/>
              </a:rPr>
              <a:t>XXII</a:t>
            </a:r>
            <a:r>
              <a:rPr b="0" lang="en-US" sz="2400" spc="-1" strike="noStrike">
                <a:solidFill>
                  <a:srgbClr val="3e3d2d"/>
                </a:solidFill>
                <a:latin typeface="Century Gothic"/>
                <a:ea typeface="Century Gothic"/>
              </a:rPr>
              <a:t>  26=</a:t>
            </a:r>
            <a:r>
              <a:rPr b="0" lang="en-US" sz="2400" spc="-1" strike="noStrike">
                <a:solidFill>
                  <a:srgbClr val="ffa94a"/>
                </a:solidFill>
                <a:latin typeface="Century Gothic"/>
                <a:ea typeface="Century Gothic"/>
              </a:rPr>
              <a:t>XXVI </a:t>
            </a:r>
            <a:r>
              <a:rPr b="0" lang="en-US" sz="2400" spc="-1" strike="noStrike">
                <a:solidFill>
                  <a:srgbClr val="3e3d2d"/>
                </a:solidFill>
                <a:latin typeface="Century Gothic"/>
                <a:ea typeface="Century Gothic"/>
              </a:rPr>
              <a:t> 29=</a:t>
            </a:r>
            <a:r>
              <a:rPr b="0" lang="en-US" sz="2400" spc="-1" strike="noStrike">
                <a:solidFill>
                  <a:srgbClr val="ffa94a"/>
                </a:solidFill>
                <a:latin typeface="Century Gothic"/>
                <a:ea typeface="Century Gothic"/>
              </a:rPr>
              <a:t>XXIX </a:t>
            </a:r>
            <a:r>
              <a:rPr b="0" lang="en-US" sz="2400" spc="-1" strike="noStrike">
                <a:solidFill>
                  <a:srgbClr val="3e3d2d"/>
                </a:solidFill>
                <a:latin typeface="Century Gothic"/>
                <a:ea typeface="Century Gothic"/>
              </a:rPr>
              <a:t>  </a:t>
            </a:r>
            <a:endParaRPr b="0" lang="en-NZ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15696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en-NZ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272520">
              <a:lnSpc>
                <a:spcPct val="100000"/>
              </a:lnSpc>
              <a:spcBef>
                <a:spcPts val="479"/>
              </a:spcBef>
              <a:buClr>
                <a:srgbClr val="94c600"/>
              </a:buClr>
              <a:buFont typeface="Noto Sans Symbols"/>
              <a:buChar char="■"/>
              <a:tabLst>
                <a:tab algn="l" pos="0"/>
              </a:tabLst>
            </a:pPr>
            <a:r>
              <a:rPr b="0" lang="en-US" sz="2400" spc="-1" strike="noStrike">
                <a:solidFill>
                  <a:srgbClr val="3e3d2d"/>
                </a:solidFill>
                <a:latin typeface="Century Gothic"/>
                <a:ea typeface="Century Gothic"/>
              </a:rPr>
              <a:t>30=</a:t>
            </a:r>
            <a:r>
              <a:rPr b="0" lang="en-US" sz="2400" spc="-1" strike="noStrike">
                <a:solidFill>
                  <a:srgbClr val="ffa94a"/>
                </a:solidFill>
                <a:latin typeface="Century Gothic"/>
                <a:ea typeface="Century Gothic"/>
              </a:rPr>
              <a:t>XXX</a:t>
            </a:r>
            <a:r>
              <a:rPr b="0" lang="en-US" sz="2400" spc="-1" strike="noStrike">
                <a:solidFill>
                  <a:srgbClr val="3e3d2d"/>
                </a:solidFill>
                <a:latin typeface="Century Gothic"/>
                <a:ea typeface="Century Gothic"/>
              </a:rPr>
              <a:t>    35=</a:t>
            </a:r>
            <a:r>
              <a:rPr b="0" lang="en-US" sz="2400" spc="-1" strike="noStrike">
                <a:solidFill>
                  <a:srgbClr val="ffa94a"/>
                </a:solidFill>
                <a:latin typeface="Century Gothic"/>
                <a:ea typeface="Century Gothic"/>
              </a:rPr>
              <a:t>XXXV</a:t>
            </a:r>
            <a:r>
              <a:rPr b="0" lang="en-US" sz="2400" spc="-1" strike="noStrike">
                <a:solidFill>
                  <a:srgbClr val="3e3d2d"/>
                </a:solidFill>
                <a:latin typeface="Century Gothic"/>
                <a:ea typeface="Century Gothic"/>
              </a:rPr>
              <a:t>  </a:t>
            </a:r>
            <a:endParaRPr b="0" lang="en-NZ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27252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en-US" sz="2400" spc="-1" strike="noStrike">
                <a:solidFill>
                  <a:srgbClr val="3e3d2d"/>
                </a:solidFill>
                <a:latin typeface="Century Gothic"/>
                <a:ea typeface="Century Gothic"/>
              </a:rPr>
              <a:t>    </a:t>
            </a:r>
            <a:endParaRPr b="0" lang="en-NZ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272520">
              <a:lnSpc>
                <a:spcPct val="100000"/>
              </a:lnSpc>
              <a:spcBef>
                <a:spcPts val="479"/>
              </a:spcBef>
              <a:buClr>
                <a:srgbClr val="94c600"/>
              </a:buClr>
              <a:buFont typeface="Noto Sans Symbols"/>
              <a:buChar char="■"/>
              <a:tabLst>
                <a:tab algn="l" pos="0"/>
              </a:tabLst>
            </a:pPr>
            <a:r>
              <a:rPr b="0" lang="en-US" sz="2400" spc="-1" strike="noStrike">
                <a:solidFill>
                  <a:srgbClr val="3e3d2d"/>
                </a:solidFill>
                <a:latin typeface="Century Gothic"/>
                <a:ea typeface="Century Gothic"/>
              </a:rPr>
              <a:t>50=</a:t>
            </a:r>
            <a:r>
              <a:rPr b="0" lang="en-US" sz="2400" spc="-1" strike="noStrike">
                <a:solidFill>
                  <a:srgbClr val="ffa94a"/>
                </a:solidFill>
                <a:latin typeface="Century Gothic"/>
                <a:ea typeface="Century Gothic"/>
              </a:rPr>
              <a:t>L </a:t>
            </a:r>
            <a:r>
              <a:rPr b="0" lang="en-US" sz="2400" spc="-1" strike="noStrike">
                <a:solidFill>
                  <a:srgbClr val="3e3d2d"/>
                </a:solidFill>
                <a:latin typeface="Century Gothic"/>
                <a:ea typeface="Century Gothic"/>
              </a:rPr>
              <a:t>    so   40=</a:t>
            </a:r>
            <a:r>
              <a:rPr b="0" lang="en-US" sz="2400" spc="-1" strike="noStrike">
                <a:solidFill>
                  <a:srgbClr val="ffa94a"/>
                </a:solidFill>
                <a:latin typeface="Century Gothic"/>
                <a:ea typeface="Century Gothic"/>
              </a:rPr>
              <a:t>XL</a:t>
            </a:r>
            <a:endParaRPr b="0" lang="en-NZ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15696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en-NZ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272520">
              <a:lnSpc>
                <a:spcPct val="100000"/>
              </a:lnSpc>
              <a:spcBef>
                <a:spcPts val="479"/>
              </a:spcBef>
              <a:buClr>
                <a:srgbClr val="94c600"/>
              </a:buClr>
              <a:buFont typeface="Noto Sans Symbols"/>
              <a:buChar char="■"/>
              <a:tabLst>
                <a:tab algn="l" pos="0"/>
              </a:tabLst>
            </a:pPr>
            <a:r>
              <a:rPr b="0" lang="en-US" sz="2400" spc="-1" strike="noStrike">
                <a:solidFill>
                  <a:srgbClr val="3e3d2d"/>
                </a:solidFill>
                <a:latin typeface="Century Gothic"/>
                <a:ea typeface="Century Gothic"/>
              </a:rPr>
              <a:t>44=</a:t>
            </a:r>
            <a:r>
              <a:rPr b="0" lang="en-US" sz="2400" spc="-1" strike="noStrike">
                <a:solidFill>
                  <a:srgbClr val="ffa94a"/>
                </a:solidFill>
                <a:latin typeface="Century Gothic"/>
                <a:ea typeface="Century Gothic"/>
              </a:rPr>
              <a:t>XLIV</a:t>
            </a:r>
            <a:r>
              <a:rPr b="0" lang="en-US" sz="2400" spc="-1" strike="noStrike">
                <a:solidFill>
                  <a:srgbClr val="3e3d2d"/>
                </a:solidFill>
                <a:latin typeface="Century Gothic"/>
                <a:ea typeface="Century Gothic"/>
              </a:rPr>
              <a:t>    49=</a:t>
            </a:r>
            <a:r>
              <a:rPr b="0" lang="en-US" sz="2400" spc="-1" strike="noStrike">
                <a:solidFill>
                  <a:srgbClr val="ffa94a"/>
                </a:solidFill>
                <a:latin typeface="Century Gothic"/>
                <a:ea typeface="Century Gothic"/>
              </a:rPr>
              <a:t>XLIX </a:t>
            </a:r>
            <a:r>
              <a:rPr b="0" lang="en-US" sz="2400" spc="-1" strike="noStrike">
                <a:solidFill>
                  <a:srgbClr val="3e3d2d"/>
                </a:solidFill>
                <a:latin typeface="Century Gothic"/>
                <a:ea typeface="Century Gothic"/>
              </a:rPr>
              <a:t>   58=</a:t>
            </a:r>
            <a:r>
              <a:rPr b="0" lang="en-US" sz="2400" spc="-1" strike="noStrike">
                <a:solidFill>
                  <a:srgbClr val="ffa94a"/>
                </a:solidFill>
                <a:latin typeface="Century Gothic"/>
                <a:ea typeface="Century Gothic"/>
              </a:rPr>
              <a:t>LVIII</a:t>
            </a:r>
            <a:r>
              <a:rPr b="0" lang="en-US" sz="2400" spc="-1" strike="noStrike">
                <a:solidFill>
                  <a:srgbClr val="3e3d2d"/>
                </a:solidFill>
                <a:latin typeface="Century Gothic"/>
                <a:ea typeface="Century Gothic"/>
              </a:rPr>
              <a:t>   60=</a:t>
            </a:r>
            <a:r>
              <a:rPr b="0" lang="en-US" sz="2400" spc="-1" strike="noStrike">
                <a:solidFill>
                  <a:srgbClr val="3e3d2d"/>
                </a:solidFill>
                <a:latin typeface="Century Gothic"/>
                <a:ea typeface="Century Gothic"/>
              </a:rPr>
              <a:t> </a:t>
            </a:r>
            <a:endParaRPr b="0" lang="en-NZ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21" name="Google Shape;314;p21" descr="istockphoto_9374476-cute-cartoon-roman-legionary"/>
          <p:cNvPicPr/>
          <p:nvPr/>
        </p:nvPicPr>
        <p:blipFill>
          <a:blip r:embed="rId1"/>
          <a:stretch/>
        </p:blipFill>
        <p:spPr>
          <a:xfrm>
            <a:off x="7086600" y="4800600"/>
            <a:ext cx="1395000" cy="1598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15" dur="indefinite" restart="never" nodeType="tmRoot">
          <p:childTnLst>
            <p:seq>
              <p:cTn id="316" dur="indefinite" nodeType="mainSeq">
                <p:childTnLst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21" dur="1000"/>
                                        <p:tgtEl>
                                          <p:spTgt spid="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26" dur="1000"/>
                                        <p:tgtEl>
                                          <p:spTgt spid="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31" dur="1000"/>
                                        <p:tgtEl>
                                          <p:spTgt spid="3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36" dur="1000"/>
                                        <p:tgtEl>
                                          <p:spTgt spid="3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41" dur="1000"/>
                                        <p:tgtEl>
                                          <p:spTgt spid="3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46" dur="1000"/>
                                        <p:tgtEl>
                                          <p:spTgt spid="3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51" dur="1000"/>
                                        <p:tgtEl>
                                          <p:spTgt spid="3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Application>LibreOffice/7.1.0.3$Windows_X86_64 LibreOffice_project/f6099ecf3d29644b5008cc8f48f42f4a40986e4c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en-NZ</dc:language>
  <cp:lastModifiedBy/>
  <dcterms:modified xsi:type="dcterms:W3CDTF">2022-05-31T00:34:44Z</dcterms:modified>
  <cp:revision>1</cp:revision>
  <dc:subject/>
  <dc:title/>
</cp:coreProperties>
</file>