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8c6b0e7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8c6b0e7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8c6b0e7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8c6b0e7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8c6b0e74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8c6b0e74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8c6b0e74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8c6b0e74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8c6b0e74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8c6b0e7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c6b0e74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8c6b0e74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Forest Workouts!!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Forest workouts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Kia ora Forest!!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Here are 5 different workouts for you to complete in your own time this week!! You can select which ones work best for you!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Try and do at least 2 different ones in the week!!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 </a:t>
            </a:r>
            <a:r>
              <a:rPr b="1" lang="en"/>
              <a:t>Friday at 10am</a:t>
            </a:r>
            <a:r>
              <a:rPr lang="en"/>
              <a:t> we need everyone to come onto the google meet sent out by Miss Young to workout together as a whanau!! It is a way to keep connected and keep our minds working!!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Each workout is only 20-30mins long!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Good Luck and see you all on Friday!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354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workout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348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this workout you need to spell out your first and last name!!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691" y="0"/>
            <a:ext cx="48555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402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5-4-3-2-1 Workout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377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Read through each of the exercises. You start with 5mins and complete the 5mins workout before moving onto 4,3,2,1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362" y="0"/>
            <a:ext cx="4889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workout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374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For this workout you need to get outside and go for a 30min walk or run. See if can to 10,000 steps in the day.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900" y="82900"/>
            <a:ext cx="5087100" cy="49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353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Coin workout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647100" cy="3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workout you will need a coin. You need to flip it each time. If heads you complete the heads workout and if tails the tails workout!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Flip the coin 9 times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825" y="0"/>
            <a:ext cx="51851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389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Abs workout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398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workout is for those abs!! Go through each exercise and try to complete 2 - 3 rounds!!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300" y="82900"/>
            <a:ext cx="4717075" cy="495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