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84" r:id="rId2"/>
    <p:sldId id="266" r:id="rId3"/>
    <p:sldId id="285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69" y="2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62D64-0859-4AAC-91F0-95C6BE85C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ACF9-6513-4A76-BB0A-B68FDD93E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8F1C5-0A15-4981-B2BF-635054297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D0B11-BE5C-4639-AC99-722B311D2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DC666-36C5-41DE-9560-4A14CDDF9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907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E83AB-D65C-4D36-A03D-68C460DF5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CB598-4023-4AE4-8F2F-AA66E5EED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56AF0-33EE-4236-B2AC-B0E736049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241C5-9461-46F1-9C2E-247A96FAE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D66A7-DE14-475B-AD30-52649F28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68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33E3-BA2A-4B12-903A-C9AEEC2C4E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C2566B-7FA8-4A64-9C19-6CDEF792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16796-FDA2-47A0-955B-006492A16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046B9-593C-4AA6-A0BC-AFB339E0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D376F-89E0-4850-9067-4D71DE35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757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71694-A70C-46CF-838F-47B2A3739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6913A-D3F9-4BC6-AB93-64B94769E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0ECB3-78FD-4224-ADC0-D87276BF1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00181-4F59-4F1C-B84D-9995FDD2F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D3EC5-E8D8-4307-805A-55912798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964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B4417-765D-4F5A-A601-2618252C9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6B822-C72D-4243-8459-C1727468C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EEF32-7DC3-4213-9976-FE5723E0B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A54A0-2A8A-4956-850A-D6E4B50E2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B5209-E8F9-4F1B-931E-7FA0440C0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7485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289F0-9561-4886-A486-9550D7037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D2D2B-0417-42FD-9061-A6CA6692E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6858B-82F4-4366-B707-F6F3BAF44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23CD2-BCCE-4E36-B702-150B3DEDA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8295F-E7A0-465B-B079-14F28F1A4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809EF-2FDB-4C1F-8981-27B6EE438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9399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3183E-9CBE-43D4-B15D-D9ACDF4D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E985D-2700-4E27-A60A-82593C24E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1F3DFA-6CBE-4E50-A495-31AE3C47D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D94A6C-C4F7-4354-9D82-48A0666C2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CAC954-B667-4358-82E2-351737CA6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2E7C98-E38D-439C-B0AC-F471F73ED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EE1056-7F76-4818-B893-A2D1577F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64458-62A8-41D5-850E-7FC9ED1AE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91829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A7C9A-8564-4EF3-8681-0FEF09406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6DEE38-AB9C-4C4E-A66F-B589205CF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515BB2-01D5-49BD-8319-14E1EFED3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BBEA17-F455-48F8-B4FA-A1801A269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86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2913B4-5289-4E05-B6EB-F934ED7EE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4D313-8BFD-4941-B340-DC8FC49B9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81603A-1FC6-4907-8FA8-2A46BA14E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055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6929-7DCB-48DE-9106-4D64FEDA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C6E16-64AA-4C76-B11A-5130CD722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7C636-F3B0-4FAD-846D-D5C30D818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2E14D-96D5-4B3D-BD15-4246C3EE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0FA7-7F18-4294-BEAD-52481F660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3D19D-220A-40CA-BD91-84DA1E50C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243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232D4-E083-44E0-8CEC-CB31AE9E8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99ED05-6F4A-43CF-AA68-DBA21B8D0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4AC0A-C813-471E-9E46-B2ED90151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F4FC1-4A1D-46C0-887A-616B6816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510F9-32C4-4AB3-918D-ED19E039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E05C4-A47B-40BE-B660-ABBF6136F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972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E08B5-C25A-4282-A079-0B1C33FDD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9C968-337B-4A60-B6A5-B90766270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1638C-47A7-43C8-8BF7-EBE88C3FA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04C02-F710-420C-A73A-DFE64360D009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21A31-3D22-4BDA-94FD-6879DD1D4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E26C3-32CA-4726-8AC9-54DA7A60C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05E97-A9A5-478D-A7C1-E399CDF93CC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5389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Box 52">
            <a:extLst>
              <a:ext uri="{FF2B5EF4-FFF2-40B4-BE49-F238E27FC236}">
                <a16:creationId xmlns:a16="http://schemas.microsoft.com/office/drawing/2014/main" id="{E474209C-C995-4B43-AB0F-80C5A9AE1D27}"/>
              </a:ext>
            </a:extLst>
          </p:cNvPr>
          <p:cNvSpPr txBox="1"/>
          <p:nvPr/>
        </p:nvSpPr>
        <p:spPr>
          <a:xfrm>
            <a:off x="732679" y="4882089"/>
            <a:ext cx="2307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 1</a:t>
            </a:r>
            <a:endParaRPr lang="en-NZ" sz="32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E8399B8-953F-4F58-ABD8-AA982FE603CB}"/>
              </a:ext>
            </a:extLst>
          </p:cNvPr>
          <p:cNvGrpSpPr/>
          <p:nvPr/>
        </p:nvGrpSpPr>
        <p:grpSpPr>
          <a:xfrm>
            <a:off x="6834351" y="1535037"/>
            <a:ext cx="4346558" cy="3835729"/>
            <a:chOff x="3956410" y="1276457"/>
            <a:chExt cx="5370946" cy="4739726"/>
          </a:xfrm>
          <a:solidFill>
            <a:srgbClr val="92D050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3AA4E06-6B69-4EF8-B59C-EDD3E1CADA3C}"/>
                </a:ext>
              </a:extLst>
            </p:cNvPr>
            <p:cNvSpPr/>
            <p:nvPr/>
          </p:nvSpPr>
          <p:spPr>
            <a:xfrm>
              <a:off x="6254982" y="4357729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2820E84-F000-4C29-8666-9CE0F1CB2418}"/>
                </a:ext>
              </a:extLst>
            </p:cNvPr>
            <p:cNvSpPr/>
            <p:nvPr/>
          </p:nvSpPr>
          <p:spPr>
            <a:xfrm>
              <a:off x="7039510" y="4357728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1134E48-F1B7-4088-B485-A1CD47D36942}"/>
                </a:ext>
              </a:extLst>
            </p:cNvPr>
            <p:cNvSpPr/>
            <p:nvPr/>
          </p:nvSpPr>
          <p:spPr>
            <a:xfrm>
              <a:off x="8558099" y="4357533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26C581B-5288-4EF4-9FDA-BE76A0EE6EAD}"/>
                </a:ext>
              </a:extLst>
            </p:cNvPr>
            <p:cNvSpPr/>
            <p:nvPr/>
          </p:nvSpPr>
          <p:spPr>
            <a:xfrm>
              <a:off x="7796734" y="4357727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FB10A33-CEFE-4C3E-85B3-34BF948E4CD8}"/>
                </a:ext>
              </a:extLst>
            </p:cNvPr>
            <p:cNvSpPr txBox="1"/>
            <p:nvPr/>
          </p:nvSpPr>
          <p:spPr>
            <a:xfrm>
              <a:off x="6718347" y="5293589"/>
              <a:ext cx="2307771" cy="7225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Shape 3</a:t>
              </a:r>
              <a:endParaRPr lang="en-NZ" sz="3200" dirty="0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E610AAEC-817F-42D8-AB94-62C29C56735A}"/>
                </a:ext>
              </a:extLst>
            </p:cNvPr>
            <p:cNvGrpSpPr/>
            <p:nvPr/>
          </p:nvGrpSpPr>
          <p:grpSpPr>
            <a:xfrm>
              <a:off x="3956410" y="1276457"/>
              <a:ext cx="3078927" cy="3081074"/>
              <a:chOff x="1204471" y="1400587"/>
              <a:chExt cx="3078927" cy="3081074"/>
            </a:xfrm>
            <a:grpFill/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C65101AE-CFCC-4F6C-9A18-A86E1562D297}"/>
                  </a:ext>
                </a:extLst>
              </p:cNvPr>
              <p:cNvGrpSpPr/>
              <p:nvPr/>
            </p:nvGrpSpPr>
            <p:grpSpPr>
              <a:xfrm>
                <a:off x="1968983" y="1407924"/>
                <a:ext cx="2314415" cy="3073737"/>
                <a:chOff x="2686809" y="767486"/>
                <a:chExt cx="2314415" cy="3073737"/>
              </a:xfrm>
              <a:grpFill/>
            </p:grpSpPr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866B8336-1DF3-42A0-AD05-DB86F9166A4C}"/>
                    </a:ext>
                  </a:extLst>
                </p:cNvPr>
                <p:cNvGrpSpPr/>
                <p:nvPr/>
              </p:nvGrpSpPr>
              <p:grpSpPr>
                <a:xfrm>
                  <a:off x="2686809" y="767486"/>
                  <a:ext cx="2312754" cy="3073737"/>
                  <a:chOff x="-745211" y="119406"/>
                  <a:chExt cx="2312754" cy="3073737"/>
                </a:xfrm>
                <a:grpFill/>
              </p:grpSpPr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8CF676BF-FB54-4BB4-8629-BA0275C4ACD0}"/>
                      </a:ext>
                    </a:extLst>
                  </p:cNvPr>
                  <p:cNvSpPr/>
                  <p:nvPr/>
                </p:nvSpPr>
                <p:spPr>
                  <a:xfrm>
                    <a:off x="798286" y="2423886"/>
                    <a:ext cx="769257" cy="769257"/>
                  </a:xfrm>
                  <a:prstGeom prst="rect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DD97D87D-2623-4C9C-BFEC-89CCD28AFF1D}"/>
                      </a:ext>
                    </a:extLst>
                  </p:cNvPr>
                  <p:cNvSpPr/>
                  <p:nvPr/>
                </p:nvSpPr>
                <p:spPr>
                  <a:xfrm>
                    <a:off x="-745211" y="119406"/>
                    <a:ext cx="769257" cy="769257"/>
                  </a:xfrm>
                  <a:prstGeom prst="rect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</p:grp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2AEBDDBC-21F9-40A5-8FE6-E516A38C967D}"/>
                    </a:ext>
                  </a:extLst>
                </p:cNvPr>
                <p:cNvSpPr/>
                <p:nvPr/>
              </p:nvSpPr>
              <p:spPr>
                <a:xfrm>
                  <a:off x="4230306" y="2302709"/>
                  <a:ext cx="769257" cy="7692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5A1FA87D-08FC-4702-A1A3-C85D0DD6DC8D}"/>
                    </a:ext>
                  </a:extLst>
                </p:cNvPr>
                <p:cNvSpPr/>
                <p:nvPr/>
              </p:nvSpPr>
              <p:spPr>
                <a:xfrm>
                  <a:off x="3459388" y="767680"/>
                  <a:ext cx="769257" cy="7692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AF5F06D3-BE5F-4D2B-BABC-A2401A5B17BE}"/>
                    </a:ext>
                  </a:extLst>
                </p:cNvPr>
                <p:cNvSpPr/>
                <p:nvPr/>
              </p:nvSpPr>
              <p:spPr>
                <a:xfrm>
                  <a:off x="4231967" y="1533450"/>
                  <a:ext cx="769257" cy="7692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</p:grp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153B3D8-2EA7-4B05-92EB-D451FB8925D0}"/>
                  </a:ext>
                </a:extLst>
              </p:cNvPr>
              <p:cNvSpPr/>
              <p:nvPr/>
            </p:nvSpPr>
            <p:spPr>
              <a:xfrm>
                <a:off x="1204471" y="1400587"/>
                <a:ext cx="769257" cy="7692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3695E2C-A315-4924-9BA9-9CDA5D9D05B3}"/>
                </a:ext>
              </a:extLst>
            </p:cNvPr>
            <p:cNvSpPr/>
            <p:nvPr/>
          </p:nvSpPr>
          <p:spPr>
            <a:xfrm>
              <a:off x="6264419" y="1276457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D2F7A6A-8F0E-4C1C-853B-283F7ECD1111}"/>
              </a:ext>
            </a:extLst>
          </p:cNvPr>
          <p:cNvGrpSpPr/>
          <p:nvPr/>
        </p:nvGrpSpPr>
        <p:grpSpPr>
          <a:xfrm>
            <a:off x="3402327" y="2195063"/>
            <a:ext cx="3104820" cy="2483884"/>
            <a:chOff x="3587678" y="2721951"/>
            <a:chExt cx="3836558" cy="3069281"/>
          </a:xfrm>
          <a:solidFill>
            <a:srgbClr val="92D05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B496D80A-9D6E-4BFB-9B5A-B4351757ADC0}"/>
                </a:ext>
              </a:extLst>
            </p:cNvPr>
            <p:cNvSpPr/>
            <p:nvPr/>
          </p:nvSpPr>
          <p:spPr>
            <a:xfrm>
              <a:off x="3587678" y="2721951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4AC9D97-65B9-4BA5-B392-8175878003B8}"/>
                </a:ext>
              </a:extLst>
            </p:cNvPr>
            <p:cNvSpPr/>
            <p:nvPr/>
          </p:nvSpPr>
          <p:spPr>
            <a:xfrm>
              <a:off x="5124790" y="4253233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ABAEE02F-30E0-42AD-B51D-D01E08823BD9}"/>
                </a:ext>
              </a:extLst>
            </p:cNvPr>
            <p:cNvSpPr/>
            <p:nvPr/>
          </p:nvSpPr>
          <p:spPr>
            <a:xfrm>
              <a:off x="4356935" y="2727201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88B65AA-5850-4E65-B740-2ED5BA6BAB1C}"/>
                </a:ext>
              </a:extLst>
            </p:cNvPr>
            <p:cNvSpPr/>
            <p:nvPr/>
          </p:nvSpPr>
          <p:spPr>
            <a:xfrm>
              <a:off x="5126192" y="2724447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FD8F03C-E62C-4974-862D-2724842C7E62}"/>
                </a:ext>
              </a:extLst>
            </p:cNvPr>
            <p:cNvSpPr/>
            <p:nvPr/>
          </p:nvSpPr>
          <p:spPr>
            <a:xfrm>
              <a:off x="5127350" y="3490950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991C1A6-50FE-4DAB-9B04-BFF71462EBEF}"/>
                </a:ext>
              </a:extLst>
            </p:cNvPr>
            <p:cNvSpPr/>
            <p:nvPr/>
          </p:nvSpPr>
          <p:spPr>
            <a:xfrm>
              <a:off x="5126662" y="5021975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42F3BCA-F76B-4C0B-9DA3-9E19B9F08407}"/>
                </a:ext>
              </a:extLst>
            </p:cNvPr>
            <p:cNvSpPr/>
            <p:nvPr/>
          </p:nvSpPr>
          <p:spPr>
            <a:xfrm>
              <a:off x="6654979" y="5021780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D8765D0-03F5-4CA4-AC96-C5F0034C87AC}"/>
                </a:ext>
              </a:extLst>
            </p:cNvPr>
            <p:cNvSpPr/>
            <p:nvPr/>
          </p:nvSpPr>
          <p:spPr>
            <a:xfrm>
              <a:off x="5893615" y="5021974"/>
              <a:ext cx="769257" cy="769257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3E7FDE9-357B-4037-93B2-F698C07AD5FD}"/>
              </a:ext>
            </a:extLst>
          </p:cNvPr>
          <p:cNvSpPr txBox="1"/>
          <p:nvPr/>
        </p:nvSpPr>
        <p:spPr>
          <a:xfrm>
            <a:off x="4425841" y="4831947"/>
            <a:ext cx="2307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 2</a:t>
            </a:r>
            <a:endParaRPr lang="en-NZ" sz="32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213FFC8-35DE-4512-B362-EB17A369F7C4}"/>
              </a:ext>
            </a:extLst>
          </p:cNvPr>
          <p:cNvGrpSpPr/>
          <p:nvPr/>
        </p:nvGrpSpPr>
        <p:grpSpPr>
          <a:xfrm>
            <a:off x="656204" y="2834830"/>
            <a:ext cx="1860525" cy="1869064"/>
            <a:chOff x="656204" y="3531071"/>
            <a:chExt cx="2299009" cy="2309561"/>
          </a:xfrm>
          <a:solidFill>
            <a:srgbClr val="92D050"/>
          </a:solidFill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27C7E72-7ED5-49DF-8FAE-B4CD5C52B8B3}"/>
                </a:ext>
              </a:extLst>
            </p:cNvPr>
            <p:cNvGrpSpPr/>
            <p:nvPr/>
          </p:nvGrpSpPr>
          <p:grpSpPr>
            <a:xfrm>
              <a:off x="656204" y="3531071"/>
              <a:ext cx="1538514" cy="1542557"/>
              <a:chOff x="3512480" y="2939103"/>
              <a:chExt cx="1538514" cy="1542557"/>
            </a:xfrm>
            <a:grpFill/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F6D58B57-85FA-42BA-A18B-200CA7D19B24}"/>
                  </a:ext>
                </a:extLst>
              </p:cNvPr>
              <p:cNvGrpSpPr/>
              <p:nvPr/>
            </p:nvGrpSpPr>
            <p:grpSpPr>
              <a:xfrm>
                <a:off x="3512480" y="2943147"/>
                <a:ext cx="1538514" cy="1538513"/>
                <a:chOff x="4230306" y="2302709"/>
                <a:chExt cx="1538514" cy="1538513"/>
              </a:xfrm>
              <a:grpFill/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9A38EA5-BEF7-4153-9309-480C68A41E62}"/>
                    </a:ext>
                  </a:extLst>
                </p:cNvPr>
                <p:cNvSpPr/>
                <p:nvPr/>
              </p:nvSpPr>
              <p:spPr>
                <a:xfrm>
                  <a:off x="4999563" y="3071965"/>
                  <a:ext cx="769257" cy="7692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61B51D8A-A5C1-4E50-8D5B-E70A2AA5C44E}"/>
                    </a:ext>
                  </a:extLst>
                </p:cNvPr>
                <p:cNvSpPr/>
                <p:nvPr/>
              </p:nvSpPr>
              <p:spPr>
                <a:xfrm>
                  <a:off x="4230306" y="2302709"/>
                  <a:ext cx="769257" cy="7692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</p:grp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24902A1-33FA-46F7-BD33-FC55C401910E}"/>
                  </a:ext>
                </a:extLst>
              </p:cNvPr>
              <p:cNvSpPr/>
              <p:nvPr/>
            </p:nvSpPr>
            <p:spPr>
              <a:xfrm>
                <a:off x="4263552" y="2939103"/>
                <a:ext cx="769257" cy="7692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73F90B4-37A4-4E4E-B95F-71188A5221F4}"/>
                </a:ext>
              </a:extLst>
            </p:cNvPr>
            <p:cNvGrpSpPr/>
            <p:nvPr/>
          </p:nvGrpSpPr>
          <p:grpSpPr>
            <a:xfrm>
              <a:off x="1428731" y="5071374"/>
              <a:ext cx="1526482" cy="769258"/>
              <a:chOff x="4536844" y="5226223"/>
              <a:chExt cx="1526482" cy="769258"/>
            </a:xfrm>
            <a:grpFill/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06673876-B988-49AD-AE14-4448765E9263}"/>
                  </a:ext>
                </a:extLst>
              </p:cNvPr>
              <p:cNvSpPr/>
              <p:nvPr/>
            </p:nvSpPr>
            <p:spPr>
              <a:xfrm>
                <a:off x="4536844" y="5226224"/>
                <a:ext cx="769257" cy="7692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5686FB70-C346-4ED6-A49A-8EC82E679156}"/>
                  </a:ext>
                </a:extLst>
              </p:cNvPr>
              <p:cNvSpPr/>
              <p:nvPr/>
            </p:nvSpPr>
            <p:spPr>
              <a:xfrm>
                <a:off x="5294069" y="5226223"/>
                <a:ext cx="769257" cy="7692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8538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0CDDFBF3-F60F-47B5-B537-D6BE83B92046}"/>
              </a:ext>
            </a:extLst>
          </p:cNvPr>
          <p:cNvGrpSpPr/>
          <p:nvPr/>
        </p:nvGrpSpPr>
        <p:grpSpPr>
          <a:xfrm>
            <a:off x="3778014" y="1746682"/>
            <a:ext cx="3343510" cy="2923792"/>
            <a:chOff x="1822237" y="2416384"/>
            <a:chExt cx="4493513" cy="3929433"/>
          </a:xfrm>
          <a:solidFill>
            <a:schemeClr val="accent2">
              <a:lumMod val="60000"/>
              <a:lumOff val="40000"/>
            </a:schemeClr>
          </a:solidFill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9A737DD-5C6C-4037-A8B8-3EDA6E830741}"/>
                </a:ext>
              </a:extLst>
            </p:cNvPr>
            <p:cNvGrpSpPr/>
            <p:nvPr/>
          </p:nvGrpSpPr>
          <p:grpSpPr>
            <a:xfrm>
              <a:off x="3510983" y="2982986"/>
              <a:ext cx="1124987" cy="1687464"/>
              <a:chOff x="4700073" y="2866512"/>
              <a:chExt cx="1124987" cy="1687464"/>
            </a:xfrm>
            <a:grpFill/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602E2A4E-F972-47F9-B17A-97495A1063A3}"/>
                  </a:ext>
                </a:extLst>
              </p:cNvPr>
              <p:cNvSpPr/>
              <p:nvPr/>
            </p:nvSpPr>
            <p:spPr>
              <a:xfrm>
                <a:off x="5260007" y="3429000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954C1FC4-4407-4303-9A0A-D3E6B55D8518}"/>
                  </a:ext>
                </a:extLst>
              </p:cNvPr>
              <p:cNvSpPr/>
              <p:nvPr/>
            </p:nvSpPr>
            <p:spPr>
              <a:xfrm>
                <a:off x="5257442" y="3991488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57A871FA-AC3E-41A0-9B24-8353F3A72F4B}"/>
                  </a:ext>
                </a:extLst>
              </p:cNvPr>
              <p:cNvSpPr/>
              <p:nvPr/>
            </p:nvSpPr>
            <p:spPr>
              <a:xfrm>
                <a:off x="5262572" y="2866512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114F8C-59A3-4011-9D1B-ECC035044C30}"/>
                  </a:ext>
                </a:extLst>
              </p:cNvPr>
              <p:cNvSpPr/>
              <p:nvPr/>
            </p:nvSpPr>
            <p:spPr>
              <a:xfrm>
                <a:off x="4700073" y="3429000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BE2027C9-579F-419F-9610-A482111FC20B}"/>
                  </a:ext>
                </a:extLst>
              </p:cNvPr>
              <p:cNvSpPr/>
              <p:nvPr/>
            </p:nvSpPr>
            <p:spPr>
              <a:xfrm>
                <a:off x="4707768" y="3991488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C6E3AAC-32F8-4AFD-9228-B82DB678B326}"/>
                </a:ext>
              </a:extLst>
            </p:cNvPr>
            <p:cNvSpPr/>
            <p:nvPr/>
          </p:nvSpPr>
          <p:spPr>
            <a:xfrm>
              <a:off x="3513559" y="2982986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0375D0D-914E-4977-BE82-1CB4D5252D94}"/>
                </a:ext>
              </a:extLst>
            </p:cNvPr>
            <p:cNvSpPr/>
            <p:nvPr/>
          </p:nvSpPr>
          <p:spPr>
            <a:xfrm>
              <a:off x="4628286" y="2982174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863478A8-2F8E-4F86-A29B-ECF75B77064F}"/>
                </a:ext>
              </a:extLst>
            </p:cNvPr>
            <p:cNvSpPr/>
            <p:nvPr/>
          </p:nvSpPr>
          <p:spPr>
            <a:xfrm>
              <a:off x="5190774" y="2982174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90474AF-1E58-4FFA-B03F-EED6A8BBBC5E}"/>
                </a:ext>
              </a:extLst>
            </p:cNvPr>
            <p:cNvSpPr/>
            <p:nvPr/>
          </p:nvSpPr>
          <p:spPr>
            <a:xfrm>
              <a:off x="2387290" y="2982174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82B665-178A-4E02-B0C8-D21667FC4771}"/>
                </a:ext>
              </a:extLst>
            </p:cNvPr>
            <p:cNvSpPr/>
            <p:nvPr/>
          </p:nvSpPr>
          <p:spPr>
            <a:xfrm>
              <a:off x="2949778" y="2982174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8119835-7CDE-425F-99A8-FCCF27A2C484}"/>
                </a:ext>
              </a:extLst>
            </p:cNvPr>
            <p:cNvSpPr/>
            <p:nvPr/>
          </p:nvSpPr>
          <p:spPr>
            <a:xfrm>
              <a:off x="4371757" y="4668360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2252E75-59D7-4A32-A73A-19587319BC0E}"/>
                </a:ext>
              </a:extLst>
            </p:cNvPr>
            <p:cNvSpPr/>
            <p:nvPr/>
          </p:nvSpPr>
          <p:spPr>
            <a:xfrm>
              <a:off x="4931680" y="5220841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2EE94D0-29A5-4E77-B2DB-609F92C696CC}"/>
                </a:ext>
              </a:extLst>
            </p:cNvPr>
            <p:cNvSpPr/>
            <p:nvPr/>
          </p:nvSpPr>
          <p:spPr>
            <a:xfrm>
              <a:off x="2669237" y="5222215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8624548D-C8B7-4938-ABDD-E7176CEA06DA}"/>
                </a:ext>
              </a:extLst>
            </p:cNvPr>
            <p:cNvSpPr/>
            <p:nvPr/>
          </p:nvSpPr>
          <p:spPr>
            <a:xfrm>
              <a:off x="3228087" y="4670450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F5AE484D-7C20-4AED-98F3-903658BE0C13}"/>
                </a:ext>
              </a:extLst>
            </p:cNvPr>
            <p:cNvSpPr/>
            <p:nvPr/>
          </p:nvSpPr>
          <p:spPr>
            <a:xfrm>
              <a:off x="3783272" y="2416384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D53260B-9B16-4750-B802-7112CFBEE76C}"/>
                </a:ext>
              </a:extLst>
            </p:cNvPr>
            <p:cNvSpPr/>
            <p:nvPr/>
          </p:nvSpPr>
          <p:spPr>
            <a:xfrm>
              <a:off x="5753262" y="2982174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818C533-E3B8-41E0-8763-19E8DA4A6ACC}"/>
                </a:ext>
              </a:extLst>
            </p:cNvPr>
            <p:cNvSpPr/>
            <p:nvPr/>
          </p:nvSpPr>
          <p:spPr>
            <a:xfrm>
              <a:off x="1822237" y="2982174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C25F0C3-097F-4D51-B90B-65EB20251AF9}"/>
                </a:ext>
              </a:extLst>
            </p:cNvPr>
            <p:cNvSpPr/>
            <p:nvPr/>
          </p:nvSpPr>
          <p:spPr>
            <a:xfrm>
              <a:off x="5494168" y="5783329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CAE7598-1D8F-4539-AF09-34770CF4E866}"/>
                </a:ext>
              </a:extLst>
            </p:cNvPr>
            <p:cNvSpPr/>
            <p:nvPr/>
          </p:nvSpPr>
          <p:spPr>
            <a:xfrm>
              <a:off x="2097090" y="5783329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8A6C4762-3CFD-4448-BF91-CC3A00E2E1BF}"/>
              </a:ext>
            </a:extLst>
          </p:cNvPr>
          <p:cNvGrpSpPr/>
          <p:nvPr/>
        </p:nvGrpSpPr>
        <p:grpSpPr>
          <a:xfrm>
            <a:off x="9475761" y="2178947"/>
            <a:ext cx="837075" cy="1255599"/>
            <a:chOff x="4700073" y="2866512"/>
            <a:chExt cx="1124987" cy="1687464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4E2AC4EA-D881-404C-A077-7B6E757E80AF}"/>
                </a:ext>
              </a:extLst>
            </p:cNvPr>
            <p:cNvSpPr/>
            <p:nvPr/>
          </p:nvSpPr>
          <p:spPr>
            <a:xfrm>
              <a:off x="5260007" y="3429000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50E8463F-E5EE-4EFF-A80A-D745E1D51742}"/>
                </a:ext>
              </a:extLst>
            </p:cNvPr>
            <p:cNvSpPr/>
            <p:nvPr/>
          </p:nvSpPr>
          <p:spPr>
            <a:xfrm>
              <a:off x="5257442" y="3991488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E3D49427-1FE5-4B34-8182-C0C53829EF01}"/>
                </a:ext>
              </a:extLst>
            </p:cNvPr>
            <p:cNvSpPr/>
            <p:nvPr/>
          </p:nvSpPr>
          <p:spPr>
            <a:xfrm>
              <a:off x="5262572" y="2866512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5D5CC77-6814-4DF8-919B-7FB18005771D}"/>
                </a:ext>
              </a:extLst>
            </p:cNvPr>
            <p:cNvSpPr/>
            <p:nvPr/>
          </p:nvSpPr>
          <p:spPr>
            <a:xfrm>
              <a:off x="4700073" y="3429000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BB46135C-929B-4532-9A13-05947D124F6F}"/>
                </a:ext>
              </a:extLst>
            </p:cNvPr>
            <p:cNvSpPr/>
            <p:nvPr/>
          </p:nvSpPr>
          <p:spPr>
            <a:xfrm>
              <a:off x="4707768" y="3991488"/>
              <a:ext cx="562488" cy="56248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CA92A944-D85A-407B-9695-A3D39709E3F5}"/>
              </a:ext>
            </a:extLst>
          </p:cNvPr>
          <p:cNvSpPr/>
          <p:nvPr/>
        </p:nvSpPr>
        <p:spPr>
          <a:xfrm>
            <a:off x="9477678" y="2178947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E39811F-D6FB-4BAE-B378-DE117D4ECC0A}"/>
              </a:ext>
            </a:extLst>
          </p:cNvPr>
          <p:cNvSpPr/>
          <p:nvPr/>
        </p:nvSpPr>
        <p:spPr>
          <a:xfrm>
            <a:off x="10326177" y="1753456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AAFCDBA-EB1E-49FF-8E26-D7417278C4F1}"/>
              </a:ext>
            </a:extLst>
          </p:cNvPr>
          <p:cNvSpPr/>
          <p:nvPr/>
        </p:nvSpPr>
        <p:spPr>
          <a:xfrm>
            <a:off x="10744711" y="1753456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C112C68-885A-401B-AABC-2E6FE3ABB277}"/>
              </a:ext>
            </a:extLst>
          </p:cNvPr>
          <p:cNvSpPr/>
          <p:nvPr/>
        </p:nvSpPr>
        <p:spPr>
          <a:xfrm>
            <a:off x="8639650" y="1760490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365716E-9C0C-49D8-B1B2-92A94BF6E410}"/>
              </a:ext>
            </a:extLst>
          </p:cNvPr>
          <p:cNvSpPr/>
          <p:nvPr/>
        </p:nvSpPr>
        <p:spPr>
          <a:xfrm>
            <a:off x="9058183" y="1760490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9A3B444-A299-4635-833D-B0A316D5D171}"/>
              </a:ext>
            </a:extLst>
          </p:cNvPr>
          <p:cNvSpPr/>
          <p:nvPr/>
        </p:nvSpPr>
        <p:spPr>
          <a:xfrm>
            <a:off x="10116242" y="3432992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BE0C267-4949-4EDF-8061-CA208A040EC4}"/>
              </a:ext>
            </a:extLst>
          </p:cNvPr>
          <p:cNvSpPr/>
          <p:nvPr/>
        </p:nvSpPr>
        <p:spPr>
          <a:xfrm>
            <a:off x="10532866" y="3844079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C7477BB-6BA4-47F1-B50A-0EA6158685C8}"/>
              </a:ext>
            </a:extLst>
          </p:cNvPr>
          <p:cNvSpPr/>
          <p:nvPr/>
        </p:nvSpPr>
        <p:spPr>
          <a:xfrm>
            <a:off x="8849439" y="3845101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4F05087-7DEC-4091-A7B4-4BB8E553AA32}"/>
              </a:ext>
            </a:extLst>
          </p:cNvPr>
          <p:cNvSpPr/>
          <p:nvPr/>
        </p:nvSpPr>
        <p:spPr>
          <a:xfrm>
            <a:off x="9265266" y="3434547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56A5AFF-CADB-4D2D-B6B9-CD233C677C05}"/>
              </a:ext>
            </a:extLst>
          </p:cNvPr>
          <p:cNvSpPr/>
          <p:nvPr/>
        </p:nvSpPr>
        <p:spPr>
          <a:xfrm>
            <a:off x="9701314" y="1328258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8124423-52A7-4EEE-902E-77CA235FB2BB}"/>
              </a:ext>
            </a:extLst>
          </p:cNvPr>
          <p:cNvSpPr/>
          <p:nvPr/>
        </p:nvSpPr>
        <p:spPr>
          <a:xfrm>
            <a:off x="11163244" y="1753456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BBB85FF-F73B-424E-A74F-ED6C3A17C4F5}"/>
              </a:ext>
            </a:extLst>
          </p:cNvPr>
          <p:cNvSpPr/>
          <p:nvPr/>
        </p:nvSpPr>
        <p:spPr>
          <a:xfrm>
            <a:off x="8219208" y="1760490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2602437-BBE5-4D8C-9B00-DE8BEE5AE973}"/>
              </a:ext>
            </a:extLst>
          </p:cNvPr>
          <p:cNvSpPr/>
          <p:nvPr/>
        </p:nvSpPr>
        <p:spPr>
          <a:xfrm>
            <a:off x="10951399" y="4262612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BF7324F-CCB7-438E-8358-6D638AAEC561}"/>
              </a:ext>
            </a:extLst>
          </p:cNvPr>
          <p:cNvSpPr/>
          <p:nvPr/>
        </p:nvSpPr>
        <p:spPr>
          <a:xfrm>
            <a:off x="8423719" y="4262612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6F67A8E-3B2C-47B7-A311-145BBB21FE60}"/>
              </a:ext>
            </a:extLst>
          </p:cNvPr>
          <p:cNvSpPr/>
          <p:nvPr/>
        </p:nvSpPr>
        <p:spPr>
          <a:xfrm>
            <a:off x="11568741" y="1753455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5F8E13E-B6DE-40C4-8870-CC6F2DC96772}"/>
              </a:ext>
            </a:extLst>
          </p:cNvPr>
          <p:cNvSpPr/>
          <p:nvPr/>
        </p:nvSpPr>
        <p:spPr>
          <a:xfrm>
            <a:off x="7807483" y="1765271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5812458-708D-4027-A676-900274FD2124}"/>
              </a:ext>
            </a:extLst>
          </p:cNvPr>
          <p:cNvSpPr/>
          <p:nvPr/>
        </p:nvSpPr>
        <p:spPr>
          <a:xfrm>
            <a:off x="11353452" y="4681145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ADC862D-86D9-479F-BA31-0F4FC85154C2}"/>
              </a:ext>
            </a:extLst>
          </p:cNvPr>
          <p:cNvSpPr/>
          <p:nvPr/>
        </p:nvSpPr>
        <p:spPr>
          <a:xfrm>
            <a:off x="7988706" y="4681145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1B7EA8A-3F99-4F52-A286-4B301D9FFDB5}"/>
              </a:ext>
            </a:extLst>
          </p:cNvPr>
          <p:cNvSpPr/>
          <p:nvPr/>
        </p:nvSpPr>
        <p:spPr>
          <a:xfrm>
            <a:off x="9484250" y="1758033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7450547-7173-478D-952B-CD3E72934F93}"/>
              </a:ext>
            </a:extLst>
          </p:cNvPr>
          <p:cNvSpPr/>
          <p:nvPr/>
        </p:nvSpPr>
        <p:spPr>
          <a:xfrm>
            <a:off x="9902783" y="1758033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D22EE44-7763-4BCF-AC51-44D432DD487A}"/>
              </a:ext>
            </a:extLst>
          </p:cNvPr>
          <p:cNvSpPr/>
          <p:nvPr/>
        </p:nvSpPr>
        <p:spPr>
          <a:xfrm>
            <a:off x="1853456" y="3840853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5BE6875-0714-4FD2-9C44-AC1E00A02DC4}"/>
              </a:ext>
            </a:extLst>
          </p:cNvPr>
          <p:cNvSpPr/>
          <p:nvPr/>
        </p:nvSpPr>
        <p:spPr>
          <a:xfrm>
            <a:off x="2270081" y="4251941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EA356E93-99E2-41A1-A763-F3EE2A60486F}"/>
              </a:ext>
            </a:extLst>
          </p:cNvPr>
          <p:cNvSpPr/>
          <p:nvPr/>
        </p:nvSpPr>
        <p:spPr>
          <a:xfrm>
            <a:off x="586654" y="4252963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9107CFC4-EA09-479E-B23D-BB8E9E5895B7}"/>
              </a:ext>
            </a:extLst>
          </p:cNvPr>
          <p:cNvSpPr/>
          <p:nvPr/>
        </p:nvSpPr>
        <p:spPr>
          <a:xfrm>
            <a:off x="1002480" y="3842409"/>
            <a:ext cx="418533" cy="4185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E68B490-BB14-42A1-A0F5-117BACF1C007}"/>
              </a:ext>
            </a:extLst>
          </p:cNvPr>
          <p:cNvGrpSpPr/>
          <p:nvPr/>
        </p:nvGrpSpPr>
        <p:grpSpPr>
          <a:xfrm>
            <a:off x="384477" y="2574748"/>
            <a:ext cx="2504535" cy="1258660"/>
            <a:chOff x="376864" y="2165215"/>
            <a:chExt cx="2504535" cy="1258660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49BFCC94-DCC0-4092-A667-DDCF0E8E6243}"/>
                </a:ext>
              </a:extLst>
            </p:cNvPr>
            <p:cNvGrpSpPr/>
            <p:nvPr/>
          </p:nvGrpSpPr>
          <p:grpSpPr>
            <a:xfrm>
              <a:off x="1212976" y="2586809"/>
              <a:ext cx="837074" cy="837066"/>
              <a:chOff x="4700073" y="2866512"/>
              <a:chExt cx="1124987" cy="1124976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15F38E44-2306-4F9A-81B2-7BD82A1CB6EF}"/>
                  </a:ext>
                </a:extLst>
              </p:cNvPr>
              <p:cNvSpPr/>
              <p:nvPr/>
            </p:nvSpPr>
            <p:spPr>
              <a:xfrm>
                <a:off x="5260007" y="3429000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6CC8856B-726E-4A61-BD11-2E24550DAA9C}"/>
                  </a:ext>
                </a:extLst>
              </p:cNvPr>
              <p:cNvSpPr/>
              <p:nvPr/>
            </p:nvSpPr>
            <p:spPr>
              <a:xfrm>
                <a:off x="5262572" y="2866512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 dirty="0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8950D923-5462-4DD4-82E7-C3F64EE624E7}"/>
                  </a:ext>
                </a:extLst>
              </p:cNvPr>
              <p:cNvSpPr/>
              <p:nvPr/>
            </p:nvSpPr>
            <p:spPr>
              <a:xfrm>
                <a:off x="4700073" y="3429000"/>
                <a:ext cx="562488" cy="56248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FFB04F4D-E74C-49AE-9FD2-91D49B7D3305}"/>
                </a:ext>
              </a:extLst>
            </p:cNvPr>
            <p:cNvSpPr/>
            <p:nvPr/>
          </p:nvSpPr>
          <p:spPr>
            <a:xfrm>
              <a:off x="1214892" y="2586809"/>
              <a:ext cx="418533" cy="4185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1D589025-E59F-47F6-8714-A5A954CB68E1}"/>
                </a:ext>
              </a:extLst>
            </p:cNvPr>
            <p:cNvSpPr/>
            <p:nvPr/>
          </p:nvSpPr>
          <p:spPr>
            <a:xfrm>
              <a:off x="2044333" y="2586205"/>
              <a:ext cx="418533" cy="4185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FBE1083B-900B-479D-A01C-0F8AEE4D9591}"/>
                </a:ext>
              </a:extLst>
            </p:cNvPr>
            <p:cNvSpPr/>
            <p:nvPr/>
          </p:nvSpPr>
          <p:spPr>
            <a:xfrm>
              <a:off x="2462866" y="2586205"/>
              <a:ext cx="418533" cy="4185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136F139D-23C3-48B3-A4EF-AA93E474328A}"/>
                </a:ext>
              </a:extLst>
            </p:cNvPr>
            <p:cNvSpPr/>
            <p:nvPr/>
          </p:nvSpPr>
          <p:spPr>
            <a:xfrm>
              <a:off x="376864" y="2586205"/>
              <a:ext cx="418533" cy="4185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1A0840E8-3C81-4242-962A-7681CBEF26FB}"/>
                </a:ext>
              </a:extLst>
            </p:cNvPr>
            <p:cNvSpPr/>
            <p:nvPr/>
          </p:nvSpPr>
          <p:spPr>
            <a:xfrm>
              <a:off x="795397" y="2586205"/>
              <a:ext cx="418533" cy="4185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F9F95F96-090F-436E-9A6E-F6D86DED8C91}"/>
                </a:ext>
              </a:extLst>
            </p:cNvPr>
            <p:cNvSpPr/>
            <p:nvPr/>
          </p:nvSpPr>
          <p:spPr>
            <a:xfrm>
              <a:off x="1415579" y="2165215"/>
              <a:ext cx="418533" cy="4185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678C818-464F-4E85-9232-A03CAE5C6E35}"/>
              </a:ext>
            </a:extLst>
          </p:cNvPr>
          <p:cNvSpPr txBox="1"/>
          <p:nvPr/>
        </p:nvSpPr>
        <p:spPr>
          <a:xfrm>
            <a:off x="4129971" y="5206756"/>
            <a:ext cx="2946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 Three</a:t>
            </a:r>
            <a:endParaRPr lang="en-NZ" sz="32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20B06CC-33FA-4424-A657-3341682FD966}"/>
              </a:ext>
            </a:extLst>
          </p:cNvPr>
          <p:cNvSpPr txBox="1"/>
          <p:nvPr/>
        </p:nvSpPr>
        <p:spPr>
          <a:xfrm>
            <a:off x="166015" y="5215756"/>
            <a:ext cx="2946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 Two</a:t>
            </a:r>
            <a:endParaRPr lang="en-NZ" sz="32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A93E6C1-7CAD-40E4-840F-A62F9C3F75B8}"/>
              </a:ext>
            </a:extLst>
          </p:cNvPr>
          <p:cNvSpPr txBox="1"/>
          <p:nvPr/>
        </p:nvSpPr>
        <p:spPr>
          <a:xfrm>
            <a:off x="8437473" y="5215755"/>
            <a:ext cx="2946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 Four</a:t>
            </a: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309713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>
            <a:extLst>
              <a:ext uri="{FF2B5EF4-FFF2-40B4-BE49-F238E27FC236}">
                <a16:creationId xmlns:a16="http://schemas.microsoft.com/office/drawing/2014/main" id="{091544FA-B2C9-4E7E-8954-C679A3854507}"/>
              </a:ext>
            </a:extLst>
          </p:cNvPr>
          <p:cNvSpPr txBox="1"/>
          <p:nvPr/>
        </p:nvSpPr>
        <p:spPr>
          <a:xfrm>
            <a:off x="1211573" y="4638101"/>
            <a:ext cx="1840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 1</a:t>
            </a:r>
            <a:endParaRPr lang="en-NZ" sz="3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527DA7E-983F-4983-A528-5117819F4706}"/>
              </a:ext>
            </a:extLst>
          </p:cNvPr>
          <p:cNvSpPr txBox="1"/>
          <p:nvPr/>
        </p:nvSpPr>
        <p:spPr>
          <a:xfrm>
            <a:off x="4605361" y="4621169"/>
            <a:ext cx="1840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 2</a:t>
            </a:r>
            <a:endParaRPr lang="en-NZ" sz="3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CF62893-6DAB-4488-8E94-17174D963ACD}"/>
              </a:ext>
            </a:extLst>
          </p:cNvPr>
          <p:cNvSpPr txBox="1"/>
          <p:nvPr/>
        </p:nvSpPr>
        <p:spPr>
          <a:xfrm>
            <a:off x="8410330" y="4759612"/>
            <a:ext cx="1840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Shape3</a:t>
            </a:r>
            <a:endParaRPr lang="en-NZ" sz="32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8134D7-2ED9-458C-8493-3F549CE5E630}"/>
              </a:ext>
            </a:extLst>
          </p:cNvPr>
          <p:cNvGrpSpPr/>
          <p:nvPr/>
        </p:nvGrpSpPr>
        <p:grpSpPr>
          <a:xfrm>
            <a:off x="3503973" y="1656079"/>
            <a:ext cx="3150522" cy="2292567"/>
            <a:chOff x="3503973" y="1713672"/>
            <a:chExt cx="3150522" cy="2292567"/>
          </a:xfrm>
          <a:solidFill>
            <a:srgbClr val="FFC000"/>
          </a:solidFill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8340BE6D-C1D4-46C8-AA96-FD6A8575C1D3}"/>
                </a:ext>
              </a:extLst>
            </p:cNvPr>
            <p:cNvSpPr/>
            <p:nvPr/>
          </p:nvSpPr>
          <p:spPr>
            <a:xfrm rot="2700000">
              <a:off x="5187542" y="3394763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05AC5310-6D9A-4F26-A61C-7CF9EEFABFF0}"/>
                </a:ext>
              </a:extLst>
            </p:cNvPr>
            <p:cNvSpPr/>
            <p:nvPr/>
          </p:nvSpPr>
          <p:spPr>
            <a:xfrm rot="2700000">
              <a:off x="5619920" y="2962384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66AA0B2B-11BB-4681-8708-8AD315D92026}"/>
                </a:ext>
              </a:extLst>
            </p:cNvPr>
            <p:cNvSpPr/>
            <p:nvPr/>
          </p:nvSpPr>
          <p:spPr>
            <a:xfrm rot="2700000">
              <a:off x="6043019" y="2547099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9ECCFFEF-0C75-41F1-AA8A-F687B3DCB801}"/>
                </a:ext>
              </a:extLst>
            </p:cNvPr>
            <p:cNvGrpSpPr/>
            <p:nvPr/>
          </p:nvGrpSpPr>
          <p:grpSpPr>
            <a:xfrm>
              <a:off x="4357680" y="2572803"/>
              <a:ext cx="999045" cy="999046"/>
              <a:chOff x="8301194" y="2493962"/>
              <a:chExt cx="792878" cy="792879"/>
            </a:xfrm>
            <a:grpFill/>
          </p:grpSpPr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1ED78411-4C8A-4C97-9516-7951C81B21BA}"/>
                  </a:ext>
                </a:extLst>
              </p:cNvPr>
              <p:cNvSpPr/>
              <p:nvPr/>
            </p:nvSpPr>
            <p:spPr>
              <a:xfrm rot="2700000">
                <a:off x="8629615" y="2822384"/>
                <a:ext cx="464457" cy="4644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4C93C12A-D98E-4831-B8EB-662C3B01C6A3}"/>
                  </a:ext>
                </a:extLst>
              </p:cNvPr>
              <p:cNvSpPr/>
              <p:nvPr/>
            </p:nvSpPr>
            <p:spPr>
              <a:xfrm rot="2700000">
                <a:off x="8301194" y="2493962"/>
                <a:ext cx="464457" cy="4644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9C909C2-70A7-4B24-B80A-411375A7C842}"/>
                </a:ext>
              </a:extLst>
            </p:cNvPr>
            <p:cNvSpPr/>
            <p:nvPr/>
          </p:nvSpPr>
          <p:spPr>
            <a:xfrm rot="2700000">
              <a:off x="4773497" y="2138413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E2EDEA-A88A-40F0-A2E3-459DCFC779FA}"/>
                </a:ext>
              </a:extLst>
            </p:cNvPr>
            <p:cNvSpPr/>
            <p:nvPr/>
          </p:nvSpPr>
          <p:spPr>
            <a:xfrm rot="2700000">
              <a:off x="5212530" y="1713672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FD3A1C5-FB14-44F9-90A9-0F5ADDDB9EB2}"/>
                </a:ext>
              </a:extLst>
            </p:cNvPr>
            <p:cNvSpPr/>
            <p:nvPr/>
          </p:nvSpPr>
          <p:spPr>
            <a:xfrm rot="2700000">
              <a:off x="5617295" y="2114720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030E9F6-1D67-4290-A51C-E6BD85530450}"/>
                </a:ext>
              </a:extLst>
            </p:cNvPr>
            <p:cNvSpPr/>
            <p:nvPr/>
          </p:nvSpPr>
          <p:spPr>
            <a:xfrm rot="2700000">
              <a:off x="3929575" y="2978470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FA9A2D4-706B-4ED4-8E9C-7751E33A0CFF}"/>
                </a:ext>
              </a:extLst>
            </p:cNvPr>
            <p:cNvSpPr/>
            <p:nvPr/>
          </p:nvSpPr>
          <p:spPr>
            <a:xfrm rot="2700000">
              <a:off x="3927410" y="2130000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51AF152-BF81-4B05-8B3A-FFE4D642124D}"/>
                </a:ext>
              </a:extLst>
            </p:cNvPr>
            <p:cNvSpPr/>
            <p:nvPr/>
          </p:nvSpPr>
          <p:spPr>
            <a:xfrm rot="2700000">
              <a:off x="3504757" y="3394763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AAA152D-0ED6-481D-B04E-01094304DAAD}"/>
                </a:ext>
              </a:extLst>
            </p:cNvPr>
            <p:cNvSpPr/>
            <p:nvPr/>
          </p:nvSpPr>
          <p:spPr>
            <a:xfrm rot="2700000">
              <a:off x="3503973" y="1721625"/>
              <a:ext cx="611476" cy="61147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03EBFD-E7FE-420D-B583-5E5AED58C978}"/>
              </a:ext>
            </a:extLst>
          </p:cNvPr>
          <p:cNvGrpSpPr/>
          <p:nvPr/>
        </p:nvGrpSpPr>
        <p:grpSpPr>
          <a:xfrm>
            <a:off x="1117378" y="2561059"/>
            <a:ext cx="1903585" cy="1432390"/>
            <a:chOff x="1117378" y="2618652"/>
            <a:chExt cx="1903585" cy="1432390"/>
          </a:xfrm>
          <a:solidFill>
            <a:srgbClr val="FFC000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DF5CD4A-E009-47B6-A0DE-B4D2FBB2FE0E}"/>
                </a:ext>
              </a:extLst>
            </p:cNvPr>
            <p:cNvSpPr/>
            <p:nvPr/>
          </p:nvSpPr>
          <p:spPr>
            <a:xfrm rot="2700000">
              <a:off x="1529013" y="3044529"/>
              <a:ext cx="585226" cy="58522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BEA09B0-86DE-4C5E-8B37-1555721DA714}"/>
                </a:ext>
              </a:extLst>
            </p:cNvPr>
            <p:cNvGrpSpPr/>
            <p:nvPr/>
          </p:nvGrpSpPr>
          <p:grpSpPr>
            <a:xfrm rot="2700000">
              <a:off x="2135509" y="2947292"/>
              <a:ext cx="597338" cy="1173570"/>
              <a:chOff x="1014992" y="3436317"/>
              <a:chExt cx="474069" cy="931388"/>
            </a:xfrm>
            <a:grp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47943FF-C8DB-4C36-985A-CEC0431D4A5E}"/>
                  </a:ext>
                </a:extLst>
              </p:cNvPr>
              <p:cNvSpPr/>
              <p:nvPr/>
            </p:nvSpPr>
            <p:spPr>
              <a:xfrm>
                <a:off x="1024604" y="3903248"/>
                <a:ext cx="464457" cy="4644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8AA1193-CC66-4C9B-9AA5-BE98C822EA19}"/>
                  </a:ext>
                </a:extLst>
              </p:cNvPr>
              <p:cNvSpPr/>
              <p:nvPr/>
            </p:nvSpPr>
            <p:spPr>
              <a:xfrm>
                <a:off x="1014992" y="3436317"/>
                <a:ext cx="464457" cy="464457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2F714D5-E897-4E96-887E-F1FE27114693}"/>
                </a:ext>
              </a:extLst>
            </p:cNvPr>
            <p:cNvSpPr/>
            <p:nvPr/>
          </p:nvSpPr>
          <p:spPr>
            <a:xfrm rot="2700000">
              <a:off x="1933778" y="2618652"/>
              <a:ext cx="585226" cy="58522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4DFCE5A-CE55-4C36-A09F-8AF3A639A5DC}"/>
                </a:ext>
              </a:extLst>
            </p:cNvPr>
            <p:cNvSpPr/>
            <p:nvPr/>
          </p:nvSpPr>
          <p:spPr>
            <a:xfrm rot="2700000">
              <a:off x="1118996" y="3465816"/>
              <a:ext cx="585226" cy="58522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E29223C-9525-4B69-B487-A39859777E12}"/>
                </a:ext>
              </a:extLst>
            </p:cNvPr>
            <p:cNvSpPr/>
            <p:nvPr/>
          </p:nvSpPr>
          <p:spPr>
            <a:xfrm rot="2700000">
              <a:off x="1117378" y="2619087"/>
              <a:ext cx="585226" cy="585226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379B29A-3A2F-4960-82B6-8D1F6CE9068B}"/>
              </a:ext>
            </a:extLst>
          </p:cNvPr>
          <p:cNvGrpSpPr/>
          <p:nvPr/>
        </p:nvGrpSpPr>
        <p:grpSpPr>
          <a:xfrm>
            <a:off x="7001753" y="798062"/>
            <a:ext cx="4734889" cy="3167981"/>
            <a:chOff x="6544553" y="871246"/>
            <a:chExt cx="4734889" cy="3167981"/>
          </a:xfrm>
          <a:solidFill>
            <a:srgbClr val="FFC000"/>
          </a:solidFill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AFB24F7-41F4-4CD9-BEA1-A263531D1FEC}"/>
                </a:ext>
              </a:extLst>
            </p:cNvPr>
            <p:cNvGrpSpPr/>
            <p:nvPr/>
          </p:nvGrpSpPr>
          <p:grpSpPr>
            <a:xfrm>
              <a:off x="7844890" y="2160965"/>
              <a:ext cx="3434552" cy="1432502"/>
              <a:chOff x="7974523" y="2137597"/>
              <a:chExt cx="2725784" cy="1136887"/>
            </a:xfrm>
            <a:grpFill/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BCBB36B5-29E8-43E9-8FBE-6621EC598665}"/>
                  </a:ext>
                </a:extLst>
              </p:cNvPr>
              <p:cNvGrpSpPr/>
              <p:nvPr/>
            </p:nvGrpSpPr>
            <p:grpSpPr>
              <a:xfrm rot="2700000">
                <a:off x="9483347" y="1888151"/>
                <a:ext cx="488359" cy="1945560"/>
                <a:chOff x="4247986" y="757218"/>
                <a:chExt cx="774120" cy="3084005"/>
              </a:xfrm>
              <a:grpFill/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554AFC3F-5801-4B41-AB94-806CEC6E2E65}"/>
                    </a:ext>
                  </a:extLst>
                </p:cNvPr>
                <p:cNvSpPr/>
                <p:nvPr/>
              </p:nvSpPr>
              <p:spPr>
                <a:xfrm>
                  <a:off x="4247989" y="3071967"/>
                  <a:ext cx="769255" cy="769256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09DA109D-7346-465C-8FB7-088DCB671514}"/>
                    </a:ext>
                  </a:extLst>
                </p:cNvPr>
                <p:cNvSpPr/>
                <p:nvPr/>
              </p:nvSpPr>
              <p:spPr>
                <a:xfrm>
                  <a:off x="4247986" y="2302711"/>
                  <a:ext cx="769257" cy="7692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D7E03E04-ED98-47C6-AF1B-FD1ACE949864}"/>
                    </a:ext>
                  </a:extLst>
                </p:cNvPr>
                <p:cNvSpPr/>
                <p:nvPr/>
              </p:nvSpPr>
              <p:spPr>
                <a:xfrm>
                  <a:off x="4252848" y="757218"/>
                  <a:ext cx="769258" cy="769258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866BA624-1FA7-4093-907C-7FE7ABA47374}"/>
                    </a:ext>
                  </a:extLst>
                </p:cNvPr>
                <p:cNvSpPr/>
                <p:nvPr/>
              </p:nvSpPr>
              <p:spPr>
                <a:xfrm>
                  <a:off x="4249646" y="1533448"/>
                  <a:ext cx="769257" cy="7692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81C96791-FE75-438B-B153-106AEDEBF2A3}"/>
                  </a:ext>
                </a:extLst>
              </p:cNvPr>
              <p:cNvGrpSpPr/>
              <p:nvPr/>
            </p:nvGrpSpPr>
            <p:grpSpPr>
              <a:xfrm>
                <a:off x="7974523" y="2137597"/>
                <a:ext cx="1119549" cy="1136887"/>
                <a:chOff x="7974523" y="2137597"/>
                <a:chExt cx="1119549" cy="1136887"/>
              </a:xfrm>
              <a:grpFill/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D99EF642-3A22-41DD-B3DD-CA1B90FE335F}"/>
                    </a:ext>
                  </a:extLst>
                </p:cNvPr>
                <p:cNvSpPr/>
                <p:nvPr/>
              </p:nvSpPr>
              <p:spPr>
                <a:xfrm rot="2700000">
                  <a:off x="8629615" y="2810027"/>
                  <a:ext cx="464457" cy="4644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A2E36C52-BC3D-4F38-889E-E9B9D14331B7}"/>
                    </a:ext>
                  </a:extLst>
                </p:cNvPr>
                <p:cNvSpPr/>
                <p:nvPr/>
              </p:nvSpPr>
              <p:spPr>
                <a:xfrm rot="2700000">
                  <a:off x="8301194" y="2481605"/>
                  <a:ext cx="464457" cy="4644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F442343F-9663-486C-BF03-D0477425A8E1}"/>
                    </a:ext>
                  </a:extLst>
                </p:cNvPr>
                <p:cNvSpPr/>
                <p:nvPr/>
              </p:nvSpPr>
              <p:spPr>
                <a:xfrm rot="2700000">
                  <a:off x="7974523" y="2137597"/>
                  <a:ext cx="464457" cy="464457"/>
                </a:xfrm>
                <a:prstGeom prst="rect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991E8AE-E03C-42A1-9555-253DE1779E50}"/>
                </a:ext>
              </a:extLst>
            </p:cNvPr>
            <p:cNvGrpSpPr/>
            <p:nvPr/>
          </p:nvGrpSpPr>
          <p:grpSpPr>
            <a:xfrm>
              <a:off x="6544553" y="871246"/>
              <a:ext cx="4027881" cy="3167981"/>
              <a:chOff x="6553703" y="884127"/>
              <a:chExt cx="4027881" cy="3167981"/>
            </a:xfrm>
            <a:grpFill/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1A223A76-2B02-4ABF-87CF-DBB55CF9F661}"/>
                  </a:ext>
                </a:extLst>
              </p:cNvPr>
              <p:cNvGrpSpPr/>
              <p:nvPr/>
            </p:nvGrpSpPr>
            <p:grpSpPr>
              <a:xfrm flipH="1" flipV="1">
                <a:off x="8096147" y="1308358"/>
                <a:ext cx="2485437" cy="999046"/>
                <a:chOff x="8301194" y="2481605"/>
                <a:chExt cx="1972532" cy="792879"/>
              </a:xfrm>
              <a:grpFill/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DCAA927B-408D-438C-BB54-7D42C46C59E4}"/>
                    </a:ext>
                  </a:extLst>
                </p:cNvPr>
                <p:cNvGrpSpPr/>
                <p:nvPr/>
              </p:nvGrpSpPr>
              <p:grpSpPr>
                <a:xfrm rot="2700000">
                  <a:off x="9302622" y="2297521"/>
                  <a:ext cx="486338" cy="1455870"/>
                  <a:chOff x="4230306" y="1533450"/>
                  <a:chExt cx="770918" cy="2307773"/>
                </a:xfrm>
                <a:grpFill/>
              </p:grpSpPr>
              <p:sp>
                <p:nvSpPr>
                  <p:cNvPr id="45" name="Rectangle 44">
                    <a:extLst>
                      <a:ext uri="{FF2B5EF4-FFF2-40B4-BE49-F238E27FC236}">
                        <a16:creationId xmlns:a16="http://schemas.microsoft.com/office/drawing/2014/main" id="{49FC33F7-1CCD-4CBC-B729-2A8DA8EA6BDB}"/>
                      </a:ext>
                    </a:extLst>
                  </p:cNvPr>
                  <p:cNvSpPr/>
                  <p:nvPr/>
                </p:nvSpPr>
                <p:spPr>
                  <a:xfrm>
                    <a:off x="4230306" y="3071967"/>
                    <a:ext cx="769256" cy="769256"/>
                  </a:xfrm>
                  <a:prstGeom prst="rect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46" name="Rectangle 45">
                    <a:extLst>
                      <a:ext uri="{FF2B5EF4-FFF2-40B4-BE49-F238E27FC236}">
                        <a16:creationId xmlns:a16="http://schemas.microsoft.com/office/drawing/2014/main" id="{D868D401-CB2A-4215-9442-E1E43389B433}"/>
                      </a:ext>
                    </a:extLst>
                  </p:cNvPr>
                  <p:cNvSpPr/>
                  <p:nvPr/>
                </p:nvSpPr>
                <p:spPr>
                  <a:xfrm>
                    <a:off x="4230306" y="2302709"/>
                    <a:ext cx="769257" cy="769257"/>
                  </a:xfrm>
                  <a:prstGeom prst="rect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48" name="Rectangle 47">
                    <a:extLst>
                      <a:ext uri="{FF2B5EF4-FFF2-40B4-BE49-F238E27FC236}">
                        <a16:creationId xmlns:a16="http://schemas.microsoft.com/office/drawing/2014/main" id="{C38A21DA-E9B7-4C46-A82D-68D1A90CD562}"/>
                      </a:ext>
                    </a:extLst>
                  </p:cNvPr>
                  <p:cNvSpPr/>
                  <p:nvPr/>
                </p:nvSpPr>
                <p:spPr>
                  <a:xfrm>
                    <a:off x="4231967" y="1533450"/>
                    <a:ext cx="769257" cy="769257"/>
                  </a:xfrm>
                  <a:prstGeom prst="rect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9E8ACD5C-5F94-4F97-A045-DDEECCA2BF4C}"/>
                    </a:ext>
                  </a:extLst>
                </p:cNvPr>
                <p:cNvGrpSpPr/>
                <p:nvPr/>
              </p:nvGrpSpPr>
              <p:grpSpPr>
                <a:xfrm>
                  <a:off x="8301194" y="2481605"/>
                  <a:ext cx="792878" cy="792879"/>
                  <a:chOff x="8301194" y="2481605"/>
                  <a:chExt cx="792878" cy="792879"/>
                </a:xfrm>
                <a:grpFill/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028EA54D-1D56-49D2-9E0D-FA79C5FF011E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8629615" y="2810027"/>
                    <a:ext cx="464457" cy="464457"/>
                  </a:xfrm>
                  <a:prstGeom prst="rect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43" name="Rectangle 42">
                    <a:extLst>
                      <a:ext uri="{FF2B5EF4-FFF2-40B4-BE49-F238E27FC236}">
                        <a16:creationId xmlns:a16="http://schemas.microsoft.com/office/drawing/2014/main" id="{A74B7982-A88E-4AF2-BE78-91FA5F021730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8301194" y="2481605"/>
                    <a:ext cx="464457" cy="464457"/>
                  </a:xfrm>
                  <a:prstGeom prst="rect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</p:grpSp>
          </p:grp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957FA664-1A85-4C24-B188-4C65EB66B3B0}"/>
                  </a:ext>
                </a:extLst>
              </p:cNvPr>
              <p:cNvSpPr/>
              <p:nvPr/>
            </p:nvSpPr>
            <p:spPr>
              <a:xfrm rot="2700000">
                <a:off x="7411834" y="2583574"/>
                <a:ext cx="611476" cy="611476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FE3AD919-8C0E-46F7-A074-524AD28B37D5}"/>
                  </a:ext>
                </a:extLst>
              </p:cNvPr>
              <p:cNvSpPr/>
              <p:nvPr/>
            </p:nvSpPr>
            <p:spPr>
              <a:xfrm rot="2700000">
                <a:off x="7423723" y="1726093"/>
                <a:ext cx="611476" cy="611476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5F80DABF-16D3-4E6C-B491-40AD8BE7D793}"/>
                  </a:ext>
                </a:extLst>
              </p:cNvPr>
              <p:cNvSpPr/>
              <p:nvPr/>
            </p:nvSpPr>
            <p:spPr>
              <a:xfrm rot="2700000">
                <a:off x="6987016" y="2999867"/>
                <a:ext cx="611476" cy="611476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402DC8B5-B364-436D-AF10-B281374A3906}"/>
                  </a:ext>
                </a:extLst>
              </p:cNvPr>
              <p:cNvSpPr/>
              <p:nvPr/>
            </p:nvSpPr>
            <p:spPr>
              <a:xfrm rot="2700000">
                <a:off x="7000286" y="1317718"/>
                <a:ext cx="611476" cy="611476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1DDCB7DC-A802-484E-B7B0-489202B61E4F}"/>
                  </a:ext>
                </a:extLst>
              </p:cNvPr>
              <p:cNvSpPr/>
              <p:nvPr/>
            </p:nvSpPr>
            <p:spPr>
              <a:xfrm rot="2700000">
                <a:off x="6553703" y="3440632"/>
                <a:ext cx="611476" cy="611476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0F7EF79-7443-499D-B673-B1F1D87E5688}"/>
                  </a:ext>
                </a:extLst>
              </p:cNvPr>
              <p:cNvSpPr/>
              <p:nvPr/>
            </p:nvSpPr>
            <p:spPr>
              <a:xfrm rot="2700000">
                <a:off x="6565852" y="884127"/>
                <a:ext cx="611476" cy="611476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242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873D59-FB13-4898-BFDE-BF56123A5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5064" y="108639"/>
            <a:ext cx="4796499" cy="311313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163D34A-03F9-4D59-BB7A-6A82EECFA484}"/>
                  </a:ext>
                </a:extLst>
              </p:cNvPr>
              <p:cNvSpPr txBox="1"/>
              <p:nvPr/>
            </p:nvSpPr>
            <p:spPr>
              <a:xfrm>
                <a:off x="9675935" y="128861"/>
                <a:ext cx="96633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NZ" sz="240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NZ" sz="2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NZ" sz="2400" i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NZ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163D34A-03F9-4D59-BB7A-6A82EECFA4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5935" y="128861"/>
                <a:ext cx="966337" cy="369332"/>
              </a:xfrm>
              <a:prstGeom prst="rect">
                <a:avLst/>
              </a:prstGeom>
              <a:blipFill>
                <a:blip r:embed="rId3"/>
                <a:stretch>
                  <a:fillRect l="-6289" r="-6918" b="-655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2868774C-8259-41D9-A24D-B58A4E2C72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591" y="108639"/>
            <a:ext cx="4796499" cy="311313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06BD53B-7509-46B6-BA88-666AFD7508B3}"/>
                  </a:ext>
                </a:extLst>
              </p:cNvPr>
              <p:cNvSpPr txBox="1"/>
              <p:nvPr/>
            </p:nvSpPr>
            <p:spPr>
              <a:xfrm>
                <a:off x="3484099" y="122102"/>
                <a:ext cx="96633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NZ" sz="2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NZ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NZ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06BD53B-7509-46B6-BA88-666AFD7508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099" y="122102"/>
                <a:ext cx="966337" cy="369332"/>
              </a:xfrm>
              <a:prstGeom prst="rect">
                <a:avLst/>
              </a:prstGeom>
              <a:blipFill>
                <a:blip r:embed="rId5"/>
                <a:stretch>
                  <a:fillRect l="-6962" r="-6962" b="-655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>
            <a:extLst>
              <a:ext uri="{FF2B5EF4-FFF2-40B4-BE49-F238E27FC236}">
                <a16:creationId xmlns:a16="http://schemas.microsoft.com/office/drawing/2014/main" id="{C562655B-7A07-4881-9997-060ED6BFCA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7750" y="3429000"/>
            <a:ext cx="4796499" cy="311313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E444B55-AC7F-4D85-8E1E-8F2DA64D5DF9}"/>
                  </a:ext>
                </a:extLst>
              </p:cNvPr>
              <p:cNvSpPr txBox="1"/>
              <p:nvPr/>
            </p:nvSpPr>
            <p:spPr>
              <a:xfrm>
                <a:off x="6864430" y="3429000"/>
                <a:ext cx="96633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NZ" sz="240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NZ" sz="2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NZ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E444B55-AC7F-4D85-8E1E-8F2DA64D5D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430" y="3429000"/>
                <a:ext cx="966337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430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2D5A036B79343B4FB66B7DC010860" ma:contentTypeVersion="2" ma:contentTypeDescription="Create a new document." ma:contentTypeScope="" ma:versionID="961603fafda4d91073cfd67c73cb0306">
  <xsd:schema xmlns:xsd="http://www.w3.org/2001/XMLSchema" xmlns:xs="http://www.w3.org/2001/XMLSchema" xmlns:p="http://schemas.microsoft.com/office/2006/metadata/properties" xmlns:ns2="3829d144-9c43-4cdb-9d41-bddd09090118" xmlns:ns3="85e774ce-332f-4989-8545-610a184bc5ce" targetNamespace="http://schemas.microsoft.com/office/2006/metadata/properties" ma:root="true" ma:fieldsID="f06a98b9012a98fbf5726965fa810152" ns2:_="" ns3:_="">
    <xsd:import namespace="3829d144-9c43-4cdb-9d41-bddd09090118"/>
    <xsd:import namespace="85e774ce-332f-4989-8545-610a184bc5c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29d144-9c43-4cdb-9d41-bddd0909011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774ce-332f-4989-8545-610a184bc5c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1" nillable="true" ma:displayName="Image Tags_0" ma:hidden="true" ma:internalName="lcf76f155ced4ddcb4097134ff3c332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5e774ce-332f-4989-8545-610a184bc5ce" xsi:nil="true"/>
    <_dlc_DocId xmlns="3829d144-9c43-4cdb-9d41-bddd09090118">MoEd-754590253-20672</_dlc_DocId>
    <_dlc_DocIdUrl xmlns="3829d144-9c43-4cdb-9d41-bddd09090118">
      <Url>https://educationgovtnz.sharepoint.com/sites/OCH-PR/_layouts/15/DocIdRedir.aspx?ID=MoEd-754590253-20672</Url>
      <Description>MoEd-754590253-20672</Description>
    </_dlc_DocIdUrl>
  </documentManagement>
</p:properties>
</file>

<file path=customXml/itemProps1.xml><?xml version="1.0" encoding="utf-8"?>
<ds:datastoreItem xmlns:ds="http://schemas.openxmlformats.org/officeDocument/2006/customXml" ds:itemID="{6837FA0E-5436-4FA7-984C-A69DD88A38E9}"/>
</file>

<file path=customXml/itemProps2.xml><?xml version="1.0" encoding="utf-8"?>
<ds:datastoreItem xmlns:ds="http://schemas.openxmlformats.org/officeDocument/2006/customXml" ds:itemID="{1CF03E42-2FBA-4820-A07C-9DB09E209E76}"/>
</file>

<file path=customXml/itemProps3.xml><?xml version="1.0" encoding="utf-8"?>
<ds:datastoreItem xmlns:ds="http://schemas.openxmlformats.org/officeDocument/2006/customXml" ds:itemID="{05EB864F-3AD3-4C9F-AD1D-64F5D70424A8}"/>
</file>

<file path=customXml/itemProps4.xml><?xml version="1.0" encoding="utf-8"?>
<ds:datastoreItem xmlns:ds="http://schemas.openxmlformats.org/officeDocument/2006/customXml" ds:itemID="{7828CBCB-E5DF-4D7A-9496-D2E956F5396F}"/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27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 Wright</dc:creator>
  <cp:lastModifiedBy>Andrew  Tagg</cp:lastModifiedBy>
  <cp:revision>7</cp:revision>
  <dcterms:created xsi:type="dcterms:W3CDTF">2022-04-27T08:10:43Z</dcterms:created>
  <dcterms:modified xsi:type="dcterms:W3CDTF">2022-05-04T23:18:40Z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0x010100D562D5A036B79343B4FB66B7DC010860</vt:lpwstr>
  </property>
  <property fmtid="{D5CDD505-2E9C-101B-9397-08002B2CF9AE}" pid="3" name="_dlc_DocIdItemGuid">
    <vt:lpwstr>96378291-3968-4bca-98e4-11d862488b01</vt:lpwstr>
  </property>
  <property fmtid="{D5CDD505-2E9C-101B-9397-08002B2CF9AE}" pid="4" name="fe32fea2dcd0450282d3e9c17d689dec">
    <vt:lpwstr>English|d3c9c27e-eb55-4a09-aad0-5691e9600de7</vt:lpwstr>
  </property>
  <property fmtid="{D5CDD505-2E9C-101B-9397-08002B2CF9AE}" pid="5" name="Resource Type_">
    <vt:lpwstr>11;#Activity|bafcda32-7dae-4ee3-aaf5-629a368a848d</vt:lpwstr>
  </property>
  <property fmtid="{D5CDD505-2E9C-101B-9397-08002B2CF9AE}" pid="6" name="n383a475e4b74ed192f706464f963d3e">
    <vt:lpwstr>Activity|bafcda32-7dae-4ee3-aaf5-629a368a848d</vt:lpwstr>
  </property>
  <property fmtid="{D5CDD505-2E9C-101B-9397-08002B2CF9AE}" pid="7" name="MediaServiceImageTags">
    <vt:lpwstr/>
  </property>
  <property fmtid="{D5CDD505-2E9C-101B-9397-08002B2CF9AE}" pid="8" name="ResourceLanguage">
    <vt:lpwstr>13;#English|d3c9c27e-eb55-4a09-aad0-5691e9600de7</vt:lpwstr>
  </property>
  <property fmtid="{D5CDD505-2E9C-101B-9397-08002B2CF9AE}" pid="9" name="TaxCatchAll">
    <vt:lpwstr>13;#English|d3c9c27e-eb55-4a09-aad0-5691e9600de7;#102;#Kaiako|ad728c81-b8eb-47e6-bc0b-c55f7181f259;#11;#Activity|bafcda32-7dae-4ee3-aaf5-629a368a848d;#90;#Students|dc19fccb-8508-4260-8593-d189a54ac63b</vt:lpwstr>
  </property>
  <property fmtid="{D5CDD505-2E9C-101B-9397-08002B2CF9AE}" pid="10" name="IntendedUserRole">
    <vt:lpwstr>102;#Kaiako|ad728c81-b8eb-47e6-bc0b-c55f7181f259;#90;#Students|dc19fccb-8508-4260-8593-d189a54ac63b</vt:lpwstr>
  </property>
  <property fmtid="{D5CDD505-2E9C-101B-9397-08002B2CF9AE}" pid="11" name="ResourceID">
    <vt:lpwstr>37cfb122-a90c-4921-a89f-77f7ec461bed</vt:lpwstr>
  </property>
  <property fmtid="{D5CDD505-2E9C-101B-9397-08002B2CF9AE}" pid="12" name="of0e76a51cd94ba3beb965931c0e08dc">
    <vt:lpwstr>Kaiako|ad728c81-b8eb-47e6-bc0b-c55f7181f259;Students|dc19fccb-8508-4260-8593-d189a54ac63b</vt:lpwstr>
  </property>
</Properties>
</file>