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Patrick Hand"/>
      <p:regular r:id="rId27"/>
    </p:embeddedFont>
    <p:embeddedFont>
      <p:font typeface="Roboto"/>
      <p:regular r:id="rId28"/>
      <p:bold r:id="rId29"/>
      <p:italic r:id="rId30"/>
      <p:boldItalic r:id="rId31"/>
    </p:embeddedFont>
    <p:embeddedFont>
      <p:font typeface="Amatic SC"/>
      <p:regular r:id="rId32"/>
      <p:bold r:id="rId33"/>
    </p:embeddedFont>
    <p:embeddedFont>
      <p:font typeface="Cabin"/>
      <p:regular r:id="rId34"/>
      <p:bold r:id="rId35"/>
      <p:italic r:id="rId36"/>
      <p:boldItalic r:id="rId37"/>
    </p:embeddedFont>
    <p:embeddedFont>
      <p:font typeface="Bebas Neue"/>
      <p:regular r:id="rId38"/>
    </p:embeddedFont>
    <p:embeddedFont>
      <p:font typeface="Pacifico"/>
      <p:regular r:id="rId39"/>
    </p:embeddedFont>
    <p:embeddedFont>
      <p:font typeface="Old Standard TT"/>
      <p:regular r:id="rId40"/>
      <p:bold r:id="rId41"/>
      <p:italic r:id="rId42"/>
    </p:embeddedFont>
    <p:embeddedFont>
      <p:font typeface="Lexend"/>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5" roundtripDataSignature="AMtx7mity8xojpXSIGt7Zd4/TeJth8n0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ldStandardTT-regular.fntdata"/><Relationship Id="rId20" Type="http://schemas.openxmlformats.org/officeDocument/2006/relationships/slide" Target="slides/slide14.xml"/><Relationship Id="rId42" Type="http://schemas.openxmlformats.org/officeDocument/2006/relationships/font" Target="fonts/OldStandardTT-italic.fntdata"/><Relationship Id="rId41" Type="http://schemas.openxmlformats.org/officeDocument/2006/relationships/font" Target="fonts/OldStandardTT-bold.fntdata"/><Relationship Id="rId22" Type="http://schemas.openxmlformats.org/officeDocument/2006/relationships/slide" Target="slides/slide16.xml"/><Relationship Id="rId44" Type="http://schemas.openxmlformats.org/officeDocument/2006/relationships/font" Target="fonts/Lexend-bold.fntdata"/><Relationship Id="rId21" Type="http://schemas.openxmlformats.org/officeDocument/2006/relationships/slide" Target="slides/slide15.xml"/><Relationship Id="rId43" Type="http://schemas.openxmlformats.org/officeDocument/2006/relationships/font" Target="fonts/Lexend-regular.fntdata"/><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regular.fntdata"/><Relationship Id="rId27" Type="http://schemas.openxmlformats.org/officeDocument/2006/relationships/font" Target="fonts/PatrickHand-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5.xml"/><Relationship Id="rId33" Type="http://schemas.openxmlformats.org/officeDocument/2006/relationships/font" Target="fonts/AmaticSC-bold.fntdata"/><Relationship Id="rId10" Type="http://schemas.openxmlformats.org/officeDocument/2006/relationships/slide" Target="slides/slide4.xml"/><Relationship Id="rId32" Type="http://schemas.openxmlformats.org/officeDocument/2006/relationships/font" Target="fonts/AmaticSC-regular.fntdata"/><Relationship Id="rId13" Type="http://schemas.openxmlformats.org/officeDocument/2006/relationships/slide" Target="slides/slide7.xml"/><Relationship Id="rId35" Type="http://schemas.openxmlformats.org/officeDocument/2006/relationships/font" Target="fonts/Cabin-bold.fntdata"/><Relationship Id="rId12" Type="http://schemas.openxmlformats.org/officeDocument/2006/relationships/slide" Target="slides/slide6.xml"/><Relationship Id="rId34" Type="http://schemas.openxmlformats.org/officeDocument/2006/relationships/font" Target="fonts/Cabin-regular.fntdata"/><Relationship Id="rId15" Type="http://schemas.openxmlformats.org/officeDocument/2006/relationships/slide" Target="slides/slide9.xml"/><Relationship Id="rId37" Type="http://schemas.openxmlformats.org/officeDocument/2006/relationships/font" Target="fonts/Cabin-boldItalic.fntdata"/><Relationship Id="rId14" Type="http://schemas.openxmlformats.org/officeDocument/2006/relationships/slide" Target="slides/slide8.xml"/><Relationship Id="rId36" Type="http://schemas.openxmlformats.org/officeDocument/2006/relationships/font" Target="fonts/Cabin-italic.fntdata"/><Relationship Id="rId17" Type="http://schemas.openxmlformats.org/officeDocument/2006/relationships/slide" Target="slides/slide11.xml"/><Relationship Id="rId39" Type="http://schemas.openxmlformats.org/officeDocument/2006/relationships/font" Target="fonts/Pacifico-regular.fntdata"/><Relationship Id="rId16" Type="http://schemas.openxmlformats.org/officeDocument/2006/relationships/slide" Target="slides/slide10.xml"/><Relationship Id="rId38" Type="http://schemas.openxmlformats.org/officeDocument/2006/relationships/font" Target="fonts/BebasNeue-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erc.mb.ca/sexual-health-info/sexuality/sex-gender/"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789a6d9e6a_1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2789a6d9e6a_1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solidFill>
                  <a:srgbClr val="141617"/>
                </a:solidFill>
                <a:highlight>
                  <a:srgbClr val="FFFFFF"/>
                </a:highlight>
              </a:rPr>
              <a:t>Sexuality is dynamic and ever-changing; we often find that different parts of our lives can interact in confusing or affirmative ways. This is fine and part of our normal development. Exploring our sexuality, rooted in the principles of consent and sexual rights, is a crucial determinant of our health and well-being.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u="sng">
                <a:solidFill>
                  <a:schemeClr val="hlink"/>
                </a:solidFill>
                <a:hlinkClick r:id="rId2"/>
              </a:rPr>
              <a:t>https://serc.mb.ca/sexual-health-info/sexuality/sex-gender/</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789a6d9e6a_1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2789a6d9e6a_1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789a6d9e6a_1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2789a6d9e6a_1_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789a6d9e6a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2789a6d9e6a_1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2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0" name="Google Shape;50;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27"/>
          <p:cNvSpPr txBox="1"/>
          <p:nvPr>
            <p:ph hasCustomPrompt="1" type="title"/>
          </p:nvPr>
        </p:nvSpPr>
        <p:spPr>
          <a:xfrm>
            <a:off x="311700" y="1039650"/>
            <a:ext cx="8520600" cy="2106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4000"/>
              <a:buNone/>
              <a:defRPr b="1" sz="14000"/>
            </a:lvl1pPr>
            <a:lvl2pPr lvl="1" algn="ctr">
              <a:lnSpc>
                <a:spcPct val="100000"/>
              </a:lnSpc>
              <a:spcBef>
                <a:spcPts val="0"/>
              </a:spcBef>
              <a:spcAft>
                <a:spcPts val="0"/>
              </a:spcAft>
              <a:buSzPts val="14000"/>
              <a:buNone/>
              <a:defRPr b="1" sz="14000"/>
            </a:lvl2pPr>
            <a:lvl3pPr lvl="2" algn="ctr">
              <a:lnSpc>
                <a:spcPct val="100000"/>
              </a:lnSpc>
              <a:spcBef>
                <a:spcPts val="0"/>
              </a:spcBef>
              <a:spcAft>
                <a:spcPts val="0"/>
              </a:spcAft>
              <a:buSzPts val="14000"/>
              <a:buNone/>
              <a:defRPr b="1" sz="14000"/>
            </a:lvl3pPr>
            <a:lvl4pPr lvl="3" algn="ctr">
              <a:lnSpc>
                <a:spcPct val="100000"/>
              </a:lnSpc>
              <a:spcBef>
                <a:spcPts val="0"/>
              </a:spcBef>
              <a:spcAft>
                <a:spcPts val="0"/>
              </a:spcAft>
              <a:buSzPts val="14000"/>
              <a:buNone/>
              <a:defRPr b="1" sz="14000"/>
            </a:lvl4pPr>
            <a:lvl5pPr lvl="4" algn="ctr">
              <a:lnSpc>
                <a:spcPct val="100000"/>
              </a:lnSpc>
              <a:spcBef>
                <a:spcPts val="0"/>
              </a:spcBef>
              <a:spcAft>
                <a:spcPts val="0"/>
              </a:spcAft>
              <a:buSzPts val="14000"/>
              <a:buNone/>
              <a:defRPr b="1" sz="14000"/>
            </a:lvl5pPr>
            <a:lvl6pPr lvl="5" algn="ctr">
              <a:lnSpc>
                <a:spcPct val="100000"/>
              </a:lnSpc>
              <a:spcBef>
                <a:spcPts val="0"/>
              </a:spcBef>
              <a:spcAft>
                <a:spcPts val="0"/>
              </a:spcAft>
              <a:buSzPts val="14000"/>
              <a:buNone/>
              <a:defRPr b="1" sz="14000"/>
            </a:lvl6pPr>
            <a:lvl7pPr lvl="6" algn="ctr">
              <a:lnSpc>
                <a:spcPct val="100000"/>
              </a:lnSpc>
              <a:spcBef>
                <a:spcPts val="0"/>
              </a:spcBef>
              <a:spcAft>
                <a:spcPts val="0"/>
              </a:spcAft>
              <a:buSzPts val="14000"/>
              <a:buNone/>
              <a:defRPr b="1" sz="14000"/>
            </a:lvl7pPr>
            <a:lvl8pPr lvl="7" algn="ctr">
              <a:lnSpc>
                <a:spcPct val="100000"/>
              </a:lnSpc>
              <a:spcBef>
                <a:spcPts val="0"/>
              </a:spcBef>
              <a:spcAft>
                <a:spcPts val="0"/>
              </a:spcAft>
              <a:buSzPts val="14000"/>
              <a:buNone/>
              <a:defRPr b="1" sz="14000"/>
            </a:lvl8pPr>
            <a:lvl9pPr lvl="8" algn="ctr">
              <a:lnSpc>
                <a:spcPct val="100000"/>
              </a:lnSpc>
              <a:spcBef>
                <a:spcPts val="0"/>
              </a:spcBef>
              <a:spcAft>
                <a:spcPts val="0"/>
              </a:spcAft>
              <a:buSzPts val="14000"/>
              <a:buNone/>
              <a:defRPr b="1" sz="14000"/>
            </a:lvl9pPr>
          </a:lstStyle>
          <a:p>
            <a:r>
              <a:t>xx%</a:t>
            </a:r>
          </a:p>
        </p:txBody>
      </p:sp>
      <p:sp>
        <p:nvSpPr>
          <p:cNvPr id="53" name="Google Shape;53;p27"/>
          <p:cNvSpPr txBox="1"/>
          <p:nvPr>
            <p:ph idx="1" type="body"/>
          </p:nvPr>
        </p:nvSpPr>
        <p:spPr>
          <a:xfrm>
            <a:off x="311700" y="32284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4" name="Google Shape;5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9" name="Shape 59"/>
        <p:cNvGrpSpPr/>
        <p:nvPr/>
      </p:nvGrpSpPr>
      <p:grpSpPr>
        <a:xfrm>
          <a:off x="0" y="0"/>
          <a:ext cx="0" cy="0"/>
          <a:chOff x="0" y="0"/>
          <a:chExt cx="0" cy="0"/>
        </a:xfrm>
      </p:grpSpPr>
      <p:sp>
        <p:nvSpPr>
          <p:cNvPr id="60" name="Google Shape;60;g2789a6d9e6a_1_7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1" name="Google Shape;61;g2789a6d9e6a_1_7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2" name="Google Shape;62;g2789a6d9e6a_1_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3" name="Shape 63"/>
        <p:cNvGrpSpPr/>
        <p:nvPr/>
      </p:nvGrpSpPr>
      <p:grpSpPr>
        <a:xfrm>
          <a:off x="0" y="0"/>
          <a:ext cx="0" cy="0"/>
          <a:chOff x="0" y="0"/>
          <a:chExt cx="0" cy="0"/>
        </a:xfrm>
      </p:grpSpPr>
      <p:sp>
        <p:nvSpPr>
          <p:cNvPr id="64" name="Google Shape;64;g2789a6d9e6a_1_7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5" name="Google Shape;65;g2789a6d9e6a_1_7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6" name="Google Shape;66;g2789a6d9e6a_1_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 name="Shape 67"/>
        <p:cNvGrpSpPr/>
        <p:nvPr/>
      </p:nvGrpSpPr>
      <p:grpSpPr>
        <a:xfrm>
          <a:off x="0" y="0"/>
          <a:ext cx="0" cy="0"/>
          <a:chOff x="0" y="0"/>
          <a:chExt cx="0" cy="0"/>
        </a:xfrm>
      </p:grpSpPr>
      <p:sp>
        <p:nvSpPr>
          <p:cNvPr id="68" name="Google Shape;68;g2789a6d9e6a_1_7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9" name="Google Shape;69;g2789a6d9e6a_1_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0" name="Shape 70"/>
        <p:cNvGrpSpPr/>
        <p:nvPr/>
      </p:nvGrpSpPr>
      <p:grpSpPr>
        <a:xfrm>
          <a:off x="0" y="0"/>
          <a:ext cx="0" cy="0"/>
          <a:chOff x="0" y="0"/>
          <a:chExt cx="0" cy="0"/>
        </a:xfrm>
      </p:grpSpPr>
      <p:sp>
        <p:nvSpPr>
          <p:cNvPr id="71" name="Google Shape;71;g2789a6d9e6a_1_8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 name="Google Shape;72;g2789a6d9e6a_1_8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3" name="Google Shape;73;g2789a6d9e6a_1_8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4" name="Google Shape;74;g2789a6d9e6a_1_8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g2789a6d9e6a_1_8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7" name="Google Shape;77;g2789a6d9e6a_1_8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8" name="Shape 78"/>
        <p:cNvGrpSpPr/>
        <p:nvPr/>
      </p:nvGrpSpPr>
      <p:grpSpPr>
        <a:xfrm>
          <a:off x="0" y="0"/>
          <a:ext cx="0" cy="0"/>
          <a:chOff x="0" y="0"/>
          <a:chExt cx="0" cy="0"/>
        </a:xfrm>
      </p:grpSpPr>
      <p:sp>
        <p:nvSpPr>
          <p:cNvPr id="79" name="Google Shape;79;g2789a6d9e6a_1_9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0" name="Google Shape;80;g2789a6d9e6a_1_9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1" name="Google Shape;81;g2789a6d9e6a_1_9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2" name="Shape 82"/>
        <p:cNvGrpSpPr/>
        <p:nvPr/>
      </p:nvGrpSpPr>
      <p:grpSpPr>
        <a:xfrm>
          <a:off x="0" y="0"/>
          <a:ext cx="0" cy="0"/>
          <a:chOff x="0" y="0"/>
          <a:chExt cx="0" cy="0"/>
        </a:xfrm>
      </p:grpSpPr>
      <p:sp>
        <p:nvSpPr>
          <p:cNvPr id="83" name="Google Shape;83;g2789a6d9e6a_1_9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4" name="Google Shape;84;g2789a6d9e6a_1_9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5" name="Shape 85"/>
        <p:cNvGrpSpPr/>
        <p:nvPr/>
      </p:nvGrpSpPr>
      <p:grpSpPr>
        <a:xfrm>
          <a:off x="0" y="0"/>
          <a:ext cx="0" cy="0"/>
          <a:chOff x="0" y="0"/>
          <a:chExt cx="0" cy="0"/>
        </a:xfrm>
      </p:grpSpPr>
      <p:sp>
        <p:nvSpPr>
          <p:cNvPr id="86" name="Google Shape;86;g2789a6d9e6a_1_9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g2789a6d9e6a_1_9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8" name="Google Shape;88;g2789a6d9e6a_1_9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9" name="Google Shape;89;g2789a6d9e6a_1_9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0" name="Google Shape;90;g2789a6d9e6a_1_9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1" name="Shape 11"/>
        <p:cNvGrpSpPr/>
        <p:nvPr/>
      </p:nvGrpSpPr>
      <p:grpSpPr>
        <a:xfrm>
          <a:off x="0" y="0"/>
          <a:ext cx="0" cy="0"/>
          <a:chOff x="0" y="0"/>
          <a:chExt cx="0" cy="0"/>
        </a:xfrm>
      </p:grpSpPr>
      <p:sp>
        <p:nvSpPr>
          <p:cNvPr id="12" name="Google Shape;12;p18"/>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 name="Google Shape;13;p18"/>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4" name="Google Shape;14;p18"/>
          <p:cNvSpPr txBox="1"/>
          <p:nvPr>
            <p:ph type="ctrTitle"/>
          </p:nvPr>
        </p:nvSpPr>
        <p:spPr>
          <a:xfrm>
            <a:off x="512700" y="1893300"/>
            <a:ext cx="8118600" cy="1522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accent1"/>
              </a:buClr>
              <a:buSzPts val="4200"/>
              <a:buNone/>
              <a:defRPr sz="4200">
                <a:solidFill>
                  <a:schemeClr val="accent1"/>
                </a:solidFill>
              </a:defRPr>
            </a:lvl1pPr>
            <a:lvl2pPr lvl="1" algn="l">
              <a:lnSpc>
                <a:spcPct val="100000"/>
              </a:lnSpc>
              <a:spcBef>
                <a:spcPts val="0"/>
              </a:spcBef>
              <a:spcAft>
                <a:spcPts val="0"/>
              </a:spcAft>
              <a:buClr>
                <a:schemeClr val="accent1"/>
              </a:buClr>
              <a:buSzPts val="4200"/>
              <a:buNone/>
              <a:defRPr sz="4200">
                <a:solidFill>
                  <a:schemeClr val="accent1"/>
                </a:solidFill>
              </a:defRPr>
            </a:lvl2pPr>
            <a:lvl3pPr lvl="2" algn="l">
              <a:lnSpc>
                <a:spcPct val="100000"/>
              </a:lnSpc>
              <a:spcBef>
                <a:spcPts val="0"/>
              </a:spcBef>
              <a:spcAft>
                <a:spcPts val="0"/>
              </a:spcAft>
              <a:buClr>
                <a:schemeClr val="accent1"/>
              </a:buClr>
              <a:buSzPts val="4200"/>
              <a:buNone/>
              <a:defRPr sz="4200">
                <a:solidFill>
                  <a:schemeClr val="accent1"/>
                </a:solidFill>
              </a:defRPr>
            </a:lvl3pPr>
            <a:lvl4pPr lvl="3" algn="l">
              <a:lnSpc>
                <a:spcPct val="100000"/>
              </a:lnSpc>
              <a:spcBef>
                <a:spcPts val="0"/>
              </a:spcBef>
              <a:spcAft>
                <a:spcPts val="0"/>
              </a:spcAft>
              <a:buClr>
                <a:schemeClr val="accent1"/>
              </a:buClr>
              <a:buSzPts val="4200"/>
              <a:buNone/>
              <a:defRPr sz="4200">
                <a:solidFill>
                  <a:schemeClr val="accent1"/>
                </a:solidFill>
              </a:defRPr>
            </a:lvl4pPr>
            <a:lvl5pPr lvl="4" algn="l">
              <a:lnSpc>
                <a:spcPct val="100000"/>
              </a:lnSpc>
              <a:spcBef>
                <a:spcPts val="0"/>
              </a:spcBef>
              <a:spcAft>
                <a:spcPts val="0"/>
              </a:spcAft>
              <a:buClr>
                <a:schemeClr val="accent1"/>
              </a:buClr>
              <a:buSzPts val="4200"/>
              <a:buNone/>
              <a:defRPr sz="4200">
                <a:solidFill>
                  <a:schemeClr val="accent1"/>
                </a:solidFill>
              </a:defRPr>
            </a:lvl5pPr>
            <a:lvl6pPr lvl="5" algn="l">
              <a:lnSpc>
                <a:spcPct val="100000"/>
              </a:lnSpc>
              <a:spcBef>
                <a:spcPts val="0"/>
              </a:spcBef>
              <a:spcAft>
                <a:spcPts val="0"/>
              </a:spcAft>
              <a:buClr>
                <a:schemeClr val="accent1"/>
              </a:buClr>
              <a:buSzPts val="4200"/>
              <a:buNone/>
              <a:defRPr sz="4200">
                <a:solidFill>
                  <a:schemeClr val="accent1"/>
                </a:solidFill>
              </a:defRPr>
            </a:lvl6pPr>
            <a:lvl7pPr lvl="6" algn="l">
              <a:lnSpc>
                <a:spcPct val="100000"/>
              </a:lnSpc>
              <a:spcBef>
                <a:spcPts val="0"/>
              </a:spcBef>
              <a:spcAft>
                <a:spcPts val="0"/>
              </a:spcAft>
              <a:buClr>
                <a:schemeClr val="accent1"/>
              </a:buClr>
              <a:buSzPts val="4200"/>
              <a:buNone/>
              <a:defRPr sz="4200">
                <a:solidFill>
                  <a:schemeClr val="accent1"/>
                </a:solidFill>
              </a:defRPr>
            </a:lvl7pPr>
            <a:lvl8pPr lvl="7" algn="l">
              <a:lnSpc>
                <a:spcPct val="100000"/>
              </a:lnSpc>
              <a:spcBef>
                <a:spcPts val="0"/>
              </a:spcBef>
              <a:spcAft>
                <a:spcPts val="0"/>
              </a:spcAft>
              <a:buClr>
                <a:schemeClr val="accent1"/>
              </a:buClr>
              <a:buSzPts val="4200"/>
              <a:buNone/>
              <a:defRPr sz="4200">
                <a:solidFill>
                  <a:schemeClr val="accent1"/>
                </a:solidFill>
              </a:defRPr>
            </a:lvl8pPr>
            <a:lvl9pPr lvl="8" algn="l">
              <a:lnSpc>
                <a:spcPct val="100000"/>
              </a:lnSpc>
              <a:spcBef>
                <a:spcPts val="0"/>
              </a:spcBef>
              <a:spcAft>
                <a:spcPts val="0"/>
              </a:spcAft>
              <a:buClr>
                <a:schemeClr val="accent1"/>
              </a:buClr>
              <a:buSzPts val="4200"/>
              <a:buNone/>
              <a:defRPr sz="4200">
                <a:solidFill>
                  <a:schemeClr val="accent1"/>
                </a:solidFill>
              </a:defRPr>
            </a:lvl9pPr>
          </a:lstStyle>
          <a:p/>
        </p:txBody>
      </p:sp>
      <p:sp>
        <p:nvSpPr>
          <p:cNvPr id="15" name="Google Shape;15;p18"/>
          <p:cNvSpPr txBox="1"/>
          <p:nvPr>
            <p:ph idx="1" type="subTitle"/>
          </p:nvPr>
        </p:nvSpPr>
        <p:spPr>
          <a:xfrm>
            <a:off x="512700" y="3840639"/>
            <a:ext cx="8118600" cy="787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l">
              <a:lnSpc>
                <a:spcPct val="100000"/>
              </a:lnSpc>
              <a:spcBef>
                <a:spcPts val="0"/>
              </a:spcBef>
              <a:spcAft>
                <a:spcPts val="0"/>
              </a:spcAft>
              <a:buClr>
                <a:schemeClr val="accent2"/>
              </a:buClr>
              <a:buSzPts val="2400"/>
              <a:buNone/>
              <a:defRPr sz="2400">
                <a:solidFill>
                  <a:schemeClr val="accent2"/>
                </a:solidFill>
              </a:defRPr>
            </a:lvl2pPr>
            <a:lvl3pPr lvl="2" algn="l">
              <a:lnSpc>
                <a:spcPct val="100000"/>
              </a:lnSpc>
              <a:spcBef>
                <a:spcPts val="0"/>
              </a:spcBef>
              <a:spcAft>
                <a:spcPts val="0"/>
              </a:spcAft>
              <a:buClr>
                <a:schemeClr val="accent2"/>
              </a:buClr>
              <a:buSzPts val="2400"/>
              <a:buNone/>
              <a:defRPr sz="2400">
                <a:solidFill>
                  <a:schemeClr val="accent2"/>
                </a:solidFill>
              </a:defRPr>
            </a:lvl3pPr>
            <a:lvl4pPr lvl="3" algn="l">
              <a:lnSpc>
                <a:spcPct val="100000"/>
              </a:lnSpc>
              <a:spcBef>
                <a:spcPts val="0"/>
              </a:spcBef>
              <a:spcAft>
                <a:spcPts val="0"/>
              </a:spcAft>
              <a:buClr>
                <a:schemeClr val="accent2"/>
              </a:buClr>
              <a:buSzPts val="2400"/>
              <a:buNone/>
              <a:defRPr sz="2400">
                <a:solidFill>
                  <a:schemeClr val="accent2"/>
                </a:solidFill>
              </a:defRPr>
            </a:lvl4pPr>
            <a:lvl5pPr lvl="4" algn="l">
              <a:lnSpc>
                <a:spcPct val="100000"/>
              </a:lnSpc>
              <a:spcBef>
                <a:spcPts val="0"/>
              </a:spcBef>
              <a:spcAft>
                <a:spcPts val="0"/>
              </a:spcAft>
              <a:buClr>
                <a:schemeClr val="accent2"/>
              </a:buClr>
              <a:buSzPts val="2400"/>
              <a:buNone/>
              <a:defRPr sz="2400">
                <a:solidFill>
                  <a:schemeClr val="accent2"/>
                </a:solidFill>
              </a:defRPr>
            </a:lvl5pPr>
            <a:lvl6pPr lvl="5" algn="l">
              <a:lnSpc>
                <a:spcPct val="100000"/>
              </a:lnSpc>
              <a:spcBef>
                <a:spcPts val="0"/>
              </a:spcBef>
              <a:spcAft>
                <a:spcPts val="0"/>
              </a:spcAft>
              <a:buClr>
                <a:schemeClr val="accent2"/>
              </a:buClr>
              <a:buSzPts val="2400"/>
              <a:buNone/>
              <a:defRPr sz="2400">
                <a:solidFill>
                  <a:schemeClr val="accent2"/>
                </a:solidFill>
              </a:defRPr>
            </a:lvl6pPr>
            <a:lvl7pPr lvl="6" algn="l">
              <a:lnSpc>
                <a:spcPct val="100000"/>
              </a:lnSpc>
              <a:spcBef>
                <a:spcPts val="0"/>
              </a:spcBef>
              <a:spcAft>
                <a:spcPts val="0"/>
              </a:spcAft>
              <a:buClr>
                <a:schemeClr val="accent2"/>
              </a:buClr>
              <a:buSzPts val="2400"/>
              <a:buNone/>
              <a:defRPr sz="2400">
                <a:solidFill>
                  <a:schemeClr val="accent2"/>
                </a:solidFill>
              </a:defRPr>
            </a:lvl7pPr>
            <a:lvl8pPr lvl="7" algn="l">
              <a:lnSpc>
                <a:spcPct val="100000"/>
              </a:lnSpc>
              <a:spcBef>
                <a:spcPts val="0"/>
              </a:spcBef>
              <a:spcAft>
                <a:spcPts val="0"/>
              </a:spcAft>
              <a:buClr>
                <a:schemeClr val="accent2"/>
              </a:buClr>
              <a:buSzPts val="2400"/>
              <a:buNone/>
              <a:defRPr sz="2400">
                <a:solidFill>
                  <a:schemeClr val="accent2"/>
                </a:solidFill>
              </a:defRPr>
            </a:lvl8pPr>
            <a:lvl9pPr lvl="8" algn="l">
              <a:lnSpc>
                <a:spcPct val="100000"/>
              </a:lnSpc>
              <a:spcBef>
                <a:spcPts val="0"/>
              </a:spcBef>
              <a:spcAft>
                <a:spcPts val="0"/>
              </a:spcAft>
              <a:buClr>
                <a:schemeClr val="accent2"/>
              </a:buClr>
              <a:buSzPts val="2400"/>
              <a:buNone/>
              <a:defRPr sz="2400">
                <a:solidFill>
                  <a:schemeClr val="accent2"/>
                </a:solidFill>
              </a:defRPr>
            </a:lvl9pPr>
          </a:lstStyle>
          <a:p/>
        </p:txBody>
      </p:sp>
      <p:sp>
        <p:nvSpPr>
          <p:cNvPr id="16" name="Google Shape;16;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1" name="Shape 91"/>
        <p:cNvGrpSpPr/>
        <p:nvPr/>
      </p:nvGrpSpPr>
      <p:grpSpPr>
        <a:xfrm>
          <a:off x="0" y="0"/>
          <a:ext cx="0" cy="0"/>
          <a:chOff x="0" y="0"/>
          <a:chExt cx="0" cy="0"/>
        </a:xfrm>
      </p:grpSpPr>
      <p:sp>
        <p:nvSpPr>
          <p:cNvPr id="92" name="Google Shape;92;g2789a6d9e6a_1_10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93" name="Google Shape;93;g2789a6d9e6a_1_10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4" name="Shape 94"/>
        <p:cNvGrpSpPr/>
        <p:nvPr/>
      </p:nvGrpSpPr>
      <p:grpSpPr>
        <a:xfrm>
          <a:off x="0" y="0"/>
          <a:ext cx="0" cy="0"/>
          <a:chOff x="0" y="0"/>
          <a:chExt cx="0" cy="0"/>
        </a:xfrm>
      </p:grpSpPr>
      <p:sp>
        <p:nvSpPr>
          <p:cNvPr id="95" name="Google Shape;95;g2789a6d9e6a_1_10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6" name="Google Shape;96;g2789a6d9e6a_1_10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97" name="Google Shape;97;g2789a6d9e6a_1_10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g2789a6d9e6a_1_1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19"/>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9"/>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0" name="Google Shape;20;p19"/>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2" name="Shape 22"/>
        <p:cNvGrpSpPr/>
        <p:nvPr/>
      </p:nvGrpSpPr>
      <p:grpSpPr>
        <a:xfrm>
          <a:off x="0" y="0"/>
          <a:ext cx="0" cy="0"/>
          <a:chOff x="0" y="0"/>
          <a:chExt cx="0" cy="0"/>
        </a:xfrm>
      </p:grpSpPr>
      <p:cxnSp>
        <p:nvCxnSpPr>
          <p:cNvPr id="23" name="Google Shape;23;p20"/>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24" name="Google Shape;24;p20"/>
          <p:cNvSpPr txBox="1"/>
          <p:nvPr>
            <p:ph type="title"/>
          </p:nvPr>
        </p:nvSpPr>
        <p:spPr>
          <a:xfrm>
            <a:off x="512700" y="1893300"/>
            <a:ext cx="8118600" cy="1522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accent1"/>
              </a:buClr>
              <a:buSzPts val="6000"/>
              <a:buNone/>
              <a:defRPr sz="6000">
                <a:solidFill>
                  <a:schemeClr val="accent1"/>
                </a:solidFill>
              </a:defRPr>
            </a:lvl1pPr>
            <a:lvl2pPr lvl="1" algn="l">
              <a:lnSpc>
                <a:spcPct val="100000"/>
              </a:lnSpc>
              <a:spcBef>
                <a:spcPts val="0"/>
              </a:spcBef>
              <a:spcAft>
                <a:spcPts val="0"/>
              </a:spcAft>
              <a:buClr>
                <a:schemeClr val="accent1"/>
              </a:buClr>
              <a:buSzPts val="6000"/>
              <a:buNone/>
              <a:defRPr sz="6000">
                <a:solidFill>
                  <a:schemeClr val="accent1"/>
                </a:solidFill>
              </a:defRPr>
            </a:lvl2pPr>
            <a:lvl3pPr lvl="2" algn="l">
              <a:lnSpc>
                <a:spcPct val="100000"/>
              </a:lnSpc>
              <a:spcBef>
                <a:spcPts val="0"/>
              </a:spcBef>
              <a:spcAft>
                <a:spcPts val="0"/>
              </a:spcAft>
              <a:buClr>
                <a:schemeClr val="accent1"/>
              </a:buClr>
              <a:buSzPts val="6000"/>
              <a:buNone/>
              <a:defRPr sz="6000">
                <a:solidFill>
                  <a:schemeClr val="accent1"/>
                </a:solidFill>
              </a:defRPr>
            </a:lvl3pPr>
            <a:lvl4pPr lvl="3" algn="l">
              <a:lnSpc>
                <a:spcPct val="100000"/>
              </a:lnSpc>
              <a:spcBef>
                <a:spcPts val="0"/>
              </a:spcBef>
              <a:spcAft>
                <a:spcPts val="0"/>
              </a:spcAft>
              <a:buClr>
                <a:schemeClr val="accent1"/>
              </a:buClr>
              <a:buSzPts val="6000"/>
              <a:buNone/>
              <a:defRPr sz="6000">
                <a:solidFill>
                  <a:schemeClr val="accent1"/>
                </a:solidFill>
              </a:defRPr>
            </a:lvl4pPr>
            <a:lvl5pPr lvl="4" algn="l">
              <a:lnSpc>
                <a:spcPct val="100000"/>
              </a:lnSpc>
              <a:spcBef>
                <a:spcPts val="0"/>
              </a:spcBef>
              <a:spcAft>
                <a:spcPts val="0"/>
              </a:spcAft>
              <a:buClr>
                <a:schemeClr val="accent1"/>
              </a:buClr>
              <a:buSzPts val="6000"/>
              <a:buNone/>
              <a:defRPr sz="6000">
                <a:solidFill>
                  <a:schemeClr val="accent1"/>
                </a:solidFill>
              </a:defRPr>
            </a:lvl5pPr>
            <a:lvl6pPr lvl="5" algn="l">
              <a:lnSpc>
                <a:spcPct val="100000"/>
              </a:lnSpc>
              <a:spcBef>
                <a:spcPts val="0"/>
              </a:spcBef>
              <a:spcAft>
                <a:spcPts val="0"/>
              </a:spcAft>
              <a:buClr>
                <a:schemeClr val="accent1"/>
              </a:buClr>
              <a:buSzPts val="6000"/>
              <a:buNone/>
              <a:defRPr sz="6000">
                <a:solidFill>
                  <a:schemeClr val="accent1"/>
                </a:solidFill>
              </a:defRPr>
            </a:lvl6pPr>
            <a:lvl7pPr lvl="6" algn="l">
              <a:lnSpc>
                <a:spcPct val="100000"/>
              </a:lnSpc>
              <a:spcBef>
                <a:spcPts val="0"/>
              </a:spcBef>
              <a:spcAft>
                <a:spcPts val="0"/>
              </a:spcAft>
              <a:buClr>
                <a:schemeClr val="accent1"/>
              </a:buClr>
              <a:buSzPts val="6000"/>
              <a:buNone/>
              <a:defRPr sz="6000">
                <a:solidFill>
                  <a:schemeClr val="accent1"/>
                </a:solidFill>
              </a:defRPr>
            </a:lvl7pPr>
            <a:lvl8pPr lvl="7" algn="l">
              <a:lnSpc>
                <a:spcPct val="100000"/>
              </a:lnSpc>
              <a:spcBef>
                <a:spcPts val="0"/>
              </a:spcBef>
              <a:spcAft>
                <a:spcPts val="0"/>
              </a:spcAft>
              <a:buClr>
                <a:schemeClr val="accent1"/>
              </a:buClr>
              <a:buSzPts val="6000"/>
              <a:buNone/>
              <a:defRPr sz="6000">
                <a:solidFill>
                  <a:schemeClr val="accent1"/>
                </a:solidFill>
              </a:defRPr>
            </a:lvl8pPr>
            <a:lvl9pPr lvl="8" algn="l">
              <a:lnSpc>
                <a:spcPct val="100000"/>
              </a:lnSpc>
              <a:spcBef>
                <a:spcPts val="0"/>
              </a:spcBef>
              <a:spcAft>
                <a:spcPts val="0"/>
              </a:spcAft>
              <a:buClr>
                <a:schemeClr val="accent1"/>
              </a:buClr>
              <a:buSzPts val="6000"/>
              <a:buNone/>
              <a:defRPr sz="6000">
                <a:solidFill>
                  <a:schemeClr val="accent1"/>
                </a:solidFill>
              </a:defRPr>
            </a:lvl9pPr>
          </a:lstStyle>
          <a:p/>
        </p:txBody>
      </p:sp>
      <p:sp>
        <p:nvSpPr>
          <p:cNvPr id="25" name="Google Shape;25;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2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8" name="Google Shape;28;p21"/>
          <p:cNvSpPr txBox="1"/>
          <p:nvPr>
            <p:ph idx="1" type="body"/>
          </p:nvPr>
        </p:nvSpPr>
        <p:spPr>
          <a:xfrm>
            <a:off x="311700" y="1171675"/>
            <a:ext cx="3999900" cy="3397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21"/>
          <p:cNvSpPr txBox="1"/>
          <p:nvPr>
            <p:ph idx="2" type="body"/>
          </p:nvPr>
        </p:nvSpPr>
        <p:spPr>
          <a:xfrm>
            <a:off x="4832400" y="1171675"/>
            <a:ext cx="3999900" cy="3397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22"/>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3" name="Google Shape;3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2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2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24"/>
          <p:cNvSpPr txBox="1"/>
          <p:nvPr>
            <p:ph type="title"/>
          </p:nvPr>
        </p:nvSpPr>
        <p:spPr>
          <a:xfrm>
            <a:off x="490250" y="526350"/>
            <a:ext cx="56040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accent1"/>
              </a:buClr>
              <a:buSzPts val="5400"/>
              <a:buNone/>
              <a:defRPr sz="5400">
                <a:solidFill>
                  <a:schemeClr val="accent1"/>
                </a:solidFill>
              </a:defRPr>
            </a:lvl1pPr>
            <a:lvl2pPr lvl="1" algn="l">
              <a:lnSpc>
                <a:spcPct val="100000"/>
              </a:lnSpc>
              <a:spcBef>
                <a:spcPts val="0"/>
              </a:spcBef>
              <a:spcAft>
                <a:spcPts val="0"/>
              </a:spcAft>
              <a:buClr>
                <a:schemeClr val="accent1"/>
              </a:buClr>
              <a:buSzPts val="5400"/>
              <a:buNone/>
              <a:defRPr sz="5400">
                <a:solidFill>
                  <a:schemeClr val="accent1"/>
                </a:solidFill>
              </a:defRPr>
            </a:lvl2pPr>
            <a:lvl3pPr lvl="2" algn="l">
              <a:lnSpc>
                <a:spcPct val="100000"/>
              </a:lnSpc>
              <a:spcBef>
                <a:spcPts val="0"/>
              </a:spcBef>
              <a:spcAft>
                <a:spcPts val="0"/>
              </a:spcAft>
              <a:buClr>
                <a:schemeClr val="accent1"/>
              </a:buClr>
              <a:buSzPts val="5400"/>
              <a:buNone/>
              <a:defRPr sz="5400">
                <a:solidFill>
                  <a:schemeClr val="accent1"/>
                </a:solidFill>
              </a:defRPr>
            </a:lvl3pPr>
            <a:lvl4pPr lvl="3" algn="l">
              <a:lnSpc>
                <a:spcPct val="100000"/>
              </a:lnSpc>
              <a:spcBef>
                <a:spcPts val="0"/>
              </a:spcBef>
              <a:spcAft>
                <a:spcPts val="0"/>
              </a:spcAft>
              <a:buClr>
                <a:schemeClr val="accent1"/>
              </a:buClr>
              <a:buSzPts val="5400"/>
              <a:buNone/>
              <a:defRPr sz="5400">
                <a:solidFill>
                  <a:schemeClr val="accent1"/>
                </a:solidFill>
              </a:defRPr>
            </a:lvl4pPr>
            <a:lvl5pPr lvl="4" algn="l">
              <a:lnSpc>
                <a:spcPct val="100000"/>
              </a:lnSpc>
              <a:spcBef>
                <a:spcPts val="0"/>
              </a:spcBef>
              <a:spcAft>
                <a:spcPts val="0"/>
              </a:spcAft>
              <a:buClr>
                <a:schemeClr val="accent1"/>
              </a:buClr>
              <a:buSzPts val="5400"/>
              <a:buNone/>
              <a:defRPr sz="5400">
                <a:solidFill>
                  <a:schemeClr val="accent1"/>
                </a:solidFill>
              </a:defRPr>
            </a:lvl5pPr>
            <a:lvl6pPr lvl="5" algn="l">
              <a:lnSpc>
                <a:spcPct val="100000"/>
              </a:lnSpc>
              <a:spcBef>
                <a:spcPts val="0"/>
              </a:spcBef>
              <a:spcAft>
                <a:spcPts val="0"/>
              </a:spcAft>
              <a:buClr>
                <a:schemeClr val="accent1"/>
              </a:buClr>
              <a:buSzPts val="5400"/>
              <a:buNone/>
              <a:defRPr sz="5400">
                <a:solidFill>
                  <a:schemeClr val="accent1"/>
                </a:solidFill>
              </a:defRPr>
            </a:lvl6pPr>
            <a:lvl7pPr lvl="6" algn="l">
              <a:lnSpc>
                <a:spcPct val="100000"/>
              </a:lnSpc>
              <a:spcBef>
                <a:spcPts val="0"/>
              </a:spcBef>
              <a:spcAft>
                <a:spcPts val="0"/>
              </a:spcAft>
              <a:buClr>
                <a:schemeClr val="accent1"/>
              </a:buClr>
              <a:buSzPts val="5400"/>
              <a:buNone/>
              <a:defRPr sz="5400">
                <a:solidFill>
                  <a:schemeClr val="accent1"/>
                </a:solidFill>
              </a:defRPr>
            </a:lvl7pPr>
            <a:lvl8pPr lvl="7" algn="l">
              <a:lnSpc>
                <a:spcPct val="100000"/>
              </a:lnSpc>
              <a:spcBef>
                <a:spcPts val="0"/>
              </a:spcBef>
              <a:spcAft>
                <a:spcPts val="0"/>
              </a:spcAft>
              <a:buClr>
                <a:schemeClr val="accent1"/>
              </a:buClr>
              <a:buSzPts val="5400"/>
              <a:buNone/>
              <a:defRPr sz="5400">
                <a:solidFill>
                  <a:schemeClr val="accent1"/>
                </a:solidFill>
              </a:defRPr>
            </a:lvl8pPr>
            <a:lvl9pPr lvl="8" algn="l">
              <a:lnSpc>
                <a:spcPct val="100000"/>
              </a:lnSpc>
              <a:spcBef>
                <a:spcPts val="0"/>
              </a:spcBef>
              <a:spcAft>
                <a:spcPts val="0"/>
              </a:spcAft>
              <a:buClr>
                <a:schemeClr val="accent1"/>
              </a:buClr>
              <a:buSzPts val="5400"/>
              <a:buNone/>
              <a:defRPr sz="5400">
                <a:solidFill>
                  <a:schemeClr val="accent1"/>
                </a:solidFill>
              </a:defRPr>
            </a:lvl9pPr>
          </a:lstStyle>
          <a:p/>
        </p:txBody>
      </p:sp>
      <p:sp>
        <p:nvSpPr>
          <p:cNvPr id="40" name="Google Shape;4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25"/>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3" name="Google Shape;43;p25"/>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4" name="Google Shape;44;p25"/>
          <p:cNvSpPr txBox="1"/>
          <p:nvPr>
            <p:ph type="title"/>
          </p:nvPr>
        </p:nvSpPr>
        <p:spPr>
          <a:xfrm>
            <a:off x="265500" y="1382350"/>
            <a:ext cx="4045200" cy="13332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2"/>
              </a:buClr>
              <a:buSzPts val="4200"/>
              <a:buNone/>
              <a:defRPr sz="4200">
                <a:solidFill>
                  <a:schemeClr val="lt2"/>
                </a:solidFill>
              </a:defRPr>
            </a:lvl1pPr>
            <a:lvl2pPr lvl="1" algn="ctr">
              <a:lnSpc>
                <a:spcPct val="100000"/>
              </a:lnSpc>
              <a:spcBef>
                <a:spcPts val="0"/>
              </a:spcBef>
              <a:spcAft>
                <a:spcPts val="0"/>
              </a:spcAft>
              <a:buClr>
                <a:schemeClr val="lt2"/>
              </a:buClr>
              <a:buSzPts val="4200"/>
              <a:buNone/>
              <a:defRPr sz="4200">
                <a:solidFill>
                  <a:schemeClr val="lt2"/>
                </a:solidFill>
              </a:defRPr>
            </a:lvl2pPr>
            <a:lvl3pPr lvl="2" algn="ctr">
              <a:lnSpc>
                <a:spcPct val="100000"/>
              </a:lnSpc>
              <a:spcBef>
                <a:spcPts val="0"/>
              </a:spcBef>
              <a:spcAft>
                <a:spcPts val="0"/>
              </a:spcAft>
              <a:buClr>
                <a:schemeClr val="lt2"/>
              </a:buClr>
              <a:buSzPts val="4200"/>
              <a:buNone/>
              <a:defRPr sz="4200">
                <a:solidFill>
                  <a:schemeClr val="lt2"/>
                </a:solidFill>
              </a:defRPr>
            </a:lvl3pPr>
            <a:lvl4pPr lvl="3" algn="ctr">
              <a:lnSpc>
                <a:spcPct val="100000"/>
              </a:lnSpc>
              <a:spcBef>
                <a:spcPts val="0"/>
              </a:spcBef>
              <a:spcAft>
                <a:spcPts val="0"/>
              </a:spcAft>
              <a:buClr>
                <a:schemeClr val="lt2"/>
              </a:buClr>
              <a:buSzPts val="4200"/>
              <a:buNone/>
              <a:defRPr sz="4200">
                <a:solidFill>
                  <a:schemeClr val="lt2"/>
                </a:solidFill>
              </a:defRPr>
            </a:lvl4pPr>
            <a:lvl5pPr lvl="4" algn="ctr">
              <a:lnSpc>
                <a:spcPct val="100000"/>
              </a:lnSpc>
              <a:spcBef>
                <a:spcPts val="0"/>
              </a:spcBef>
              <a:spcAft>
                <a:spcPts val="0"/>
              </a:spcAft>
              <a:buClr>
                <a:schemeClr val="lt2"/>
              </a:buClr>
              <a:buSzPts val="4200"/>
              <a:buNone/>
              <a:defRPr sz="4200">
                <a:solidFill>
                  <a:schemeClr val="lt2"/>
                </a:solidFill>
              </a:defRPr>
            </a:lvl5pPr>
            <a:lvl6pPr lvl="5" algn="ctr">
              <a:lnSpc>
                <a:spcPct val="100000"/>
              </a:lnSpc>
              <a:spcBef>
                <a:spcPts val="0"/>
              </a:spcBef>
              <a:spcAft>
                <a:spcPts val="0"/>
              </a:spcAft>
              <a:buClr>
                <a:schemeClr val="lt2"/>
              </a:buClr>
              <a:buSzPts val="4200"/>
              <a:buNone/>
              <a:defRPr sz="4200">
                <a:solidFill>
                  <a:schemeClr val="lt2"/>
                </a:solidFill>
              </a:defRPr>
            </a:lvl6pPr>
            <a:lvl7pPr lvl="6" algn="ctr">
              <a:lnSpc>
                <a:spcPct val="100000"/>
              </a:lnSpc>
              <a:spcBef>
                <a:spcPts val="0"/>
              </a:spcBef>
              <a:spcAft>
                <a:spcPts val="0"/>
              </a:spcAft>
              <a:buClr>
                <a:schemeClr val="lt2"/>
              </a:buClr>
              <a:buSzPts val="4200"/>
              <a:buNone/>
              <a:defRPr sz="4200">
                <a:solidFill>
                  <a:schemeClr val="lt2"/>
                </a:solidFill>
              </a:defRPr>
            </a:lvl7pPr>
            <a:lvl8pPr lvl="7" algn="ctr">
              <a:lnSpc>
                <a:spcPct val="100000"/>
              </a:lnSpc>
              <a:spcBef>
                <a:spcPts val="0"/>
              </a:spcBef>
              <a:spcAft>
                <a:spcPts val="0"/>
              </a:spcAft>
              <a:buClr>
                <a:schemeClr val="lt2"/>
              </a:buClr>
              <a:buSzPts val="4200"/>
              <a:buNone/>
              <a:defRPr sz="4200">
                <a:solidFill>
                  <a:schemeClr val="lt2"/>
                </a:solidFill>
              </a:defRPr>
            </a:lvl8pPr>
            <a:lvl9pPr lvl="8" algn="ctr">
              <a:lnSpc>
                <a:spcPct val="100000"/>
              </a:lnSpc>
              <a:spcBef>
                <a:spcPts val="0"/>
              </a:spcBef>
              <a:spcAft>
                <a:spcPts val="0"/>
              </a:spcAft>
              <a:buClr>
                <a:schemeClr val="lt2"/>
              </a:buClr>
              <a:buSzPts val="4200"/>
              <a:buNone/>
              <a:defRPr sz="4200">
                <a:solidFill>
                  <a:schemeClr val="lt2"/>
                </a:solidFill>
              </a:defRPr>
            </a:lvl9pPr>
          </a:lstStyle>
          <a:p/>
        </p:txBody>
      </p:sp>
      <p:sp>
        <p:nvSpPr>
          <p:cNvPr id="45" name="Google Shape;45;p25"/>
          <p:cNvSpPr txBox="1"/>
          <p:nvPr>
            <p:ph idx="1" type="subTitle"/>
          </p:nvPr>
        </p:nvSpPr>
        <p:spPr>
          <a:xfrm>
            <a:off x="265500" y="2769001"/>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6" name="Google Shape;46;p2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accent1"/>
              </a:buClr>
              <a:buSzPts val="1800"/>
              <a:buChar char="●"/>
              <a:defRPr>
                <a:solidFill>
                  <a:schemeClr val="accent1"/>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47" name="Google Shape;4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1pPr>
            <a:lvl2pPr lvl="1"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2pPr>
            <a:lvl3pPr lvl="2"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3pPr>
            <a:lvl4pPr lvl="3"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4pPr>
            <a:lvl5pPr lvl="4"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5pPr>
            <a:lvl6pPr lvl="5"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6pPr>
            <a:lvl7pPr lvl="6"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7pPr>
            <a:lvl8pPr lvl="7"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8pPr>
            <a:lvl9pPr lvl="8"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9pPr>
          </a:lstStyle>
          <a:p/>
        </p:txBody>
      </p:sp>
      <p:sp>
        <p:nvSpPr>
          <p:cNvPr id="7" name="Google Shape;7;p17"/>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Old Standard TT"/>
              <a:buChar char="●"/>
              <a:defRPr b="0" i="0" sz="1800" u="none" cap="none" strike="noStrike">
                <a:solidFill>
                  <a:schemeClr val="dk1"/>
                </a:solidFill>
                <a:latin typeface="Old Standard TT"/>
                <a:ea typeface="Old Standard TT"/>
                <a:cs typeface="Old Standard TT"/>
                <a:sym typeface="Old Standard TT"/>
              </a:defRPr>
            </a:lvl1pPr>
            <a:lvl2pPr indent="-317500" lvl="1" marL="914400" marR="0" rtl="0" algn="l">
              <a:lnSpc>
                <a:spcPct val="115000"/>
              </a:lnSpc>
              <a:spcBef>
                <a:spcPts val="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2pPr>
            <a:lvl3pPr indent="-317500" lvl="2" marL="1371600" marR="0" rtl="0" algn="l">
              <a:lnSpc>
                <a:spcPct val="115000"/>
              </a:lnSpc>
              <a:spcBef>
                <a:spcPts val="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3pPr>
            <a:lvl4pPr indent="-317500" lvl="3" marL="1828800" marR="0" rtl="0" algn="l">
              <a:lnSpc>
                <a:spcPct val="115000"/>
              </a:lnSpc>
              <a:spcBef>
                <a:spcPts val="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4pPr>
            <a:lvl5pPr indent="-317500" lvl="4" marL="2286000" marR="0" rtl="0" algn="l">
              <a:lnSpc>
                <a:spcPct val="115000"/>
              </a:lnSpc>
              <a:spcBef>
                <a:spcPts val="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5pPr>
            <a:lvl6pPr indent="-317500" lvl="5" marL="2743200" marR="0" rtl="0" algn="l">
              <a:lnSpc>
                <a:spcPct val="115000"/>
              </a:lnSpc>
              <a:spcBef>
                <a:spcPts val="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6pPr>
            <a:lvl7pPr indent="-317500" lvl="6" marL="3200400" marR="0" rtl="0" algn="l">
              <a:lnSpc>
                <a:spcPct val="115000"/>
              </a:lnSpc>
              <a:spcBef>
                <a:spcPts val="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7pPr>
            <a:lvl8pPr indent="-317500" lvl="7" marL="3657600" marR="0" rtl="0" algn="l">
              <a:lnSpc>
                <a:spcPct val="115000"/>
              </a:lnSpc>
              <a:spcBef>
                <a:spcPts val="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8pPr>
            <a:lvl9pPr indent="-317500" lvl="8" marL="4114800" marR="0" rtl="0" algn="l">
              <a:lnSpc>
                <a:spcPct val="115000"/>
              </a:lnSpc>
              <a:spcBef>
                <a:spcPts val="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9pPr>
          </a:lstStyle>
          <a:p/>
        </p:txBody>
      </p:sp>
      <p:sp>
        <p:nvSpPr>
          <p:cNvPr id="8" name="Google Shape;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5" name="Shape 55"/>
        <p:cNvGrpSpPr/>
        <p:nvPr/>
      </p:nvGrpSpPr>
      <p:grpSpPr>
        <a:xfrm>
          <a:off x="0" y="0"/>
          <a:ext cx="0" cy="0"/>
          <a:chOff x="0" y="0"/>
          <a:chExt cx="0" cy="0"/>
        </a:xfrm>
      </p:grpSpPr>
      <p:sp>
        <p:nvSpPr>
          <p:cNvPr id="56" name="Google Shape;56;g2789a6d9e6a_1_6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7" name="Google Shape;57;g2789a6d9e6a_1_6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8" name="Google Shape;58;g2789a6d9e6a_1_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mc:Choice Requires="p14">
      <p:transition spd="slow" p14:dur="25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14.png"/><Relationship Id="rId8"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2.jpg"/><Relationship Id="rId5" Type="http://schemas.openxmlformats.org/officeDocument/2006/relationships/hyperlink" Target="http://everydayfeminism.com/wp-content/uploads/2016/01/PICman-copy.jp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03" name="Shape 103"/>
        <p:cNvGrpSpPr/>
        <p:nvPr/>
      </p:nvGrpSpPr>
      <p:grpSpPr>
        <a:xfrm>
          <a:off x="0" y="0"/>
          <a:ext cx="0" cy="0"/>
          <a:chOff x="0" y="0"/>
          <a:chExt cx="0" cy="0"/>
        </a:xfrm>
      </p:grpSpPr>
      <p:sp>
        <p:nvSpPr>
          <p:cNvPr id="104" name="Google Shape;104;g2789a6d9e6a_1_113"/>
          <p:cNvSpPr txBox="1"/>
          <p:nvPr/>
        </p:nvSpPr>
        <p:spPr>
          <a:xfrm>
            <a:off x="263200" y="0"/>
            <a:ext cx="8735700" cy="5143500"/>
          </a:xfrm>
          <a:prstGeom prst="rect">
            <a:avLst/>
          </a:prstGeom>
          <a:noFill/>
          <a:ln>
            <a:noFill/>
          </a:ln>
        </p:spPr>
        <p:txBody>
          <a:bodyPr anchorCtr="0" anchor="b" bIns="91425" lIns="91425" spcFirstLastPara="1" rIns="91425" wrap="square" tIns="91425">
            <a:normAutofit fontScale="77500" lnSpcReduction="20000"/>
          </a:bodyPr>
          <a:lstStyle/>
          <a:p>
            <a:pPr indent="0" lvl="0" marL="0" marR="0" rtl="0" algn="l">
              <a:lnSpc>
                <a:spcPct val="115000"/>
              </a:lnSpc>
              <a:spcBef>
                <a:spcPts val="0"/>
              </a:spcBef>
              <a:spcAft>
                <a:spcPts val="0"/>
              </a:spcAft>
              <a:buClr>
                <a:srgbClr val="000000"/>
              </a:buClr>
              <a:buSzPct val="100000"/>
              <a:buFont typeface="Arial"/>
              <a:buNone/>
            </a:pPr>
            <a:r>
              <a:rPr b="1" i="0" lang="en" sz="4268" u="none" cap="none" strike="noStrike">
                <a:solidFill>
                  <a:srgbClr val="F9F9F2"/>
                </a:solidFill>
                <a:latin typeface="Arial"/>
                <a:ea typeface="Arial"/>
                <a:cs typeface="Arial"/>
                <a:sym typeface="Arial"/>
              </a:rPr>
              <a:t>Karakia Timatanga - Beginning Prayer</a:t>
            </a:r>
            <a:endParaRPr b="1" i="0" sz="4268" u="none" cap="none" strike="noStrike">
              <a:solidFill>
                <a:srgbClr val="F9F9F2"/>
              </a:solidFill>
              <a:latin typeface="Arial"/>
              <a:ea typeface="Arial"/>
              <a:cs typeface="Arial"/>
              <a:sym typeface="Arial"/>
            </a:endParaRPr>
          </a:p>
          <a:p>
            <a:pPr indent="0" lvl="0" marL="0" marR="0" rtl="0" algn="l">
              <a:lnSpc>
                <a:spcPct val="115000"/>
              </a:lnSpc>
              <a:spcBef>
                <a:spcPts val="0"/>
              </a:spcBef>
              <a:spcAft>
                <a:spcPts val="0"/>
              </a:spcAft>
              <a:buClr>
                <a:schemeClr val="dk1"/>
              </a:buClr>
              <a:buSzPct val="25768"/>
              <a:buFont typeface="Arial"/>
              <a:buNone/>
            </a:pPr>
            <a:r>
              <a:rPr b="1" i="0" lang="en" sz="4268" u="none" cap="none" strike="noStrike">
                <a:solidFill>
                  <a:srgbClr val="F9F9F2"/>
                </a:solidFill>
                <a:latin typeface="Arial"/>
                <a:ea typeface="Arial"/>
                <a:cs typeface="Arial"/>
                <a:sym typeface="Arial"/>
              </a:rPr>
              <a:t>Me karakia tātou</a:t>
            </a:r>
            <a:endParaRPr b="1" i="0" sz="4268" u="none" cap="none" strike="noStrike">
              <a:solidFill>
                <a:srgbClr val="F9F9F2"/>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r>
              <a:t/>
            </a:r>
            <a:endParaRPr b="1" i="0" sz="4900" u="none" cap="none" strike="noStrike">
              <a:solidFill>
                <a:srgbClr val="FFFBF0"/>
              </a:solidFill>
              <a:latin typeface="Cabin"/>
              <a:ea typeface="Cabin"/>
              <a:cs typeface="Cabin"/>
              <a:sym typeface="Cabin"/>
            </a:endParaRPr>
          </a:p>
          <a:p>
            <a:pPr indent="0" lvl="0" marL="0" marR="0" rtl="0" algn="l">
              <a:lnSpc>
                <a:spcPct val="100000"/>
              </a:lnSpc>
              <a:spcBef>
                <a:spcPts val="0"/>
              </a:spcBef>
              <a:spcAft>
                <a:spcPts val="0"/>
              </a:spcAft>
              <a:buClr>
                <a:srgbClr val="000000"/>
              </a:buClr>
              <a:buSzPct val="100000"/>
              <a:buFont typeface="Arial"/>
              <a:buNone/>
            </a:pPr>
            <a:r>
              <a:rPr b="1" i="0" lang="en" sz="4900" u="none" cap="none" strike="noStrike">
                <a:solidFill>
                  <a:schemeClr val="dk1"/>
                </a:solidFill>
                <a:latin typeface="Cabin"/>
                <a:ea typeface="Cabin"/>
                <a:cs typeface="Cabin"/>
                <a:sym typeface="Cabin"/>
              </a:rPr>
              <a:t>Whakataka te hau ki te uru</a:t>
            </a:r>
            <a:endParaRPr b="1" i="0" sz="49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ct val="100000"/>
              <a:buFont typeface="Arial"/>
              <a:buNone/>
            </a:pPr>
            <a:r>
              <a:rPr b="1" i="0" lang="en" sz="4900" u="none" cap="none" strike="noStrike">
                <a:solidFill>
                  <a:schemeClr val="dk1"/>
                </a:solidFill>
                <a:latin typeface="Cabin"/>
                <a:ea typeface="Cabin"/>
                <a:cs typeface="Cabin"/>
                <a:sym typeface="Cabin"/>
              </a:rPr>
              <a:t>Whakataka te hau ki te tonga</a:t>
            </a:r>
            <a:endParaRPr b="1" i="0" sz="49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ct val="100000"/>
              <a:buFont typeface="Arial"/>
              <a:buNone/>
            </a:pPr>
            <a:r>
              <a:rPr b="1" i="0" lang="en" sz="4900" u="none" cap="none" strike="noStrike">
                <a:solidFill>
                  <a:schemeClr val="dk1"/>
                </a:solidFill>
                <a:latin typeface="Cabin"/>
                <a:ea typeface="Cabin"/>
                <a:cs typeface="Cabin"/>
                <a:sym typeface="Cabin"/>
              </a:rPr>
              <a:t>Kia mākinakina ki uta</a:t>
            </a:r>
            <a:endParaRPr b="1" i="0" sz="49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ct val="100000"/>
              <a:buFont typeface="Arial"/>
              <a:buNone/>
            </a:pPr>
            <a:r>
              <a:rPr b="1" i="0" lang="en" sz="4900" u="none" cap="none" strike="noStrike">
                <a:solidFill>
                  <a:schemeClr val="dk1"/>
                </a:solidFill>
                <a:latin typeface="Cabin"/>
                <a:ea typeface="Cabin"/>
                <a:cs typeface="Cabin"/>
                <a:sym typeface="Cabin"/>
              </a:rPr>
              <a:t>Kia mātaratara ki tai</a:t>
            </a:r>
            <a:endParaRPr b="1" i="0" sz="49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ct val="100000"/>
              <a:buFont typeface="Arial"/>
              <a:buNone/>
            </a:pPr>
            <a:r>
              <a:rPr b="1" i="0" lang="en" sz="4900" u="none" cap="none" strike="noStrike">
                <a:solidFill>
                  <a:schemeClr val="dk1"/>
                </a:solidFill>
                <a:latin typeface="Cabin"/>
                <a:ea typeface="Cabin"/>
                <a:cs typeface="Cabin"/>
                <a:sym typeface="Cabin"/>
              </a:rPr>
              <a:t>E hī ake ane te atakura</a:t>
            </a:r>
            <a:endParaRPr b="1" i="0" sz="49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ct val="100000"/>
              <a:buFont typeface="Arial"/>
              <a:buNone/>
            </a:pPr>
            <a:r>
              <a:rPr b="1" i="0" lang="en" sz="4900" u="none" cap="none" strike="noStrike">
                <a:solidFill>
                  <a:schemeClr val="dk1"/>
                </a:solidFill>
                <a:latin typeface="Cabin"/>
                <a:ea typeface="Cabin"/>
                <a:cs typeface="Cabin"/>
                <a:sym typeface="Cabin"/>
              </a:rPr>
              <a:t>He Tio, he huka, he hau hū</a:t>
            </a:r>
            <a:endParaRPr b="1" i="0" sz="49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ct val="100000"/>
              <a:buFont typeface="Arial"/>
              <a:buNone/>
            </a:pPr>
            <a:r>
              <a:rPr b="1" i="0" lang="en" sz="4900" u="none" cap="none" strike="noStrike">
                <a:solidFill>
                  <a:schemeClr val="dk1"/>
                </a:solidFill>
                <a:latin typeface="Cabin"/>
                <a:ea typeface="Cabin"/>
                <a:cs typeface="Cabin"/>
                <a:sym typeface="Cabin"/>
              </a:rPr>
              <a:t>Tihei mauri ora!</a:t>
            </a:r>
            <a:endParaRPr b="0" i="0" sz="4200" u="none" cap="none" strike="noStrike">
              <a:solidFill>
                <a:schemeClr val="dk1"/>
              </a:solidFill>
              <a:latin typeface="Old Standard TT"/>
              <a:ea typeface="Old Standard TT"/>
              <a:cs typeface="Old Standard TT"/>
              <a:sym typeface="Old Standard T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7"/>
          <p:cNvPicPr preferRelativeResize="0"/>
          <p:nvPr/>
        </p:nvPicPr>
        <p:blipFill rotWithShape="1">
          <a:blip r:embed="rId3">
            <a:alphaModFix/>
          </a:blip>
          <a:srcRect b="0" l="0" r="17128" t="0"/>
          <a:stretch/>
        </p:blipFill>
        <p:spPr>
          <a:xfrm>
            <a:off x="0" y="0"/>
            <a:ext cx="4360314" cy="1763725"/>
          </a:xfrm>
          <a:prstGeom prst="rect">
            <a:avLst/>
          </a:prstGeom>
          <a:noFill/>
          <a:ln>
            <a:noFill/>
          </a:ln>
        </p:spPr>
      </p:pic>
      <p:pic>
        <p:nvPicPr>
          <p:cNvPr id="165" name="Google Shape;165;p7"/>
          <p:cNvPicPr preferRelativeResize="0"/>
          <p:nvPr/>
        </p:nvPicPr>
        <p:blipFill rotWithShape="1">
          <a:blip r:embed="rId4">
            <a:alphaModFix/>
          </a:blip>
          <a:srcRect b="73493" l="0" r="0" t="0"/>
          <a:stretch/>
        </p:blipFill>
        <p:spPr>
          <a:xfrm>
            <a:off x="4312975" y="0"/>
            <a:ext cx="4831025" cy="1692725"/>
          </a:xfrm>
          <a:prstGeom prst="rect">
            <a:avLst/>
          </a:prstGeom>
          <a:noFill/>
          <a:ln>
            <a:noFill/>
          </a:ln>
        </p:spPr>
      </p:pic>
      <p:pic>
        <p:nvPicPr>
          <p:cNvPr id="166" name="Google Shape;166;p7"/>
          <p:cNvPicPr preferRelativeResize="0"/>
          <p:nvPr/>
        </p:nvPicPr>
        <p:blipFill rotWithShape="1">
          <a:blip r:embed="rId5">
            <a:alphaModFix/>
          </a:blip>
          <a:srcRect b="0" l="0" r="0" t="0"/>
          <a:stretch/>
        </p:blipFill>
        <p:spPr>
          <a:xfrm>
            <a:off x="0" y="1692725"/>
            <a:ext cx="5768323" cy="3335425"/>
          </a:xfrm>
          <a:prstGeom prst="rect">
            <a:avLst/>
          </a:prstGeom>
          <a:noFill/>
          <a:ln>
            <a:noFill/>
          </a:ln>
        </p:spPr>
      </p:pic>
      <p:pic>
        <p:nvPicPr>
          <p:cNvPr id="167" name="Google Shape;167;p7"/>
          <p:cNvPicPr preferRelativeResize="0"/>
          <p:nvPr/>
        </p:nvPicPr>
        <p:blipFill rotWithShape="1">
          <a:blip r:embed="rId6">
            <a:alphaModFix/>
          </a:blip>
          <a:srcRect b="0" l="0" r="0" t="0"/>
          <a:stretch/>
        </p:blipFill>
        <p:spPr>
          <a:xfrm>
            <a:off x="660475" y="808025"/>
            <a:ext cx="8839203" cy="1763723"/>
          </a:xfrm>
          <a:prstGeom prst="rect">
            <a:avLst/>
          </a:prstGeom>
          <a:noFill/>
          <a:ln>
            <a:noFill/>
          </a:ln>
        </p:spPr>
      </p:pic>
      <p:pic>
        <p:nvPicPr>
          <p:cNvPr id="168" name="Google Shape;168;p7"/>
          <p:cNvPicPr preferRelativeResize="0"/>
          <p:nvPr/>
        </p:nvPicPr>
        <p:blipFill rotWithShape="1">
          <a:blip r:embed="rId7">
            <a:alphaModFix/>
          </a:blip>
          <a:srcRect b="0" l="0" r="0" t="0"/>
          <a:stretch/>
        </p:blipFill>
        <p:spPr>
          <a:xfrm>
            <a:off x="6712900" y="2299050"/>
            <a:ext cx="2339224" cy="2729101"/>
          </a:xfrm>
          <a:prstGeom prst="rect">
            <a:avLst/>
          </a:prstGeom>
          <a:noFill/>
          <a:ln>
            <a:noFill/>
          </a:ln>
        </p:spPr>
      </p:pic>
      <p:pic>
        <p:nvPicPr>
          <p:cNvPr id="169" name="Google Shape;169;p7"/>
          <p:cNvPicPr preferRelativeResize="0"/>
          <p:nvPr/>
        </p:nvPicPr>
        <p:blipFill rotWithShape="1">
          <a:blip r:embed="rId8">
            <a:alphaModFix/>
          </a:blip>
          <a:srcRect b="0" l="0" r="0" t="0"/>
          <a:stretch/>
        </p:blipFill>
        <p:spPr>
          <a:xfrm>
            <a:off x="4213075" y="3705400"/>
            <a:ext cx="2803150" cy="1322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8"/>
          <p:cNvSpPr txBox="1"/>
          <p:nvPr>
            <p:ph type="title"/>
          </p:nvPr>
        </p:nvSpPr>
        <p:spPr>
          <a:xfrm>
            <a:off x="161225" y="157750"/>
            <a:ext cx="8583900" cy="876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5000">
                <a:latin typeface="Patrick Hand"/>
                <a:ea typeface="Patrick Hand"/>
                <a:cs typeface="Patrick Hand"/>
                <a:sym typeface="Patrick Hand"/>
              </a:rPr>
              <a:t>Our class expectations…</a:t>
            </a:r>
            <a:endParaRPr b="1" sz="5000">
              <a:latin typeface="Patrick Hand"/>
              <a:ea typeface="Patrick Hand"/>
              <a:cs typeface="Patrick Hand"/>
              <a:sym typeface="Patrick Ha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9"/>
          <p:cNvPicPr preferRelativeResize="0"/>
          <p:nvPr/>
        </p:nvPicPr>
        <p:blipFill rotWithShape="1">
          <a:blip r:embed="rId3">
            <a:alphaModFix/>
          </a:blip>
          <a:srcRect b="0" l="0" r="0" t="0"/>
          <a:stretch/>
        </p:blipFill>
        <p:spPr>
          <a:xfrm>
            <a:off x="777462" y="0"/>
            <a:ext cx="7589074" cy="5045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0"/>
          <p:cNvSpPr/>
          <p:nvPr/>
        </p:nvSpPr>
        <p:spPr>
          <a:xfrm>
            <a:off x="132400" y="112850"/>
            <a:ext cx="5278832" cy="492600"/>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chemeClr val="lt2"/>
                </a:solidFill>
                <a:latin typeface="Amatic SC"/>
              </a:rPr>
              <a:t>Language We Use...</a:t>
            </a:r>
          </a:p>
        </p:txBody>
      </p:sp>
      <p:pic>
        <p:nvPicPr>
          <p:cNvPr id="185" name="Google Shape;185;p10"/>
          <p:cNvPicPr preferRelativeResize="0"/>
          <p:nvPr/>
        </p:nvPicPr>
        <p:blipFill rotWithShape="1">
          <a:blip r:embed="rId3">
            <a:alphaModFix/>
          </a:blip>
          <a:srcRect b="0" l="16755" r="12989" t="0"/>
          <a:stretch/>
        </p:blipFill>
        <p:spPr>
          <a:xfrm>
            <a:off x="0" y="1176513"/>
            <a:ext cx="2074400" cy="2952831"/>
          </a:xfrm>
          <a:prstGeom prst="rect">
            <a:avLst/>
          </a:prstGeom>
          <a:noFill/>
          <a:ln>
            <a:noFill/>
          </a:ln>
        </p:spPr>
      </p:pic>
      <p:pic>
        <p:nvPicPr>
          <p:cNvPr id="186" name="Google Shape;186;p10"/>
          <p:cNvPicPr preferRelativeResize="0"/>
          <p:nvPr/>
        </p:nvPicPr>
        <p:blipFill rotWithShape="1">
          <a:blip r:embed="rId4">
            <a:alphaModFix/>
          </a:blip>
          <a:srcRect b="0" l="0" r="0" t="0"/>
          <a:stretch/>
        </p:blipFill>
        <p:spPr>
          <a:xfrm>
            <a:off x="757913" y="1426838"/>
            <a:ext cx="558569" cy="517825"/>
          </a:xfrm>
          <a:prstGeom prst="rect">
            <a:avLst/>
          </a:prstGeom>
          <a:noFill/>
          <a:ln>
            <a:noFill/>
          </a:ln>
        </p:spPr>
      </p:pic>
      <p:sp>
        <p:nvSpPr>
          <p:cNvPr id="187" name="Google Shape;187;p10"/>
          <p:cNvSpPr txBox="1"/>
          <p:nvPr/>
        </p:nvSpPr>
        <p:spPr>
          <a:xfrm>
            <a:off x="2001175" y="683925"/>
            <a:ext cx="6845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B5394"/>
                </a:solidFill>
                <a:latin typeface="Arial"/>
                <a:ea typeface="Arial"/>
                <a:cs typeface="Arial"/>
                <a:sym typeface="Arial"/>
              </a:rPr>
              <a:t>In school we BIOLOGICAL language…</a:t>
            </a:r>
            <a:endParaRPr b="1" i="0" sz="2000" u="none" cap="none" strike="noStrike">
              <a:solidFill>
                <a:srgbClr val="0B5394"/>
              </a:solidFill>
              <a:latin typeface="Arial"/>
              <a:ea typeface="Arial"/>
              <a:cs typeface="Arial"/>
              <a:sym typeface="Arial"/>
            </a:endParaRPr>
          </a:p>
        </p:txBody>
      </p:sp>
      <p:sp>
        <p:nvSpPr>
          <p:cNvPr id="188" name="Google Shape;188;p10"/>
          <p:cNvSpPr txBox="1"/>
          <p:nvPr/>
        </p:nvSpPr>
        <p:spPr>
          <a:xfrm>
            <a:off x="1903200" y="1082875"/>
            <a:ext cx="7240800" cy="42228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Patrick Hand"/>
              <a:buChar char="●"/>
            </a:pPr>
            <a:r>
              <a:t/>
            </a:r>
            <a:endParaRPr b="1" sz="1800">
              <a:latin typeface="Patrick Hand"/>
              <a:ea typeface="Patrick Hand"/>
              <a:cs typeface="Patrick Hand"/>
              <a:sym typeface="Patrick Hand"/>
            </a:endParaRPr>
          </a:p>
          <a:p>
            <a:pPr indent="0" lvl="0" marL="457200" marR="0" rtl="0" algn="l">
              <a:lnSpc>
                <a:spcPct val="100000"/>
              </a:lnSpc>
              <a:spcBef>
                <a:spcPts val="0"/>
              </a:spcBef>
              <a:spcAft>
                <a:spcPts val="0"/>
              </a:spcAft>
              <a:buNone/>
            </a:pPr>
            <a:r>
              <a:rPr b="1" lang="en" sz="1800">
                <a:latin typeface="Patrick Hand"/>
                <a:ea typeface="Patrick Hand"/>
                <a:cs typeface="Patrick Hand"/>
                <a:sym typeface="Patrick Hand"/>
              </a:rPr>
              <a:t>    </a:t>
            </a:r>
            <a:endParaRPr b="1" sz="1800">
              <a:latin typeface="Patrick Hand"/>
              <a:ea typeface="Patrick Hand"/>
              <a:cs typeface="Patrick Hand"/>
              <a:sym typeface="Patrick Hand"/>
            </a:endParaRPr>
          </a:p>
          <a:p>
            <a:pPr indent="-342900" lvl="0" marL="457200" marR="0" rtl="0" algn="l">
              <a:lnSpc>
                <a:spcPct val="100000"/>
              </a:lnSpc>
              <a:spcBef>
                <a:spcPts val="0"/>
              </a:spcBef>
              <a:spcAft>
                <a:spcPts val="0"/>
              </a:spcAft>
              <a:buSzPts val="1800"/>
              <a:buFont typeface="Patrick Hand"/>
              <a:buChar char="●"/>
            </a:pPr>
            <a:r>
              <a:t/>
            </a:r>
            <a:endParaRPr b="1" sz="1800">
              <a:latin typeface="Patrick Hand"/>
              <a:ea typeface="Patrick Hand"/>
              <a:cs typeface="Patrick Hand"/>
              <a:sym typeface="Patrick Hand"/>
            </a:endParaRPr>
          </a:p>
          <a:p>
            <a:pPr indent="0" lvl="0" marL="457200" marR="0" rtl="0" algn="l">
              <a:lnSpc>
                <a:spcPct val="100000"/>
              </a:lnSpc>
              <a:spcBef>
                <a:spcPts val="0"/>
              </a:spcBef>
              <a:spcAft>
                <a:spcPts val="0"/>
              </a:spcAft>
              <a:buNone/>
            </a:pPr>
            <a:r>
              <a:rPr b="1" lang="en" sz="1800">
                <a:latin typeface="Patrick Hand"/>
                <a:ea typeface="Patrick Hand"/>
                <a:cs typeface="Patrick Hand"/>
                <a:sym typeface="Patrick Hand"/>
              </a:rPr>
              <a:t>    </a:t>
            </a:r>
            <a:endParaRPr b="1" sz="1800">
              <a:latin typeface="Patrick Hand"/>
              <a:ea typeface="Patrick Hand"/>
              <a:cs typeface="Patrick Hand"/>
              <a:sym typeface="Patrick Hand"/>
            </a:endParaRPr>
          </a:p>
          <a:p>
            <a:pPr indent="-342900" lvl="0" marL="457200" marR="0" rtl="0" algn="l">
              <a:lnSpc>
                <a:spcPct val="100000"/>
              </a:lnSpc>
              <a:spcBef>
                <a:spcPts val="0"/>
              </a:spcBef>
              <a:spcAft>
                <a:spcPts val="0"/>
              </a:spcAft>
              <a:buSzPts val="1800"/>
              <a:buFont typeface="Patrick Hand"/>
              <a:buChar char="●"/>
            </a:pPr>
            <a:r>
              <a:t/>
            </a:r>
            <a:endParaRPr b="1" sz="1800">
              <a:latin typeface="Patrick Hand"/>
              <a:ea typeface="Patrick Hand"/>
              <a:cs typeface="Patrick Hand"/>
              <a:sym typeface="Patrick Hand"/>
            </a:endParaRPr>
          </a:p>
          <a:p>
            <a:pPr indent="0" lvl="0" marL="45720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Patrick Hand"/>
              <a:ea typeface="Patrick Hand"/>
              <a:cs typeface="Patrick Hand"/>
              <a:sym typeface="Patrick Hand"/>
            </a:endParaRPr>
          </a:p>
          <a:p>
            <a:pPr indent="-342900" lvl="0" marL="457200" marR="0" rtl="0" algn="l">
              <a:lnSpc>
                <a:spcPct val="100000"/>
              </a:lnSpc>
              <a:spcBef>
                <a:spcPts val="0"/>
              </a:spcBef>
              <a:spcAft>
                <a:spcPts val="0"/>
              </a:spcAft>
              <a:buClr>
                <a:srgbClr val="000000"/>
              </a:buClr>
              <a:buSzPts val="1800"/>
              <a:buFont typeface="Patrick Hand"/>
              <a:buChar char="●"/>
            </a:pPr>
            <a:r>
              <a:rPr b="1" i="0" lang="en" sz="1800" u="none" cap="none" strike="noStrike">
                <a:solidFill>
                  <a:srgbClr val="333333"/>
                </a:solidFill>
                <a:latin typeface="Patrick Hand"/>
                <a:ea typeface="Patrick Hand"/>
                <a:cs typeface="Patrick Hand"/>
                <a:sym typeface="Patrick Hand"/>
              </a:rPr>
              <a:t>In a nutshell, ‘political correctness’ means avoiding language and actions that insult, exclude or harm people who are already </a:t>
            </a:r>
            <a:r>
              <a:rPr b="1" i="0" lang="en" sz="1800" u="none" cap="none" strike="noStrike">
                <a:solidFill>
                  <a:srgbClr val="333333"/>
                </a:solidFill>
                <a:uFill>
                  <a:noFill/>
                </a:uFill>
                <a:latin typeface="Patrick Hand"/>
                <a:ea typeface="Patrick Hand"/>
                <a:cs typeface="Patrick Hand"/>
                <a:sym typeface="Patrick Hand"/>
                <a:hlinkClick r:id="rId5">
                  <a:extLst>
                    <a:ext uri="{A12FA001-AC4F-418D-AE19-62706E023703}">
                      <ahyp:hlinkClr val="tx"/>
                    </a:ext>
                  </a:extLst>
                </a:hlinkClick>
              </a:rPr>
              <a:t>experiencing disadvantage and discrimination</a:t>
            </a:r>
            <a:r>
              <a:rPr b="1" i="0" lang="en" sz="1800" u="none" cap="none" strike="noStrike">
                <a:solidFill>
                  <a:srgbClr val="333333"/>
                </a:solidFill>
                <a:latin typeface="Patrick Hand"/>
                <a:ea typeface="Patrick Hand"/>
                <a:cs typeface="Patrick Hand"/>
                <a:sym typeface="Patrick Hand"/>
              </a:rPr>
              <a:t>.</a:t>
            </a:r>
            <a:endParaRPr b="1" i="0" sz="1800" u="none" cap="none" strike="noStrike">
              <a:solidFill>
                <a:srgbClr val="333333"/>
              </a:solidFill>
              <a:latin typeface="Patrick Hand"/>
              <a:ea typeface="Patrick Hand"/>
              <a:cs typeface="Patrick Hand"/>
              <a:sym typeface="Patrick Hand"/>
            </a:endParaRPr>
          </a:p>
          <a:p>
            <a:pPr indent="0" lvl="0" marL="45720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333333"/>
              </a:solidFill>
              <a:latin typeface="Patrick Hand"/>
              <a:ea typeface="Patrick Hand"/>
              <a:cs typeface="Patrick Hand"/>
              <a:sym typeface="Patrick Hand"/>
            </a:endParaRPr>
          </a:p>
          <a:p>
            <a:pPr indent="-342900" lvl="0" marL="457200" marR="0" rtl="0" algn="l">
              <a:lnSpc>
                <a:spcPct val="100000"/>
              </a:lnSpc>
              <a:spcBef>
                <a:spcPts val="0"/>
              </a:spcBef>
              <a:spcAft>
                <a:spcPts val="0"/>
              </a:spcAft>
              <a:buClr>
                <a:srgbClr val="333333"/>
              </a:buClr>
              <a:buSzPts val="1800"/>
              <a:buFont typeface="Patrick Hand"/>
              <a:buChar char="●"/>
            </a:pPr>
            <a:r>
              <a:rPr b="1" i="0" lang="en" sz="1800" u="none" cap="none" strike="noStrike">
                <a:solidFill>
                  <a:srgbClr val="222222"/>
                </a:solidFill>
                <a:latin typeface="Patrick Hand"/>
                <a:ea typeface="Patrick Hand"/>
                <a:cs typeface="Patrick Hand"/>
                <a:sym typeface="Patrick Hand"/>
              </a:rPr>
              <a:t>Political correctness is intended to help us use language that helps instead of harms</a:t>
            </a:r>
            <a:r>
              <a:rPr b="1" i="0" lang="en" sz="1800" u="none" cap="none" strike="noStrike">
                <a:solidFill>
                  <a:srgbClr val="333333"/>
                </a:solidFill>
                <a:latin typeface="Patrick Hand"/>
                <a:ea typeface="Patrick Hand"/>
                <a:cs typeface="Patrick Hand"/>
                <a:sym typeface="Patrick Hand"/>
              </a:rPr>
              <a:t>. Whether the discrimination comes from racism, homophobia, sexism or transphobia, the bottom line remains the same. ‘Being PC’ just means you understand that your actions affect people who are vulnerable to discrimination. </a:t>
            </a:r>
            <a:endParaRPr b="1" i="0" sz="1800" u="none" cap="none" strike="noStrike">
              <a:solidFill>
                <a:srgbClr val="333333"/>
              </a:solidFill>
              <a:latin typeface="Patrick Hand"/>
              <a:ea typeface="Patrick Hand"/>
              <a:cs typeface="Patrick Hand"/>
              <a:sym typeface="Patrick Ha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8"/>
                                        </p:tgtEl>
                                        <p:attrNameLst>
                                          <p:attrName>style.visibility</p:attrName>
                                        </p:attrNameLst>
                                      </p:cBhvr>
                                      <p:to>
                                        <p:strVal val="visible"/>
                                      </p:to>
                                    </p:set>
                                    <p:anim calcmode="lin" valueType="num">
                                      <p:cBhvr additive="base">
                                        <p:cTn dur="1000"/>
                                        <p:tgtEl>
                                          <p:spTgt spid="188"/>
                                        </p:tgtEl>
                                        <p:attrNameLst>
                                          <p:attrName>ppt_w</p:attrName>
                                        </p:attrNameLst>
                                      </p:cBhvr>
                                      <p:tavLst>
                                        <p:tav fmla="" tm="0">
                                          <p:val>
                                            <p:strVal val="0"/>
                                          </p:val>
                                        </p:tav>
                                        <p:tav fmla="" tm="100000">
                                          <p:val>
                                            <p:strVal val="#ppt_w"/>
                                          </p:val>
                                        </p:tav>
                                      </p:tavLst>
                                    </p:anim>
                                    <p:anim calcmode="lin" valueType="num">
                                      <p:cBhvr additive="base">
                                        <p:cTn dur="1000"/>
                                        <p:tgtEl>
                                          <p:spTgt spid="18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11"/>
          <p:cNvPicPr preferRelativeResize="0"/>
          <p:nvPr/>
        </p:nvPicPr>
        <p:blipFill rotWithShape="1">
          <a:blip r:embed="rId3">
            <a:alphaModFix/>
          </a:blip>
          <a:srcRect b="0" l="0" r="0" t="0"/>
          <a:stretch/>
        </p:blipFill>
        <p:spPr>
          <a:xfrm>
            <a:off x="836300" y="0"/>
            <a:ext cx="7471373" cy="50622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2"/>
          <p:cNvSpPr txBox="1"/>
          <p:nvPr/>
        </p:nvSpPr>
        <p:spPr>
          <a:xfrm>
            <a:off x="86950" y="1061025"/>
            <a:ext cx="9057000" cy="3960300"/>
          </a:xfrm>
          <a:prstGeom prst="rect">
            <a:avLst/>
          </a:prstGeom>
          <a:noFill/>
          <a:ln>
            <a:noFill/>
          </a:ln>
        </p:spPr>
        <p:txBody>
          <a:bodyPr anchorCtr="0" anchor="t" bIns="91425" lIns="91425" spcFirstLastPara="1" rIns="91425" wrap="square" tIns="91425">
            <a:noAutofit/>
          </a:bodyPr>
          <a:lstStyle/>
          <a:p>
            <a:pPr indent="-228600" lvl="0" marL="609600" marR="152400" rtl="0" algn="l">
              <a:lnSpc>
                <a:spcPct val="115000"/>
              </a:lnSpc>
              <a:spcBef>
                <a:spcPts val="0"/>
              </a:spcBef>
              <a:spcAft>
                <a:spcPts val="0"/>
              </a:spcAft>
              <a:buClr>
                <a:schemeClr val="dk1"/>
              </a:buClr>
              <a:buSzPts val="2400"/>
              <a:buFont typeface="Arial"/>
              <a:buNone/>
            </a:pPr>
            <a:r>
              <a:rPr b="1" i="0" lang="en" sz="2400" u="none" cap="none" strike="noStrike">
                <a:solidFill>
                  <a:schemeClr val="dk1"/>
                </a:solidFill>
                <a:latin typeface="Arial"/>
                <a:ea typeface="Arial"/>
                <a:cs typeface="Arial"/>
                <a:sym typeface="Arial"/>
              </a:rPr>
              <a:t>Sexual identity</a:t>
            </a:r>
            <a:r>
              <a:rPr b="0" i="0" lang="en" sz="2400" u="none" cap="none" strike="noStrike">
                <a:solidFill>
                  <a:schemeClr val="dk1"/>
                </a:solidFill>
                <a:latin typeface="Arial"/>
                <a:ea typeface="Arial"/>
                <a:cs typeface="Arial"/>
                <a:sym typeface="Arial"/>
              </a:rPr>
              <a:t> is your sense of self in relation to your sexuality. As such, it encompasses many components, including gender identity and sexual orientation. </a:t>
            </a:r>
            <a:endParaRPr b="0" i="0" sz="2400" u="none" cap="none" strike="noStrike">
              <a:solidFill>
                <a:schemeClr val="dk1"/>
              </a:solidFill>
              <a:latin typeface="Arial"/>
              <a:ea typeface="Arial"/>
              <a:cs typeface="Arial"/>
              <a:sym typeface="Arial"/>
            </a:endParaRPr>
          </a:p>
          <a:p>
            <a:pPr indent="0" lvl="0" marL="0" marR="15240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228600" lvl="0" marL="609600" marR="152400" rtl="0" algn="l">
              <a:lnSpc>
                <a:spcPct val="115000"/>
              </a:lnSpc>
              <a:spcBef>
                <a:spcPts val="0"/>
              </a:spcBef>
              <a:spcAft>
                <a:spcPts val="0"/>
              </a:spcAft>
              <a:buClr>
                <a:schemeClr val="dk1"/>
              </a:buClr>
              <a:buSzPts val="2400"/>
              <a:buFont typeface="Arial"/>
              <a:buNone/>
            </a:pPr>
            <a:r>
              <a:rPr b="1" i="0" lang="en" sz="2400" u="none" cap="none" strike="noStrike">
                <a:solidFill>
                  <a:schemeClr val="dk1"/>
                </a:solidFill>
                <a:latin typeface="Arial"/>
                <a:ea typeface="Arial"/>
                <a:cs typeface="Arial"/>
                <a:sym typeface="Arial"/>
              </a:rPr>
              <a:t>Sexual orientation</a:t>
            </a:r>
            <a:r>
              <a:rPr b="0" i="0" lang="en" sz="2400" u="none" cap="none" strike="noStrike">
                <a:solidFill>
                  <a:schemeClr val="dk1"/>
                </a:solidFill>
                <a:latin typeface="Arial"/>
                <a:ea typeface="Arial"/>
                <a:cs typeface="Arial"/>
                <a:sym typeface="Arial"/>
              </a:rPr>
              <a:t> is the term used in regard to who you are attracted to, sexually and romantically. For example, sexual orientation includes terms such as heterosexual, gay, straight, lesbian, bisexual, asexual, queer, or questioning.</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Old Standard TT"/>
              <a:ea typeface="Old Standard TT"/>
              <a:cs typeface="Old Standard TT"/>
              <a:sym typeface="Old Standard TT"/>
            </a:endParaRPr>
          </a:p>
        </p:txBody>
      </p:sp>
      <p:sp>
        <p:nvSpPr>
          <p:cNvPr id="199" name="Google Shape;199;p12"/>
          <p:cNvSpPr/>
          <p:nvPr/>
        </p:nvSpPr>
        <p:spPr>
          <a:xfrm>
            <a:off x="283050" y="119750"/>
            <a:ext cx="8677677" cy="941276"/>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What is Sexuality?</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8"/>
                                        </p:tgtEl>
                                        <p:attrNameLst>
                                          <p:attrName>style.visibility</p:attrName>
                                        </p:attrNameLst>
                                      </p:cBhvr>
                                      <p:to>
                                        <p:strVal val="visible"/>
                                      </p:to>
                                    </p:set>
                                    <p:anim calcmode="lin" valueType="num">
                                      <p:cBhvr additive="base">
                                        <p:cTn dur="1000"/>
                                        <p:tgtEl>
                                          <p:spTgt spid="198"/>
                                        </p:tgtEl>
                                        <p:attrNameLst>
                                          <p:attrName>ppt_w</p:attrName>
                                        </p:attrNameLst>
                                      </p:cBhvr>
                                      <p:tavLst>
                                        <p:tav fmla="" tm="0">
                                          <p:val>
                                            <p:strVal val="0"/>
                                          </p:val>
                                        </p:tav>
                                        <p:tav fmla="" tm="100000">
                                          <p:val>
                                            <p:strVal val="#ppt_w"/>
                                          </p:val>
                                        </p:tav>
                                      </p:tavLst>
                                    </p:anim>
                                    <p:anim calcmode="lin" valueType="num">
                                      <p:cBhvr additive="base">
                                        <p:cTn dur="1000"/>
                                        <p:tgtEl>
                                          <p:spTgt spid="19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13"/>
          <p:cNvPicPr preferRelativeResize="0"/>
          <p:nvPr/>
        </p:nvPicPr>
        <p:blipFill rotWithShape="1">
          <a:blip r:embed="rId3">
            <a:alphaModFix/>
          </a:blip>
          <a:srcRect b="0" l="0" r="0" t="0"/>
          <a:stretch/>
        </p:blipFill>
        <p:spPr>
          <a:xfrm>
            <a:off x="1248775" y="0"/>
            <a:ext cx="6946425" cy="5087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14"/>
          <p:cNvPicPr preferRelativeResize="0"/>
          <p:nvPr/>
        </p:nvPicPr>
        <p:blipFill rotWithShape="1">
          <a:blip r:embed="rId3">
            <a:alphaModFix/>
          </a:blip>
          <a:srcRect b="0" l="0" r="0" t="0"/>
          <a:stretch/>
        </p:blipFill>
        <p:spPr>
          <a:xfrm>
            <a:off x="2000250" y="0"/>
            <a:ext cx="514350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5"/>
          <p:cNvSpPr/>
          <p:nvPr/>
        </p:nvSpPr>
        <p:spPr>
          <a:xfrm>
            <a:off x="397325" y="127175"/>
            <a:ext cx="8349343" cy="752375"/>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chemeClr val="lt2"/>
                </a:solidFill>
                <a:latin typeface="Amatic SC"/>
              </a:rPr>
              <a:t>Safe and Accurate Information</a:t>
            </a:r>
          </a:p>
        </p:txBody>
      </p:sp>
      <p:sp>
        <p:nvSpPr>
          <p:cNvPr id="215" name="Google Shape;215;p15"/>
          <p:cNvSpPr txBox="1"/>
          <p:nvPr/>
        </p:nvSpPr>
        <p:spPr>
          <a:xfrm>
            <a:off x="333600" y="1061175"/>
            <a:ext cx="8476800" cy="3645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Old Standard TT"/>
              <a:ea typeface="Old Standard TT"/>
              <a:cs typeface="Old Standard TT"/>
              <a:sym typeface="Old Standard T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6"/>
          <p:cNvSpPr/>
          <p:nvPr/>
        </p:nvSpPr>
        <p:spPr>
          <a:xfrm>
            <a:off x="397325" y="127175"/>
            <a:ext cx="8413968" cy="832100"/>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chemeClr val="lt2"/>
                </a:solidFill>
                <a:latin typeface="Amatic SC"/>
              </a:rPr>
              <a:t>Private Question Time</a:t>
            </a:r>
          </a:p>
        </p:txBody>
      </p:sp>
      <p:pic>
        <p:nvPicPr>
          <p:cNvPr id="221" name="Google Shape;221;p16"/>
          <p:cNvPicPr preferRelativeResize="0"/>
          <p:nvPr/>
        </p:nvPicPr>
        <p:blipFill rotWithShape="1">
          <a:blip r:embed="rId3">
            <a:alphaModFix/>
          </a:blip>
          <a:srcRect b="0" l="0" r="0" t="0"/>
          <a:stretch/>
        </p:blipFill>
        <p:spPr>
          <a:xfrm>
            <a:off x="4996775" y="959275"/>
            <a:ext cx="3905250" cy="3905250"/>
          </a:xfrm>
          <a:prstGeom prst="rect">
            <a:avLst/>
          </a:prstGeom>
          <a:noFill/>
          <a:ln>
            <a:noFill/>
          </a:ln>
        </p:spPr>
      </p:pic>
      <p:sp>
        <p:nvSpPr>
          <p:cNvPr id="222" name="Google Shape;222;p16"/>
          <p:cNvSpPr txBox="1"/>
          <p:nvPr/>
        </p:nvSpPr>
        <p:spPr>
          <a:xfrm>
            <a:off x="124850" y="1086125"/>
            <a:ext cx="4519200" cy="39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Old Standard TT"/>
                <a:ea typeface="Old Standard TT"/>
                <a:cs typeface="Old Standard TT"/>
                <a:sym typeface="Old Standard TT"/>
              </a:rPr>
              <a:t>On your piece of paper:</a:t>
            </a:r>
            <a:endParaRPr b="1" sz="18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1800">
              <a:solidFill>
                <a:schemeClr val="dk1"/>
              </a:solidFill>
              <a:latin typeface="Old Standard TT"/>
              <a:ea typeface="Old Standard TT"/>
              <a:cs typeface="Old Standard TT"/>
              <a:sym typeface="Old Standard TT"/>
            </a:endParaRPr>
          </a:p>
          <a:p>
            <a:pPr indent="-342900" lvl="0" marL="457200" rtl="0" algn="l">
              <a:spcBef>
                <a:spcPts val="0"/>
              </a:spcBef>
              <a:spcAft>
                <a:spcPts val="0"/>
              </a:spcAft>
              <a:buClr>
                <a:schemeClr val="dk1"/>
              </a:buClr>
              <a:buSzPts val="1800"/>
              <a:buFont typeface="Old Standard TT"/>
              <a:buChar char="-"/>
            </a:pPr>
            <a:r>
              <a:rPr lang="en" sz="1800">
                <a:solidFill>
                  <a:schemeClr val="dk1"/>
                </a:solidFill>
                <a:latin typeface="Old Standard TT"/>
                <a:ea typeface="Old Standard TT"/>
                <a:cs typeface="Old Standard TT"/>
                <a:sym typeface="Old Standard TT"/>
              </a:rPr>
              <a:t>Write down any questions you have</a:t>
            </a:r>
            <a:endParaRPr sz="1800">
              <a:solidFill>
                <a:schemeClr val="dk1"/>
              </a:solidFill>
              <a:latin typeface="Old Standard TT"/>
              <a:ea typeface="Old Standard TT"/>
              <a:cs typeface="Old Standard TT"/>
              <a:sym typeface="Old Standard TT"/>
            </a:endParaRPr>
          </a:p>
          <a:p>
            <a:pPr indent="-342900" lvl="0" marL="457200" rtl="0" algn="l">
              <a:spcBef>
                <a:spcPts val="0"/>
              </a:spcBef>
              <a:spcAft>
                <a:spcPts val="0"/>
              </a:spcAft>
              <a:buClr>
                <a:schemeClr val="dk1"/>
              </a:buClr>
              <a:buSzPts val="1800"/>
              <a:buFont typeface="Old Standard TT"/>
              <a:buChar char="-"/>
            </a:pPr>
            <a:r>
              <a:rPr lang="en" sz="1800">
                <a:solidFill>
                  <a:schemeClr val="dk1"/>
                </a:solidFill>
                <a:latin typeface="Old Standard TT"/>
                <a:ea typeface="Old Standard TT"/>
                <a:cs typeface="Old Standard TT"/>
                <a:sym typeface="Old Standard TT"/>
              </a:rPr>
              <a:t>It can be 1 question or as many questions as you have</a:t>
            </a:r>
            <a:endParaRPr sz="1800">
              <a:solidFill>
                <a:schemeClr val="dk1"/>
              </a:solidFill>
              <a:latin typeface="Old Standard TT"/>
              <a:ea typeface="Old Standard TT"/>
              <a:cs typeface="Old Standard TT"/>
              <a:sym typeface="Old Standard TT"/>
            </a:endParaRPr>
          </a:p>
          <a:p>
            <a:pPr indent="-342900" lvl="0" marL="457200" rtl="0" algn="l">
              <a:spcBef>
                <a:spcPts val="0"/>
              </a:spcBef>
              <a:spcAft>
                <a:spcPts val="0"/>
              </a:spcAft>
              <a:buClr>
                <a:schemeClr val="dk1"/>
              </a:buClr>
              <a:buSzPts val="1800"/>
              <a:buFont typeface="Old Standard TT"/>
              <a:buChar char="-"/>
            </a:pPr>
            <a:r>
              <a:rPr lang="en" sz="1800">
                <a:solidFill>
                  <a:schemeClr val="dk1"/>
                </a:solidFill>
                <a:latin typeface="Old Standard TT"/>
                <a:ea typeface="Old Standard TT"/>
                <a:cs typeface="Old Standard TT"/>
                <a:sym typeface="Old Standard TT"/>
              </a:rPr>
              <a:t>DO NOT write your name - it is anonymous! </a:t>
            </a:r>
            <a:endParaRPr sz="1800">
              <a:solidFill>
                <a:schemeClr val="dk1"/>
              </a:solidFill>
              <a:latin typeface="Old Standard TT"/>
              <a:ea typeface="Old Standard TT"/>
              <a:cs typeface="Old Standard TT"/>
              <a:sym typeface="Old Standard TT"/>
            </a:endParaRPr>
          </a:p>
          <a:p>
            <a:pPr indent="-342900" lvl="0" marL="457200" rtl="0" algn="l">
              <a:spcBef>
                <a:spcPts val="0"/>
              </a:spcBef>
              <a:spcAft>
                <a:spcPts val="0"/>
              </a:spcAft>
              <a:buClr>
                <a:schemeClr val="dk1"/>
              </a:buClr>
              <a:buSzPts val="1800"/>
              <a:buFont typeface="Old Standard TT"/>
              <a:buChar char="-"/>
            </a:pPr>
            <a:r>
              <a:rPr lang="en" sz="1800">
                <a:solidFill>
                  <a:schemeClr val="dk1"/>
                </a:solidFill>
                <a:latin typeface="Old Standard TT"/>
                <a:ea typeface="Old Standard TT"/>
                <a:cs typeface="Old Standard TT"/>
                <a:sym typeface="Old Standard TT"/>
              </a:rPr>
              <a:t>Fold piece of paper and put in question box</a:t>
            </a:r>
            <a:endParaRPr sz="1800">
              <a:solidFill>
                <a:schemeClr val="dk1"/>
              </a:solidFill>
              <a:latin typeface="Old Standard TT"/>
              <a:ea typeface="Old Standard TT"/>
              <a:cs typeface="Old Standard TT"/>
              <a:sym typeface="Old Standard TT"/>
            </a:endParaRPr>
          </a:p>
          <a:p>
            <a:pPr indent="-342900" lvl="0" marL="457200" rtl="0" algn="l">
              <a:spcBef>
                <a:spcPts val="0"/>
              </a:spcBef>
              <a:spcAft>
                <a:spcPts val="0"/>
              </a:spcAft>
              <a:buClr>
                <a:schemeClr val="dk1"/>
              </a:buClr>
              <a:buSzPts val="1800"/>
              <a:buFont typeface="Old Standard TT"/>
              <a:buChar char="-"/>
            </a:pPr>
            <a:r>
              <a:rPr lang="en" sz="1800">
                <a:solidFill>
                  <a:schemeClr val="dk1"/>
                </a:solidFill>
                <a:latin typeface="Old Standard TT"/>
                <a:ea typeface="Old Standard TT"/>
                <a:cs typeface="Old Standard TT"/>
                <a:sym typeface="Old Standard TT"/>
              </a:rPr>
              <a:t>If you do not have a question that is ok - just leave blank and fold your piece of paper and put in question box </a:t>
            </a:r>
            <a:endParaRPr sz="1800">
              <a:solidFill>
                <a:schemeClr val="dk1"/>
              </a:solidFill>
              <a:latin typeface="Old Standard TT"/>
              <a:ea typeface="Old Standard TT"/>
              <a:cs typeface="Old Standard TT"/>
              <a:sym typeface="Old Standard T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8" name="Shape 108"/>
        <p:cNvGrpSpPr/>
        <p:nvPr/>
      </p:nvGrpSpPr>
      <p:grpSpPr>
        <a:xfrm>
          <a:off x="0" y="0"/>
          <a:ext cx="0" cy="0"/>
          <a:chOff x="0" y="0"/>
          <a:chExt cx="0" cy="0"/>
        </a:xfrm>
      </p:grpSpPr>
      <p:sp>
        <p:nvSpPr>
          <p:cNvPr id="109" name="Google Shape;109;p1"/>
          <p:cNvSpPr/>
          <p:nvPr/>
        </p:nvSpPr>
        <p:spPr>
          <a:xfrm>
            <a:off x="99675" y="322425"/>
            <a:ext cx="8891698" cy="829474"/>
          </a:xfrm>
          <a:prstGeom prst="rect">
            <a:avLst/>
          </a:prstGeom>
        </p:spPr>
        <p:txBody>
          <a:bodyPr>
            <a:prstTxWarp prst="textPlain"/>
          </a:bodyPr>
          <a:lstStyle/>
          <a:p>
            <a:pPr lvl="0" algn="ctr"/>
            <a:r>
              <a:rPr b="1" i="0">
                <a:ln cap="flat" cmpd="sng" w="9525">
                  <a:solidFill>
                    <a:srgbClr val="20124D"/>
                  </a:solidFill>
                  <a:prstDash val="solid"/>
                  <a:round/>
                  <a:headEnd len="sm" w="sm" type="none"/>
                  <a:tailEnd len="sm" w="sm" type="none"/>
                </a:ln>
                <a:solidFill>
                  <a:srgbClr val="351C75"/>
                </a:solidFill>
                <a:latin typeface="Amatic SC"/>
              </a:rPr>
              <a:t>Positive Relationships and Sexuality</a:t>
            </a:r>
          </a:p>
        </p:txBody>
      </p:sp>
      <p:sp>
        <p:nvSpPr>
          <p:cNvPr id="110" name="Google Shape;110;p1"/>
          <p:cNvSpPr txBox="1"/>
          <p:nvPr/>
        </p:nvSpPr>
        <p:spPr>
          <a:xfrm rot="-5400000">
            <a:off x="-859300" y="2918100"/>
            <a:ext cx="3069300" cy="877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500"/>
              <a:buFont typeface="Arial"/>
              <a:buNone/>
            </a:pPr>
            <a:r>
              <a:rPr b="0" i="0" lang="en" sz="4500" u="none" cap="none" strike="noStrike">
                <a:solidFill>
                  <a:schemeClr val="lt1"/>
                </a:solidFill>
                <a:latin typeface="Old Standard TT"/>
                <a:ea typeface="Old Standard TT"/>
                <a:cs typeface="Old Standard TT"/>
                <a:sym typeface="Old Standard TT"/>
              </a:rPr>
              <a:t>Year 10 </a:t>
            </a:r>
            <a:endParaRPr b="0" i="0" sz="4500" u="none" cap="none" strike="noStrike">
              <a:solidFill>
                <a:schemeClr val="lt1"/>
              </a:solidFill>
              <a:latin typeface="Old Standard TT"/>
              <a:ea typeface="Old Standard TT"/>
              <a:cs typeface="Old Standard TT"/>
              <a:sym typeface="Old Standard TT"/>
            </a:endParaRPr>
          </a:p>
        </p:txBody>
      </p:sp>
      <p:pic>
        <p:nvPicPr>
          <p:cNvPr id="111" name="Google Shape;111;p1"/>
          <p:cNvPicPr preferRelativeResize="0"/>
          <p:nvPr/>
        </p:nvPicPr>
        <p:blipFill rotWithShape="1">
          <a:blip r:embed="rId3">
            <a:alphaModFix/>
          </a:blip>
          <a:srcRect b="0" l="0" r="0" t="14045"/>
          <a:stretch/>
        </p:blipFill>
        <p:spPr>
          <a:xfrm>
            <a:off x="1676725" y="1822050"/>
            <a:ext cx="6042250" cy="31690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26" name="Shape 226"/>
        <p:cNvGrpSpPr/>
        <p:nvPr/>
      </p:nvGrpSpPr>
      <p:grpSpPr>
        <a:xfrm>
          <a:off x="0" y="0"/>
          <a:ext cx="0" cy="0"/>
          <a:chOff x="0" y="0"/>
          <a:chExt cx="0" cy="0"/>
        </a:xfrm>
      </p:grpSpPr>
      <p:sp>
        <p:nvSpPr>
          <p:cNvPr id="227" name="Google Shape;227;g2789a6d9e6a_1_117"/>
          <p:cNvSpPr txBox="1"/>
          <p:nvPr/>
        </p:nvSpPr>
        <p:spPr>
          <a:xfrm>
            <a:off x="62675" y="150"/>
            <a:ext cx="9081300" cy="5143500"/>
          </a:xfrm>
          <a:prstGeom prst="rect">
            <a:avLst/>
          </a:prstGeom>
          <a:noFill/>
          <a:ln>
            <a:noFill/>
          </a:ln>
        </p:spPr>
        <p:txBody>
          <a:bodyPr anchorCtr="0" anchor="b" bIns="91425" lIns="91425" spcFirstLastPara="1" rIns="91425" wrap="square" tIns="91425">
            <a:normAutofit fontScale="77500" lnSpcReduction="20000"/>
          </a:bodyPr>
          <a:lstStyle/>
          <a:p>
            <a:pPr indent="0" lvl="0" marL="0" marR="0" rtl="0" algn="l">
              <a:lnSpc>
                <a:spcPct val="115000"/>
              </a:lnSpc>
              <a:spcBef>
                <a:spcPts val="0"/>
              </a:spcBef>
              <a:spcAft>
                <a:spcPts val="0"/>
              </a:spcAft>
              <a:buClr>
                <a:srgbClr val="000000"/>
              </a:buClr>
              <a:buSzPct val="100000"/>
              <a:buFont typeface="Arial"/>
              <a:buNone/>
            </a:pPr>
            <a:r>
              <a:rPr b="1" i="0" lang="en" sz="4268" u="none" cap="none" strike="noStrike">
                <a:solidFill>
                  <a:schemeClr val="lt1"/>
                </a:solidFill>
                <a:latin typeface="Arial"/>
                <a:ea typeface="Arial"/>
                <a:cs typeface="Arial"/>
                <a:sym typeface="Arial"/>
              </a:rPr>
              <a:t>Karakia whakamutunga - Ending Prayer</a:t>
            </a:r>
            <a:endParaRPr b="1" i="0" sz="4268" u="none" cap="none" strike="noStrike">
              <a:solidFill>
                <a:schemeClr val="lt1"/>
              </a:solidFill>
              <a:latin typeface="Arial"/>
              <a:ea typeface="Arial"/>
              <a:cs typeface="Arial"/>
              <a:sym typeface="Arial"/>
            </a:endParaRPr>
          </a:p>
          <a:p>
            <a:pPr indent="0" lvl="0" marL="0" marR="0" rtl="0" algn="l">
              <a:lnSpc>
                <a:spcPct val="115000"/>
              </a:lnSpc>
              <a:spcBef>
                <a:spcPts val="0"/>
              </a:spcBef>
              <a:spcAft>
                <a:spcPts val="0"/>
              </a:spcAft>
              <a:buClr>
                <a:srgbClr val="000000"/>
              </a:buClr>
              <a:buSzPct val="100000"/>
              <a:buFont typeface="Arial"/>
              <a:buNone/>
            </a:pPr>
            <a:r>
              <a:rPr b="1" i="0" lang="en" sz="4268" u="none" cap="none" strike="noStrike">
                <a:solidFill>
                  <a:schemeClr val="lt1"/>
                </a:solidFill>
                <a:latin typeface="Arial"/>
                <a:ea typeface="Arial"/>
                <a:cs typeface="Arial"/>
                <a:sym typeface="Arial"/>
              </a:rPr>
              <a:t>Me karakia tātou</a:t>
            </a:r>
            <a:endParaRPr b="1" i="0" sz="4268" u="none" cap="none" strike="noStrike">
              <a:solidFill>
                <a:schemeClr val="lt1"/>
              </a:solidFill>
              <a:latin typeface="Arial"/>
              <a:ea typeface="Arial"/>
              <a:cs typeface="Arial"/>
              <a:sym typeface="Arial"/>
            </a:endParaRPr>
          </a:p>
          <a:p>
            <a:pPr indent="0" lvl="0" marL="0" marR="0" rtl="0" algn="l">
              <a:lnSpc>
                <a:spcPct val="115000"/>
              </a:lnSpc>
              <a:spcBef>
                <a:spcPts val="0"/>
              </a:spcBef>
              <a:spcAft>
                <a:spcPts val="0"/>
              </a:spcAft>
              <a:buClr>
                <a:schemeClr val="dk1"/>
              </a:buClr>
              <a:buSzPct val="78571"/>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ct val="78571"/>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287"/>
              <a:buFont typeface="Arial"/>
              <a:buNone/>
            </a:pPr>
            <a:r>
              <a:rPr b="1" i="0" lang="en" sz="4350" u="none" cap="none" strike="noStrike">
                <a:solidFill>
                  <a:schemeClr val="dk1"/>
                </a:solidFill>
                <a:latin typeface="Arial"/>
                <a:ea typeface="Arial"/>
                <a:cs typeface="Arial"/>
                <a:sym typeface="Arial"/>
              </a:rPr>
              <a:t>Kia whakairia te tapu</a:t>
            </a:r>
            <a:endParaRPr b="1" i="0" sz="43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287"/>
              <a:buFont typeface="Arial"/>
              <a:buNone/>
            </a:pPr>
            <a:r>
              <a:rPr b="1" i="0" lang="en" sz="4350" u="none" cap="none" strike="noStrike">
                <a:solidFill>
                  <a:schemeClr val="dk1"/>
                </a:solidFill>
                <a:latin typeface="Arial"/>
                <a:ea typeface="Arial"/>
                <a:cs typeface="Arial"/>
                <a:sym typeface="Arial"/>
              </a:rPr>
              <a:t>Kia wātea ai te ara</a:t>
            </a:r>
            <a:endParaRPr b="1" i="0" sz="43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287"/>
              <a:buFont typeface="Arial"/>
              <a:buNone/>
            </a:pPr>
            <a:r>
              <a:t/>
            </a:r>
            <a:endParaRPr b="1" i="0" sz="43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287"/>
              <a:buFont typeface="Arial"/>
              <a:buNone/>
            </a:pPr>
            <a:r>
              <a:rPr b="1" i="0" lang="en" sz="4350" u="none" cap="none" strike="noStrike">
                <a:solidFill>
                  <a:schemeClr val="dk1"/>
                </a:solidFill>
                <a:latin typeface="Arial"/>
                <a:ea typeface="Arial"/>
                <a:cs typeface="Arial"/>
                <a:sym typeface="Arial"/>
              </a:rPr>
              <a:t>Kia tūruki whakataha ai</a:t>
            </a:r>
            <a:endParaRPr b="1" i="0" sz="43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287"/>
              <a:buFont typeface="Arial"/>
              <a:buNone/>
            </a:pPr>
            <a:r>
              <a:rPr b="1" i="0" lang="en" sz="4350" u="none" cap="none" strike="noStrike">
                <a:solidFill>
                  <a:schemeClr val="dk1"/>
                </a:solidFill>
                <a:latin typeface="Arial"/>
                <a:ea typeface="Arial"/>
                <a:cs typeface="Arial"/>
                <a:sym typeface="Arial"/>
              </a:rPr>
              <a:t>Kia tūruki whakataha ai</a:t>
            </a:r>
            <a:endParaRPr b="1" i="0" sz="43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287"/>
              <a:buFont typeface="Arial"/>
              <a:buNone/>
            </a:pPr>
            <a:r>
              <a:t/>
            </a:r>
            <a:endParaRPr b="1" i="0" sz="43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287"/>
              <a:buFont typeface="Arial"/>
              <a:buNone/>
            </a:pPr>
            <a:r>
              <a:rPr b="1" i="0" lang="en" sz="4350" u="none" cap="none" strike="noStrike">
                <a:solidFill>
                  <a:schemeClr val="dk1"/>
                </a:solidFill>
                <a:latin typeface="Arial"/>
                <a:ea typeface="Arial"/>
                <a:cs typeface="Arial"/>
                <a:sym typeface="Arial"/>
              </a:rPr>
              <a:t>Hāumi e, Hui e</a:t>
            </a:r>
            <a:endParaRPr b="1" i="0" sz="43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r>
              <a:rPr b="1" i="0" lang="en" sz="4350" u="none" cap="none" strike="noStrike">
                <a:solidFill>
                  <a:schemeClr val="dk1"/>
                </a:solidFill>
                <a:latin typeface="Arial"/>
                <a:ea typeface="Arial"/>
                <a:cs typeface="Arial"/>
                <a:sym typeface="Arial"/>
              </a:rPr>
              <a:t>Tāiki e</a:t>
            </a:r>
            <a:endParaRPr b="1" i="0" sz="4900" u="none" cap="none" strike="noStrike">
              <a:solidFill>
                <a:schemeClr val="dk1"/>
              </a:solidFill>
              <a:latin typeface="Cabin"/>
              <a:ea typeface="Cabin"/>
              <a:cs typeface="Cabin"/>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g2789a6d9e6a_1_166"/>
          <p:cNvPicPr preferRelativeResize="0"/>
          <p:nvPr/>
        </p:nvPicPr>
        <p:blipFill rotWithShape="1">
          <a:blip r:embed="rId3">
            <a:alphaModFix/>
          </a:blip>
          <a:srcRect b="0" l="0" r="0" t="0"/>
          <a:stretch/>
        </p:blipFill>
        <p:spPr>
          <a:xfrm>
            <a:off x="489636" y="0"/>
            <a:ext cx="3645477" cy="5143499"/>
          </a:xfrm>
          <a:prstGeom prst="rect">
            <a:avLst/>
          </a:prstGeom>
          <a:noFill/>
          <a:ln>
            <a:noFill/>
          </a:ln>
        </p:spPr>
      </p:pic>
      <p:pic>
        <p:nvPicPr>
          <p:cNvPr id="117" name="Google Shape;117;g2789a6d9e6a_1_166"/>
          <p:cNvPicPr preferRelativeResize="0"/>
          <p:nvPr/>
        </p:nvPicPr>
        <p:blipFill rotWithShape="1">
          <a:blip r:embed="rId4">
            <a:alphaModFix/>
          </a:blip>
          <a:srcRect b="0" l="0" r="0" t="0"/>
          <a:stretch/>
        </p:blipFill>
        <p:spPr>
          <a:xfrm>
            <a:off x="4624888" y="1073150"/>
            <a:ext cx="4324350" cy="1085850"/>
          </a:xfrm>
          <a:prstGeom prst="rect">
            <a:avLst/>
          </a:prstGeom>
          <a:noFill/>
          <a:ln>
            <a:noFill/>
          </a:ln>
        </p:spPr>
      </p:pic>
      <p:pic>
        <p:nvPicPr>
          <p:cNvPr id="118" name="Google Shape;118;g2789a6d9e6a_1_166"/>
          <p:cNvPicPr preferRelativeResize="0"/>
          <p:nvPr/>
        </p:nvPicPr>
        <p:blipFill rotWithShape="1">
          <a:blip r:embed="rId5">
            <a:alphaModFix/>
          </a:blip>
          <a:srcRect b="0" l="0" r="0" t="3437"/>
          <a:stretch/>
        </p:blipFill>
        <p:spPr>
          <a:xfrm>
            <a:off x="5700400" y="2413000"/>
            <a:ext cx="2173350" cy="2168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g2789a6d9e6a_1_60"/>
          <p:cNvPicPr preferRelativeResize="0"/>
          <p:nvPr/>
        </p:nvPicPr>
        <p:blipFill rotWithShape="1">
          <a:blip r:embed="rId3">
            <a:alphaModFix/>
          </a:blip>
          <a:srcRect b="10626" l="0" r="0" t="11112"/>
          <a:stretch/>
        </p:blipFill>
        <p:spPr>
          <a:xfrm>
            <a:off x="1792500" y="549700"/>
            <a:ext cx="5257800" cy="2281000"/>
          </a:xfrm>
          <a:prstGeom prst="rect">
            <a:avLst/>
          </a:prstGeom>
          <a:noFill/>
          <a:ln>
            <a:noFill/>
          </a:ln>
        </p:spPr>
      </p:pic>
      <p:sp>
        <p:nvSpPr>
          <p:cNvPr id="124" name="Google Shape;124;g2789a6d9e6a_1_60"/>
          <p:cNvSpPr txBox="1"/>
          <p:nvPr/>
        </p:nvSpPr>
        <p:spPr>
          <a:xfrm>
            <a:off x="118500" y="3142800"/>
            <a:ext cx="8907000" cy="152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0" i="0" lang="en" sz="2600" u="none" cap="none" strike="noStrike">
                <a:solidFill>
                  <a:srgbClr val="6DB200"/>
                </a:solidFill>
                <a:latin typeface="Arial"/>
                <a:ea typeface="Arial"/>
                <a:cs typeface="Arial"/>
                <a:sym typeface="Arial"/>
              </a:rPr>
              <a:t>We are</a:t>
            </a:r>
            <a:r>
              <a:rPr b="1" i="0" lang="en" sz="2600" u="none" cap="none" strike="noStrike">
                <a:solidFill>
                  <a:srgbClr val="6DB200"/>
                </a:solidFill>
                <a:latin typeface="Arial"/>
                <a:ea typeface="Arial"/>
                <a:cs typeface="Arial"/>
                <a:sym typeface="Arial"/>
              </a:rPr>
              <a:t> EXPLORING </a:t>
            </a:r>
            <a:r>
              <a:rPr b="0" i="0" lang="en" sz="2600" u="none" cap="none" strike="noStrike">
                <a:solidFill>
                  <a:srgbClr val="6DB200"/>
                </a:solidFill>
                <a:highlight>
                  <a:srgbClr val="FFFFFF"/>
                </a:highlight>
                <a:latin typeface="Roboto"/>
                <a:ea typeface="Roboto"/>
                <a:cs typeface="Roboto"/>
                <a:sym typeface="Roboto"/>
              </a:rPr>
              <a:t>understanding our own and other's responsibilities (being a leader in situations) to keep safe physically and mentally / emotionally</a:t>
            </a:r>
            <a:endParaRPr b="1" i="0" sz="2600" u="none" cap="none" strike="noStrike">
              <a:solidFill>
                <a:srgbClr val="6DB200"/>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495057"/>
              </a:solidFill>
              <a:highlight>
                <a:srgbClr val="FFFFFF"/>
              </a:highlight>
              <a:latin typeface="Roboto"/>
              <a:ea typeface="Roboto"/>
              <a:cs typeface="Roboto"/>
              <a:sym typeface="Roboto"/>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495057"/>
              </a:solidFill>
              <a:highlight>
                <a:srgbClr val="FFFFFF"/>
              </a:highlight>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2"/>
          <p:cNvSpPr txBox="1"/>
          <p:nvPr/>
        </p:nvSpPr>
        <p:spPr>
          <a:xfrm>
            <a:off x="0" y="0"/>
            <a:ext cx="9144000" cy="9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100"/>
              <a:buFont typeface="Arial"/>
              <a:buNone/>
            </a:pPr>
            <a:r>
              <a:rPr b="1" i="0" lang="en" sz="4900" u="none" cap="none" strike="noStrike">
                <a:solidFill>
                  <a:srgbClr val="000000"/>
                </a:solidFill>
                <a:latin typeface="Amatic SC"/>
                <a:ea typeface="Amatic SC"/>
                <a:cs typeface="Amatic SC"/>
                <a:sym typeface="Amatic SC"/>
              </a:rPr>
              <a:t>During this term you will be learning about</a:t>
            </a:r>
            <a:r>
              <a:rPr b="1" i="0" lang="en" sz="5100" u="none" cap="none" strike="noStrike">
                <a:solidFill>
                  <a:srgbClr val="000000"/>
                </a:solidFill>
                <a:latin typeface="Amatic SC"/>
                <a:ea typeface="Amatic SC"/>
                <a:cs typeface="Amatic SC"/>
                <a:sym typeface="Amatic SC"/>
              </a:rPr>
              <a:t>…</a:t>
            </a:r>
            <a:endParaRPr b="1" i="0" sz="5100" u="none" cap="none" strike="noStrike">
              <a:solidFill>
                <a:srgbClr val="000000"/>
              </a:solidFill>
              <a:latin typeface="Amatic SC"/>
              <a:ea typeface="Amatic SC"/>
              <a:cs typeface="Amatic SC"/>
              <a:sym typeface="Amatic SC"/>
            </a:endParaRPr>
          </a:p>
        </p:txBody>
      </p:sp>
      <p:sp>
        <p:nvSpPr>
          <p:cNvPr id="130" name="Google Shape;130;p2"/>
          <p:cNvSpPr txBox="1"/>
          <p:nvPr/>
        </p:nvSpPr>
        <p:spPr>
          <a:xfrm>
            <a:off x="0" y="1755850"/>
            <a:ext cx="5680200" cy="3249300"/>
          </a:xfrm>
          <a:prstGeom prst="rect">
            <a:avLst/>
          </a:prstGeom>
          <a:solidFill>
            <a:schemeClr val="lt1"/>
          </a:solidFill>
          <a:ln>
            <a:noFill/>
          </a:ln>
        </p:spPr>
        <p:txBody>
          <a:bodyPr anchorCtr="0" anchor="t" bIns="91425" lIns="91425" spcFirstLastPara="1" rIns="91425" wrap="square" tIns="91425">
            <a:spAutoFit/>
          </a:bodyPr>
          <a:lstStyle/>
          <a:p>
            <a:pPr indent="-368300" lvl="0" marL="596900" marR="0" rtl="0" algn="l">
              <a:lnSpc>
                <a:spcPct val="115000"/>
              </a:lnSpc>
              <a:spcBef>
                <a:spcPts val="0"/>
              </a:spcBef>
              <a:spcAft>
                <a:spcPts val="0"/>
              </a:spcAft>
              <a:buClr>
                <a:srgbClr val="222222"/>
              </a:buClr>
              <a:buSzPts val="2200"/>
              <a:buFont typeface="Arial"/>
              <a:buChar char="●"/>
            </a:pPr>
            <a:r>
              <a:rPr b="1" i="0" lang="en" sz="2200" u="none" cap="none" strike="noStrike">
                <a:solidFill>
                  <a:srgbClr val="222222"/>
                </a:solidFill>
                <a:highlight>
                  <a:srgbClr val="FFFFFF"/>
                </a:highlight>
                <a:latin typeface="Arial"/>
                <a:ea typeface="Arial"/>
                <a:cs typeface="Arial"/>
                <a:sym typeface="Arial"/>
              </a:rPr>
              <a:t>Re-cap Conception (sexual reproduction)</a:t>
            </a:r>
            <a:endParaRPr b="1" i="0" sz="2200" u="none" cap="none" strike="noStrike">
              <a:solidFill>
                <a:srgbClr val="222222"/>
              </a:solidFill>
              <a:highlight>
                <a:srgbClr val="FFFFFF"/>
              </a:highlight>
              <a:latin typeface="Arial"/>
              <a:ea typeface="Arial"/>
              <a:cs typeface="Arial"/>
              <a:sym typeface="Arial"/>
            </a:endParaRPr>
          </a:p>
          <a:p>
            <a:pPr indent="-368300" lvl="0" marL="596900" marR="0" rtl="0" algn="l">
              <a:lnSpc>
                <a:spcPct val="115000"/>
              </a:lnSpc>
              <a:spcBef>
                <a:spcPts val="0"/>
              </a:spcBef>
              <a:spcAft>
                <a:spcPts val="0"/>
              </a:spcAft>
              <a:buClr>
                <a:srgbClr val="222222"/>
              </a:buClr>
              <a:buSzPts val="2200"/>
              <a:buFont typeface="Arial"/>
              <a:buChar char="●"/>
            </a:pPr>
            <a:r>
              <a:rPr b="1" i="0" lang="en" sz="2200" u="none" cap="none" strike="noStrike">
                <a:solidFill>
                  <a:srgbClr val="222222"/>
                </a:solidFill>
                <a:highlight>
                  <a:srgbClr val="FFFFFF"/>
                </a:highlight>
                <a:latin typeface="Arial"/>
                <a:ea typeface="Arial"/>
                <a:cs typeface="Arial"/>
                <a:sym typeface="Arial"/>
              </a:rPr>
              <a:t>Healthy relationships </a:t>
            </a:r>
            <a:endParaRPr b="1" i="0" sz="2200" u="none" cap="none" strike="noStrike">
              <a:solidFill>
                <a:srgbClr val="222222"/>
              </a:solidFill>
              <a:highlight>
                <a:srgbClr val="FFFFFF"/>
              </a:highlight>
              <a:latin typeface="Arial"/>
              <a:ea typeface="Arial"/>
              <a:cs typeface="Arial"/>
              <a:sym typeface="Arial"/>
            </a:endParaRPr>
          </a:p>
          <a:p>
            <a:pPr indent="-368300" lvl="0" marL="596900" marR="0" rtl="0" algn="l">
              <a:lnSpc>
                <a:spcPct val="115000"/>
              </a:lnSpc>
              <a:spcBef>
                <a:spcPts val="0"/>
              </a:spcBef>
              <a:spcAft>
                <a:spcPts val="0"/>
              </a:spcAft>
              <a:buClr>
                <a:srgbClr val="222222"/>
              </a:buClr>
              <a:buSzPts val="2200"/>
              <a:buFont typeface="Arial"/>
              <a:buChar char="●"/>
            </a:pPr>
            <a:r>
              <a:rPr b="1" i="0" lang="en" sz="2200" u="none" cap="none" strike="noStrike">
                <a:solidFill>
                  <a:srgbClr val="222222"/>
                </a:solidFill>
                <a:highlight>
                  <a:srgbClr val="FFFFFF"/>
                </a:highlight>
                <a:latin typeface="Arial"/>
                <a:ea typeface="Arial"/>
                <a:cs typeface="Arial"/>
                <a:sym typeface="Arial"/>
              </a:rPr>
              <a:t>Consent</a:t>
            </a:r>
            <a:endParaRPr b="1" i="0" sz="2200" u="none" cap="none" strike="noStrike">
              <a:solidFill>
                <a:srgbClr val="222222"/>
              </a:solidFill>
              <a:highlight>
                <a:srgbClr val="FFFFFF"/>
              </a:highlight>
              <a:latin typeface="Arial"/>
              <a:ea typeface="Arial"/>
              <a:cs typeface="Arial"/>
              <a:sym typeface="Arial"/>
            </a:endParaRPr>
          </a:p>
          <a:p>
            <a:pPr indent="-368300" lvl="0" marL="596900" marR="0" rtl="0" algn="l">
              <a:lnSpc>
                <a:spcPct val="115000"/>
              </a:lnSpc>
              <a:spcBef>
                <a:spcPts val="0"/>
              </a:spcBef>
              <a:spcAft>
                <a:spcPts val="0"/>
              </a:spcAft>
              <a:buClr>
                <a:srgbClr val="222222"/>
              </a:buClr>
              <a:buSzPts val="2200"/>
              <a:buFont typeface="Arial"/>
              <a:buChar char="●"/>
            </a:pPr>
            <a:r>
              <a:rPr b="1" i="0" lang="en" sz="2200" u="none" cap="none" strike="noStrike">
                <a:solidFill>
                  <a:srgbClr val="222222"/>
                </a:solidFill>
                <a:highlight>
                  <a:srgbClr val="FFFFFF"/>
                </a:highlight>
                <a:latin typeface="Arial"/>
                <a:ea typeface="Arial"/>
                <a:cs typeface="Arial"/>
                <a:sym typeface="Arial"/>
              </a:rPr>
              <a:t>Self respect and boundaries</a:t>
            </a:r>
            <a:endParaRPr b="1" i="0" sz="2200" u="none" cap="none" strike="noStrike">
              <a:solidFill>
                <a:srgbClr val="222222"/>
              </a:solidFill>
              <a:highlight>
                <a:srgbClr val="FFFFFF"/>
              </a:highlight>
              <a:latin typeface="Arial"/>
              <a:ea typeface="Arial"/>
              <a:cs typeface="Arial"/>
              <a:sym typeface="Arial"/>
            </a:endParaRPr>
          </a:p>
          <a:p>
            <a:pPr indent="-368300" lvl="0" marL="596900" marR="0" rtl="0" algn="l">
              <a:lnSpc>
                <a:spcPct val="115000"/>
              </a:lnSpc>
              <a:spcBef>
                <a:spcPts val="0"/>
              </a:spcBef>
              <a:spcAft>
                <a:spcPts val="0"/>
              </a:spcAft>
              <a:buClr>
                <a:srgbClr val="222222"/>
              </a:buClr>
              <a:buSzPts val="2200"/>
              <a:buFont typeface="Arial"/>
              <a:buChar char="●"/>
            </a:pPr>
            <a:r>
              <a:rPr b="1" i="0" lang="en" sz="2200" u="none" cap="none" strike="noStrike">
                <a:solidFill>
                  <a:srgbClr val="222222"/>
                </a:solidFill>
                <a:highlight>
                  <a:srgbClr val="FFFFFF"/>
                </a:highlight>
                <a:latin typeface="Arial"/>
                <a:ea typeface="Arial"/>
                <a:cs typeface="Arial"/>
                <a:sym typeface="Arial"/>
              </a:rPr>
              <a:t>Developing positive body image</a:t>
            </a:r>
            <a:endParaRPr b="1" i="0" sz="2200" u="none" cap="none" strike="noStrike">
              <a:solidFill>
                <a:srgbClr val="222222"/>
              </a:solidFill>
              <a:highlight>
                <a:srgbClr val="FFFFFF"/>
              </a:highlight>
              <a:latin typeface="Arial"/>
              <a:ea typeface="Arial"/>
              <a:cs typeface="Arial"/>
              <a:sym typeface="Arial"/>
            </a:endParaRPr>
          </a:p>
          <a:p>
            <a:pPr indent="-368300" lvl="0" marL="596900" marR="0" rtl="0" algn="l">
              <a:lnSpc>
                <a:spcPct val="115000"/>
              </a:lnSpc>
              <a:spcBef>
                <a:spcPts val="0"/>
              </a:spcBef>
              <a:spcAft>
                <a:spcPts val="0"/>
              </a:spcAft>
              <a:buClr>
                <a:srgbClr val="222222"/>
              </a:buClr>
              <a:buSzPts val="2200"/>
              <a:buFont typeface="Arial"/>
              <a:buChar char="●"/>
            </a:pPr>
            <a:r>
              <a:rPr b="1" i="0" lang="en" sz="2200" u="none" cap="none" strike="noStrike">
                <a:solidFill>
                  <a:srgbClr val="222222"/>
                </a:solidFill>
                <a:highlight>
                  <a:srgbClr val="FFFFFF"/>
                </a:highlight>
                <a:latin typeface="Arial"/>
                <a:ea typeface="Arial"/>
                <a:cs typeface="Arial"/>
                <a:sym typeface="Arial"/>
              </a:rPr>
              <a:t>Making safe choices</a:t>
            </a:r>
            <a:endParaRPr b="1" i="0" sz="2200" u="none" cap="none" strike="noStrike">
              <a:solidFill>
                <a:srgbClr val="222222"/>
              </a:solidFill>
              <a:highlight>
                <a:srgbClr val="FFFFFF"/>
              </a:highlight>
              <a:latin typeface="Arial"/>
              <a:ea typeface="Arial"/>
              <a:cs typeface="Arial"/>
              <a:sym typeface="Arial"/>
            </a:endParaRPr>
          </a:p>
          <a:p>
            <a:pPr indent="-368300" lvl="0" marL="596900" marR="0" rtl="0" algn="l">
              <a:lnSpc>
                <a:spcPct val="115000"/>
              </a:lnSpc>
              <a:spcBef>
                <a:spcPts val="0"/>
              </a:spcBef>
              <a:spcAft>
                <a:spcPts val="0"/>
              </a:spcAft>
              <a:buClr>
                <a:srgbClr val="222222"/>
              </a:buClr>
              <a:buSzPts val="2200"/>
              <a:buFont typeface="Arial"/>
              <a:buChar char="●"/>
            </a:pPr>
            <a:r>
              <a:rPr b="1" i="0" lang="en" sz="2200" u="none" cap="none" strike="noStrike">
                <a:solidFill>
                  <a:srgbClr val="222222"/>
                </a:solidFill>
                <a:highlight>
                  <a:srgbClr val="FFFFFF"/>
                </a:highlight>
                <a:latin typeface="Arial"/>
                <a:ea typeface="Arial"/>
                <a:cs typeface="Arial"/>
                <a:sym typeface="Arial"/>
              </a:rPr>
              <a:t>Sexual Health</a:t>
            </a:r>
            <a:endParaRPr b="1" i="0" sz="2200" u="none" cap="none" strike="noStrike">
              <a:solidFill>
                <a:srgbClr val="222222"/>
              </a:solidFill>
              <a:highlight>
                <a:srgbClr val="FFFFFF"/>
              </a:highlight>
              <a:latin typeface="Arial"/>
              <a:ea typeface="Arial"/>
              <a:cs typeface="Arial"/>
              <a:sym typeface="Arial"/>
            </a:endParaRPr>
          </a:p>
        </p:txBody>
      </p:sp>
      <p:pic>
        <p:nvPicPr>
          <p:cNvPr id="131" name="Google Shape;131;p2"/>
          <p:cNvPicPr preferRelativeResize="0"/>
          <p:nvPr/>
        </p:nvPicPr>
        <p:blipFill rotWithShape="1">
          <a:blip r:embed="rId3">
            <a:alphaModFix/>
          </a:blip>
          <a:srcRect b="10847" l="0" r="0" t="8609"/>
          <a:stretch/>
        </p:blipFill>
        <p:spPr>
          <a:xfrm>
            <a:off x="5737743" y="1636800"/>
            <a:ext cx="3267956" cy="1753351"/>
          </a:xfrm>
          <a:prstGeom prst="rect">
            <a:avLst/>
          </a:prstGeom>
          <a:noFill/>
          <a:ln>
            <a:noFill/>
          </a:ln>
        </p:spPr>
      </p:pic>
      <p:pic>
        <p:nvPicPr>
          <p:cNvPr id="132" name="Google Shape;132;p2"/>
          <p:cNvPicPr preferRelativeResize="0"/>
          <p:nvPr/>
        </p:nvPicPr>
        <p:blipFill rotWithShape="1">
          <a:blip r:embed="rId4">
            <a:alphaModFix/>
          </a:blip>
          <a:srcRect b="10819" l="6331" r="0" t="8076"/>
          <a:stretch/>
        </p:blipFill>
        <p:spPr>
          <a:xfrm>
            <a:off x="5599450" y="3390142"/>
            <a:ext cx="3544550" cy="175335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
          <p:cNvSpPr txBox="1"/>
          <p:nvPr/>
        </p:nvSpPr>
        <p:spPr>
          <a:xfrm>
            <a:off x="0" y="0"/>
            <a:ext cx="8577000" cy="892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i="0" lang="en" sz="4600" u="none" cap="none" strike="noStrike">
                <a:solidFill>
                  <a:srgbClr val="000000"/>
                </a:solidFill>
                <a:latin typeface="Amatic SC"/>
                <a:ea typeface="Amatic SC"/>
                <a:cs typeface="Amatic SC"/>
                <a:sym typeface="Amatic SC"/>
              </a:rPr>
              <a:t>Why is it important to learn about these things…</a:t>
            </a:r>
            <a:endParaRPr b="1" i="0" sz="4600" u="none" cap="none" strike="noStrike">
              <a:solidFill>
                <a:srgbClr val="000000"/>
              </a:solidFill>
              <a:latin typeface="Amatic SC"/>
              <a:ea typeface="Amatic SC"/>
              <a:cs typeface="Amatic SC"/>
              <a:sym typeface="Amatic SC"/>
            </a:endParaRPr>
          </a:p>
        </p:txBody>
      </p:sp>
      <p:sp>
        <p:nvSpPr>
          <p:cNvPr id="138" name="Google Shape;138;p3"/>
          <p:cNvSpPr txBox="1"/>
          <p:nvPr/>
        </p:nvSpPr>
        <p:spPr>
          <a:xfrm>
            <a:off x="0" y="818500"/>
            <a:ext cx="9144000" cy="42483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Old Standard TT"/>
                <a:ea typeface="Old Standard TT"/>
                <a:cs typeface="Old Standard TT"/>
                <a:sym typeface="Old Standard TT"/>
              </a:rPr>
              <a:t>★ Understand and get rid of the myths and anxieties associated with puberty and conception.</a:t>
            </a:r>
            <a:endParaRPr b="0" i="0" sz="1700" u="none" cap="none" strike="noStrike">
              <a:solidFill>
                <a:schemeClr val="lt1"/>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Old Standard TT"/>
                <a:ea typeface="Old Standard TT"/>
                <a:cs typeface="Old Standard TT"/>
                <a:sym typeface="Old Standard TT"/>
              </a:rPr>
              <a:t>★ Understand what makes a healthy relationship and to help you set boundaries to keep yourself safe</a:t>
            </a:r>
            <a:endParaRPr b="0" i="0" sz="1700" u="none" cap="none" strike="noStrike">
              <a:solidFill>
                <a:schemeClr val="lt1"/>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Old Standard TT"/>
                <a:ea typeface="Old Standard TT"/>
                <a:cs typeface="Old Standard TT"/>
                <a:sym typeface="Old Standard TT"/>
              </a:rPr>
              <a:t>★ Increase understanding and respect between boys and girls / men and women - respecting others’ boundaries in a variety of relationship settings and understand fully what consent is</a:t>
            </a:r>
            <a:endParaRPr b="0" i="0" sz="1700" u="none" cap="none" strike="noStrike">
              <a:solidFill>
                <a:schemeClr val="lt1"/>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Old Standard TT"/>
                <a:ea typeface="Old Standard TT"/>
                <a:cs typeface="Old Standard TT"/>
                <a:sym typeface="Old Standard TT"/>
              </a:rPr>
              <a:t>★ Encourage positive self esteem and body image and the difference between online and reality </a:t>
            </a:r>
            <a:endParaRPr b="0" i="0" sz="1700" u="none" cap="none" strike="noStrike">
              <a:solidFill>
                <a:schemeClr val="lt1"/>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chemeClr val="dk1"/>
              </a:buClr>
              <a:buSzPts val="1100"/>
              <a:buFont typeface="Arial"/>
              <a:buNone/>
            </a:pPr>
            <a:r>
              <a:rPr b="0" i="0" lang="en" sz="1700" u="none" cap="none" strike="noStrike">
                <a:solidFill>
                  <a:schemeClr val="lt1"/>
                </a:solidFill>
                <a:latin typeface="Old Standard TT"/>
                <a:ea typeface="Old Standard TT"/>
                <a:cs typeface="Old Standard TT"/>
                <a:sym typeface="Old Standard TT"/>
              </a:rPr>
              <a:t>★ Know how to keep yourself safe in different situations both online and in reality</a:t>
            </a:r>
            <a:endParaRPr b="0" i="0" sz="1700" u="none" cap="none" strike="noStrike">
              <a:solidFill>
                <a:schemeClr val="lt1"/>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chemeClr val="dk1"/>
              </a:buClr>
              <a:buSzPts val="1100"/>
              <a:buFont typeface="Arial"/>
              <a:buNone/>
            </a:pPr>
            <a:r>
              <a:t/>
            </a:r>
            <a:endParaRPr b="0" i="0" sz="1700" u="none" cap="none" strike="noStrike">
              <a:solidFill>
                <a:schemeClr val="lt1"/>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chemeClr val="dk1"/>
              </a:buClr>
              <a:buSzPts val="1100"/>
              <a:buFont typeface="Arial"/>
              <a:buNone/>
            </a:pPr>
            <a:r>
              <a:rPr b="0" i="0" lang="en" sz="1700" u="none" cap="none" strike="noStrike">
                <a:solidFill>
                  <a:schemeClr val="lt1"/>
                </a:solidFill>
                <a:latin typeface="Old Standard TT"/>
                <a:ea typeface="Old Standard TT"/>
                <a:cs typeface="Old Standard TT"/>
                <a:sym typeface="Old Standard TT"/>
              </a:rPr>
              <a:t>★ Understand sexual health and how to make safe sexual choices to look after your body </a:t>
            </a:r>
            <a:endParaRPr b="0" i="0" sz="1700" u="none" cap="none" strike="noStrike">
              <a:solidFill>
                <a:schemeClr val="lt1"/>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chemeClr val="dk1"/>
              </a:buClr>
              <a:buSzPts val="1100"/>
              <a:buFont typeface="Arial"/>
              <a:buNone/>
            </a:pPr>
            <a:r>
              <a:t/>
            </a:r>
            <a:endParaRPr b="0" i="0" sz="1700" u="none" cap="none" strike="noStrike">
              <a:solidFill>
                <a:schemeClr val="lt1"/>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chemeClr val="dk1"/>
              </a:buClr>
              <a:buSzPts val="1100"/>
              <a:buFont typeface="Arial"/>
              <a:buNone/>
            </a:pPr>
            <a:r>
              <a:rPr b="0" i="0" lang="en" sz="1700" u="none" cap="none" strike="noStrike">
                <a:solidFill>
                  <a:schemeClr val="lt1"/>
                </a:solidFill>
                <a:latin typeface="Old Standard TT"/>
                <a:ea typeface="Old Standard TT"/>
                <a:cs typeface="Old Standard TT"/>
                <a:sym typeface="Old Standard TT"/>
              </a:rPr>
              <a:t>★ Develop an understanding of sexuality and diversity to encourage social justice, respect and safety for all</a:t>
            </a:r>
            <a:endParaRPr b="0" i="0" sz="1700" u="none" cap="none" strike="noStrike">
              <a:solidFill>
                <a:schemeClr val="lt1"/>
              </a:solidFill>
              <a:latin typeface="Old Standard TT"/>
              <a:ea typeface="Old Standard TT"/>
              <a:cs typeface="Old Standard TT"/>
              <a:sym typeface="Old Standard T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4"/>
          <p:cNvSpPr/>
          <p:nvPr/>
        </p:nvSpPr>
        <p:spPr>
          <a:xfrm>
            <a:off x="3925" y="7750"/>
            <a:ext cx="9144000" cy="5034000"/>
          </a:xfrm>
          <a:prstGeom prst="rtTriangl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
          <p:cNvSpPr txBox="1"/>
          <p:nvPr/>
        </p:nvSpPr>
        <p:spPr>
          <a:xfrm>
            <a:off x="277500" y="2374325"/>
            <a:ext cx="30231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Arial"/>
                <a:ea typeface="Arial"/>
                <a:cs typeface="Arial"/>
                <a:sym typeface="Arial"/>
              </a:rPr>
              <a:t>By the end of the lesson you will be able to…</a:t>
            </a:r>
            <a:endParaRPr b="1" i="0" sz="3600" u="none" cap="none" strike="noStrike">
              <a:solidFill>
                <a:srgbClr val="000000"/>
              </a:solidFill>
              <a:latin typeface="Arial"/>
              <a:ea typeface="Arial"/>
              <a:cs typeface="Arial"/>
              <a:sym typeface="Arial"/>
            </a:endParaRPr>
          </a:p>
        </p:txBody>
      </p:sp>
      <p:sp>
        <p:nvSpPr>
          <p:cNvPr id="145" name="Google Shape;145;p4"/>
          <p:cNvSpPr txBox="1"/>
          <p:nvPr/>
        </p:nvSpPr>
        <p:spPr>
          <a:xfrm>
            <a:off x="2425225" y="76175"/>
            <a:ext cx="6347100" cy="1539300"/>
          </a:xfrm>
          <a:prstGeom prst="rect">
            <a:avLst/>
          </a:prstGeom>
          <a:noFill/>
          <a:ln>
            <a:noFill/>
          </a:ln>
        </p:spPr>
        <p:txBody>
          <a:bodyPr anchorCtr="0" anchor="t" bIns="91425" lIns="91425" spcFirstLastPara="1" rIns="91425" wrap="square" tIns="91425">
            <a:spAutoFit/>
          </a:bodyPr>
          <a:lstStyle/>
          <a:p>
            <a:pPr indent="-368300" lvl="0" marL="457200" marR="0" rtl="0" algn="ctr">
              <a:lnSpc>
                <a:spcPct val="100000"/>
              </a:lnSpc>
              <a:spcBef>
                <a:spcPts val="0"/>
              </a:spcBef>
              <a:spcAft>
                <a:spcPts val="0"/>
              </a:spcAft>
              <a:buClr>
                <a:srgbClr val="000000"/>
              </a:buClr>
              <a:buSzPts val="2200"/>
              <a:buFont typeface="Arial"/>
              <a:buAutoNum type="arabicPeriod"/>
            </a:pPr>
            <a:r>
              <a:rPr b="1" i="0" lang="en" sz="2200" u="none" cap="none" strike="noStrike">
                <a:solidFill>
                  <a:srgbClr val="000000"/>
                </a:solidFill>
                <a:latin typeface="Arial"/>
                <a:ea typeface="Arial"/>
                <a:cs typeface="Arial"/>
                <a:sym typeface="Arial"/>
              </a:rPr>
              <a:t>Created a set of classroom rules / expectations that encourage acceptance of diversity and respect to ensure our learning environment is a safe space</a:t>
            </a:r>
            <a:endParaRPr b="1" i="0" sz="2200" u="none" cap="none" strike="noStrike">
              <a:solidFill>
                <a:srgbClr val="000000"/>
              </a:solidFill>
              <a:latin typeface="Arial"/>
              <a:ea typeface="Arial"/>
              <a:cs typeface="Arial"/>
              <a:sym typeface="Arial"/>
            </a:endParaRPr>
          </a:p>
        </p:txBody>
      </p:sp>
      <p:sp>
        <p:nvSpPr>
          <p:cNvPr id="146" name="Google Shape;146;p4"/>
          <p:cNvSpPr txBox="1"/>
          <p:nvPr/>
        </p:nvSpPr>
        <p:spPr>
          <a:xfrm>
            <a:off x="5274625" y="1755100"/>
            <a:ext cx="3873300" cy="15393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2200"/>
              <a:buFont typeface="Arial"/>
              <a:buNone/>
            </a:pPr>
            <a:r>
              <a:rPr b="1" i="0" lang="en" sz="2200" u="none" cap="none" strike="noStrike">
                <a:solidFill>
                  <a:srgbClr val="000000"/>
                </a:solidFill>
                <a:latin typeface="Arial"/>
                <a:ea typeface="Arial"/>
                <a:cs typeface="Arial"/>
                <a:sym typeface="Arial"/>
              </a:rPr>
              <a:t>2. Name 2 places you can go to access safe and reliable information about our body topics</a:t>
            </a:r>
            <a:endParaRPr b="1" i="0" sz="22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5"/>
          <p:cNvPicPr preferRelativeResize="0"/>
          <p:nvPr/>
        </p:nvPicPr>
        <p:blipFill rotWithShape="1">
          <a:blip r:embed="rId3">
            <a:alphaModFix/>
          </a:blip>
          <a:srcRect b="0" l="0" r="0" t="0"/>
          <a:stretch/>
        </p:blipFill>
        <p:spPr>
          <a:xfrm>
            <a:off x="1133450" y="0"/>
            <a:ext cx="6877100" cy="1232125"/>
          </a:xfrm>
          <a:prstGeom prst="rect">
            <a:avLst/>
          </a:prstGeom>
          <a:noFill/>
          <a:ln>
            <a:noFill/>
          </a:ln>
        </p:spPr>
      </p:pic>
      <p:sp>
        <p:nvSpPr>
          <p:cNvPr id="152" name="Google Shape;152;p5"/>
          <p:cNvSpPr txBox="1"/>
          <p:nvPr/>
        </p:nvSpPr>
        <p:spPr>
          <a:xfrm>
            <a:off x="195000" y="873975"/>
            <a:ext cx="8754000" cy="1077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900"/>
              <a:buFont typeface="Arial"/>
              <a:buNone/>
            </a:pPr>
            <a:r>
              <a:rPr b="1" i="0" lang="en" sz="2900" u="none" cap="none" strike="noStrike">
                <a:solidFill>
                  <a:srgbClr val="0B5394"/>
                </a:solidFill>
                <a:latin typeface="Old Standard TT"/>
                <a:ea typeface="Old Standard TT"/>
                <a:cs typeface="Old Standard TT"/>
                <a:sym typeface="Old Standard TT"/>
              </a:rPr>
              <a:t>Discuss with your partner the many ways people are diverse…</a:t>
            </a:r>
            <a:endParaRPr b="1" i="0" sz="2900" u="none" cap="none" strike="noStrike">
              <a:solidFill>
                <a:srgbClr val="0B5394"/>
              </a:solidFill>
              <a:latin typeface="Old Standard TT"/>
              <a:ea typeface="Old Standard TT"/>
              <a:cs typeface="Old Standard TT"/>
              <a:sym typeface="Old Standard TT"/>
            </a:endParaRPr>
          </a:p>
        </p:txBody>
      </p:sp>
      <p:sp>
        <p:nvSpPr>
          <p:cNvPr id="153" name="Google Shape;153;p5"/>
          <p:cNvSpPr txBox="1"/>
          <p:nvPr/>
        </p:nvSpPr>
        <p:spPr>
          <a:xfrm>
            <a:off x="362050" y="2184750"/>
            <a:ext cx="8586900" cy="26466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Old Standard TT"/>
              <a:ea typeface="Old Standard TT"/>
              <a:cs typeface="Old Standard TT"/>
              <a:sym typeface="Old Standard T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6"/>
          <p:cNvPicPr preferRelativeResize="0"/>
          <p:nvPr/>
        </p:nvPicPr>
        <p:blipFill rotWithShape="1">
          <a:blip r:embed="rId3">
            <a:alphaModFix/>
          </a:blip>
          <a:srcRect b="0" l="0" r="0" t="0"/>
          <a:stretch/>
        </p:blipFill>
        <p:spPr>
          <a:xfrm>
            <a:off x="0" y="37163"/>
            <a:ext cx="7603801" cy="5069176"/>
          </a:xfrm>
          <a:prstGeom prst="rect">
            <a:avLst/>
          </a:prstGeom>
          <a:noFill/>
          <a:ln>
            <a:noFill/>
          </a:ln>
        </p:spPr>
      </p:pic>
      <p:sp>
        <p:nvSpPr>
          <p:cNvPr id="159" name="Google Shape;159;p6"/>
          <p:cNvSpPr txBox="1"/>
          <p:nvPr>
            <p:ph idx="1" type="body"/>
          </p:nvPr>
        </p:nvSpPr>
        <p:spPr>
          <a:xfrm>
            <a:off x="4080425" y="0"/>
            <a:ext cx="5063700" cy="5143500"/>
          </a:xfrm>
          <a:prstGeom prst="rect">
            <a:avLst/>
          </a:prstGeom>
          <a:solidFill>
            <a:schemeClr val="lt1"/>
          </a:solidFill>
          <a:ln>
            <a:noFill/>
          </a:ln>
        </p:spPr>
        <p:txBody>
          <a:bodyPr anchorCtr="0" anchor="t" bIns="91425" lIns="91425" spcFirstLastPara="1" rIns="91425" wrap="square" tIns="91425">
            <a:normAutofit fontScale="92500" lnSpcReduction="20000"/>
          </a:bodyPr>
          <a:lstStyle/>
          <a:p>
            <a:pPr indent="0" lvl="0" marL="0" rtl="0" algn="ctr">
              <a:lnSpc>
                <a:spcPct val="115000"/>
              </a:lnSpc>
              <a:spcBef>
                <a:spcPts val="0"/>
              </a:spcBef>
              <a:spcAft>
                <a:spcPts val="0"/>
              </a:spcAft>
              <a:buSzPct val="65963"/>
              <a:buNone/>
            </a:pPr>
            <a:r>
              <a:rPr b="1" lang="en" sz="2950">
                <a:solidFill>
                  <a:srgbClr val="1A1E26"/>
                </a:solidFill>
                <a:latin typeface="Lexend"/>
                <a:ea typeface="Lexend"/>
                <a:cs typeface="Lexend"/>
                <a:sym typeface="Lexend"/>
              </a:rPr>
              <a:t>“understanding </a:t>
            </a:r>
            <a:r>
              <a:rPr b="1" lang="en" sz="2950" u="sng">
                <a:solidFill>
                  <a:srgbClr val="1A1E26"/>
                </a:solidFill>
                <a:latin typeface="Lexend"/>
                <a:ea typeface="Lexend"/>
                <a:cs typeface="Lexend"/>
                <a:sym typeface="Lexend"/>
              </a:rPr>
              <a:t>each student brings</a:t>
            </a:r>
            <a:r>
              <a:rPr b="1" lang="en" sz="2950">
                <a:solidFill>
                  <a:srgbClr val="1A1E26"/>
                </a:solidFill>
                <a:latin typeface="Lexend"/>
                <a:ea typeface="Lexend"/>
                <a:cs typeface="Lexend"/>
                <a:sym typeface="Lexend"/>
              </a:rPr>
              <a:t> </a:t>
            </a:r>
            <a:r>
              <a:rPr b="1" lang="en" sz="4612">
                <a:solidFill>
                  <a:srgbClr val="9900FF"/>
                </a:solidFill>
                <a:latin typeface="Patrick Hand"/>
                <a:ea typeface="Patrick Hand"/>
                <a:cs typeface="Patrick Hand"/>
                <a:sym typeface="Patrick Hand"/>
              </a:rPr>
              <a:t>unique experiences,</a:t>
            </a:r>
            <a:r>
              <a:rPr b="1" lang="en" sz="2950">
                <a:solidFill>
                  <a:srgbClr val="1A1E26"/>
                </a:solidFill>
                <a:latin typeface="Lexend"/>
                <a:ea typeface="Lexend"/>
                <a:cs typeface="Lexend"/>
                <a:sym typeface="Lexend"/>
              </a:rPr>
              <a:t> </a:t>
            </a:r>
            <a:r>
              <a:rPr b="1" lang="en" sz="3724">
                <a:solidFill>
                  <a:srgbClr val="0000FF"/>
                </a:solidFill>
                <a:latin typeface="Bebas Neue"/>
                <a:ea typeface="Bebas Neue"/>
                <a:cs typeface="Bebas Neue"/>
                <a:sym typeface="Bebas Neue"/>
              </a:rPr>
              <a:t>strengths,</a:t>
            </a:r>
            <a:r>
              <a:rPr b="1" lang="en" sz="3724">
                <a:solidFill>
                  <a:srgbClr val="1A1E26"/>
                </a:solidFill>
                <a:latin typeface="Lexend"/>
                <a:ea typeface="Lexend"/>
                <a:cs typeface="Lexend"/>
                <a:sym typeface="Lexend"/>
              </a:rPr>
              <a:t> </a:t>
            </a:r>
            <a:r>
              <a:rPr b="1" lang="en" sz="2950">
                <a:solidFill>
                  <a:srgbClr val="1A1E26"/>
                </a:solidFill>
                <a:latin typeface="Lexend"/>
                <a:ea typeface="Lexend"/>
                <a:cs typeface="Lexend"/>
                <a:sym typeface="Lexend"/>
              </a:rPr>
              <a:t>and</a:t>
            </a:r>
            <a:r>
              <a:rPr b="1" lang="en" sz="4843">
                <a:solidFill>
                  <a:srgbClr val="00FF00"/>
                </a:solidFill>
                <a:latin typeface="Pacifico"/>
                <a:ea typeface="Pacifico"/>
                <a:cs typeface="Pacifico"/>
                <a:sym typeface="Pacifico"/>
              </a:rPr>
              <a:t> ideas</a:t>
            </a:r>
            <a:r>
              <a:rPr b="1" lang="en" sz="2950">
                <a:solidFill>
                  <a:srgbClr val="1A1E26"/>
                </a:solidFill>
                <a:latin typeface="Lexend"/>
                <a:ea typeface="Lexend"/>
                <a:cs typeface="Lexend"/>
                <a:sym typeface="Lexend"/>
              </a:rPr>
              <a:t> to our classroom … Diversity is the exploration</a:t>
            </a:r>
            <a:r>
              <a:rPr b="1" lang="en" sz="2950">
                <a:solidFill>
                  <a:srgbClr val="FF00FF"/>
                </a:solidFill>
                <a:latin typeface="Lexend"/>
                <a:ea typeface="Lexend"/>
                <a:cs typeface="Lexend"/>
                <a:sym typeface="Lexend"/>
              </a:rPr>
              <a:t> </a:t>
            </a:r>
            <a:r>
              <a:rPr b="1" lang="en" sz="2950">
                <a:solidFill>
                  <a:srgbClr val="222222"/>
                </a:solidFill>
                <a:latin typeface="Lexend"/>
                <a:ea typeface="Lexend"/>
                <a:cs typeface="Lexend"/>
                <a:sym typeface="Lexend"/>
              </a:rPr>
              <a:t>and incorporation of these differences to</a:t>
            </a:r>
            <a:r>
              <a:rPr b="1" lang="en" sz="2950">
                <a:solidFill>
                  <a:srgbClr val="FF00FF"/>
                </a:solidFill>
                <a:latin typeface="Lexend"/>
                <a:ea typeface="Lexend"/>
                <a:cs typeface="Lexend"/>
                <a:sym typeface="Lexend"/>
              </a:rPr>
              <a:t> </a:t>
            </a:r>
            <a:r>
              <a:rPr b="1" lang="en" sz="5004">
                <a:solidFill>
                  <a:srgbClr val="FF00FF"/>
                </a:solidFill>
                <a:latin typeface="Amatic SC"/>
                <a:ea typeface="Amatic SC"/>
                <a:cs typeface="Amatic SC"/>
                <a:sym typeface="Amatic SC"/>
              </a:rPr>
              <a:t>enrich</a:t>
            </a:r>
            <a:r>
              <a:rPr b="1" lang="en" sz="2950">
                <a:solidFill>
                  <a:srgbClr val="FF00FF"/>
                </a:solidFill>
                <a:latin typeface="Lexend"/>
                <a:ea typeface="Lexend"/>
                <a:cs typeface="Lexend"/>
                <a:sym typeface="Lexend"/>
              </a:rPr>
              <a:t> </a:t>
            </a:r>
            <a:r>
              <a:rPr b="1" lang="en" sz="2950">
                <a:solidFill>
                  <a:srgbClr val="FFD966"/>
                </a:solidFill>
                <a:latin typeface="Lexend"/>
                <a:ea typeface="Lexend"/>
                <a:cs typeface="Lexend"/>
                <a:sym typeface="Lexend"/>
              </a:rPr>
              <a:t>learning in our classroom</a:t>
            </a:r>
            <a:r>
              <a:rPr b="1" lang="en" sz="2950">
                <a:solidFill>
                  <a:srgbClr val="FF00FF"/>
                </a:solidFill>
                <a:latin typeface="Lexend"/>
                <a:ea typeface="Lexend"/>
                <a:cs typeface="Lexend"/>
                <a:sym typeface="Lexend"/>
              </a:rPr>
              <a:t>.</a:t>
            </a:r>
            <a:r>
              <a:rPr b="1" lang="en" sz="2950">
                <a:solidFill>
                  <a:srgbClr val="1A1E26"/>
                </a:solidFill>
                <a:latin typeface="Lexend"/>
                <a:ea typeface="Lexend"/>
                <a:cs typeface="Lexend"/>
                <a:sym typeface="Lexend"/>
              </a:rPr>
              <a:t>”</a:t>
            </a:r>
            <a:endParaRPr b="1" sz="2950">
              <a:solidFill>
                <a:srgbClr val="1A1E26"/>
              </a:solidFill>
              <a:latin typeface="Lexend"/>
              <a:ea typeface="Lexend"/>
              <a:cs typeface="Lexend"/>
              <a:sym typeface="Lexend"/>
            </a:endParaRPr>
          </a:p>
          <a:p>
            <a:pPr indent="0" lvl="0" marL="0" rtl="0" algn="ctr">
              <a:lnSpc>
                <a:spcPct val="115000"/>
              </a:lnSpc>
              <a:spcBef>
                <a:spcPts val="1200"/>
              </a:spcBef>
              <a:spcAft>
                <a:spcPts val="1200"/>
              </a:spcAft>
              <a:buSzPct val="97248"/>
              <a:buNone/>
            </a:pPr>
            <a:r>
              <a:rPr b="1" i="1" lang="en" sz="2001">
                <a:solidFill>
                  <a:srgbClr val="1A1E26"/>
                </a:solidFill>
                <a:latin typeface="Arial"/>
                <a:ea typeface="Arial"/>
                <a:cs typeface="Arial"/>
                <a:sym typeface="Arial"/>
              </a:rPr>
              <a:t>The University of Rhode Island</a:t>
            </a:r>
            <a:endParaRPr b="1" i="1" sz="2001">
              <a:solidFill>
                <a:srgbClr val="1A1E26"/>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