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-angle exterior view of a modern building facade covered with alumini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ow-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-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lobetrotters NE…"/>
          <p:cNvSpPr txBox="1"/>
          <p:nvPr>
            <p:ph type="body" idx="21"/>
          </p:nvPr>
        </p:nvSpPr>
        <p:spPr>
          <a:xfrm>
            <a:off x="953708" y="11781946"/>
            <a:ext cx="22736934" cy="12480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Globetrotters NE</a:t>
            </a:r>
          </a:p>
          <a:p>
            <a:pPr/>
            <a:r>
              <a:t>Language Learning &amp; CPD</a:t>
            </a:r>
          </a:p>
        </p:txBody>
      </p:sp>
      <p:sp>
        <p:nvSpPr>
          <p:cNvPr id="152" name="Los Juegos Olímpicos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  <a:r>
              <a:t>Los Juegos Olímpicos </a:t>
            </a:r>
          </a:p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  <a:r>
              <a:t>2024</a:t>
            </a:r>
          </a:p>
        </p:txBody>
      </p:sp>
      <p:pic>
        <p:nvPicPr>
          <p:cNvPr id="153" name="Olympic-Rings.png" descr="Olympic-Ring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2175" y="666750"/>
            <a:ext cx="15240000" cy="739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7000" y="10256280"/>
            <a:ext cx="5150000" cy="2905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deporte es?</a:t>
            </a:r>
          </a:p>
        </p:txBody>
      </p:sp>
      <p:sp>
        <p:nvSpPr>
          <p:cNvPr id="24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Es el bádmint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bádminton </a:t>
            </a:r>
          </a:p>
        </p:txBody>
      </p:sp>
      <p:pic>
        <p:nvPicPr>
          <p:cNvPr id="245" name="Badminton" descr="Badmint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4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49" name="Es el balonces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baloncesto </a:t>
            </a:r>
          </a:p>
        </p:txBody>
      </p:sp>
      <p:pic>
        <p:nvPicPr>
          <p:cNvPr id="250" name="Basketball" descr="Basketb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54" name="Es el boxe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boxeo </a:t>
            </a:r>
          </a:p>
        </p:txBody>
      </p:sp>
      <p:pic>
        <p:nvPicPr>
          <p:cNvPr id="255" name="Boxe" descr="Box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5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59" name="Es el piragüism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piragüismo  </a:t>
            </a:r>
          </a:p>
        </p:txBody>
      </p:sp>
      <p:pic>
        <p:nvPicPr>
          <p:cNvPr id="260" name="Canoë-kayak, course en ligne" descr="Canoë-kayak, course en lig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6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64" name="Es el ciclism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 ciclismo </a:t>
            </a:r>
          </a:p>
        </p:txBody>
      </p:sp>
      <p:pic>
        <p:nvPicPr>
          <p:cNvPr id="265" name="Cyclisme – Route" descr="Cyclisme – Rou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deporte es?</a:t>
            </a:r>
          </a:p>
        </p:txBody>
      </p:sp>
      <p:sp>
        <p:nvSpPr>
          <p:cNvPr id="26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Es la equitació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 </a:t>
            </a:r>
            <a:r>
              <a:rPr>
                <a:solidFill>
                  <a:srgbClr val="FF0000"/>
                </a:solidFill>
              </a:rPr>
              <a:t>la</a:t>
            </a:r>
            <a:r>
              <a:t> equitación </a:t>
            </a:r>
          </a:p>
        </p:txBody>
      </p:sp>
      <p:pic>
        <p:nvPicPr>
          <p:cNvPr id="270" name="Sports équestres – dressage" descr="Sports équestres – dress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Es la esgrim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 </a:t>
            </a:r>
            <a:r>
              <a:rPr>
                <a:solidFill>
                  <a:srgbClr val="FF0000"/>
                </a:solidFill>
              </a:rPr>
              <a:t>la</a:t>
            </a:r>
            <a:r>
              <a:t> esgrima </a:t>
            </a:r>
          </a:p>
        </p:txBody>
      </p:sp>
      <p:sp>
        <p:nvSpPr>
          <p:cNvPr id="274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deporte es?</a:t>
            </a:r>
          </a:p>
        </p:txBody>
      </p:sp>
      <p:pic>
        <p:nvPicPr>
          <p:cNvPr id="275" name="Escrime" descr="Escrim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deporte es?</a:t>
            </a:r>
          </a:p>
        </p:txBody>
      </p:sp>
      <p:sp>
        <p:nvSpPr>
          <p:cNvPr id="2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Es el futbó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futból</a:t>
            </a:r>
          </a:p>
        </p:txBody>
      </p:sp>
      <p:pic>
        <p:nvPicPr>
          <p:cNvPr id="280" name="Football" descr="Footb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deporte es?</a:t>
            </a:r>
          </a:p>
        </p:txBody>
      </p:sp>
      <p:sp>
        <p:nvSpPr>
          <p:cNvPr id="2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Es la gimnasi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 </a:t>
            </a:r>
            <a:r>
              <a:rPr>
                <a:solidFill>
                  <a:srgbClr val="FF0000"/>
                </a:solidFill>
              </a:rPr>
              <a:t>la</a:t>
            </a:r>
            <a:r>
              <a:t> gimnasia </a:t>
            </a:r>
          </a:p>
        </p:txBody>
      </p:sp>
      <p:pic>
        <p:nvPicPr>
          <p:cNvPr id="285" name="Gymnastique artistique" descr="Gymnastique artistiq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89" name="Es el balonman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 balonmano </a:t>
            </a:r>
          </a:p>
        </p:txBody>
      </p:sp>
      <p:pic>
        <p:nvPicPr>
          <p:cNvPr id="290" name="Handball" descr="Handb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¿De qué color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159" sz="80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¿De qué color es?</a:t>
            </a:r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Olympic-Rings.png" descr="Olympic-Ring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225" y="3978275"/>
            <a:ext cx="15240000" cy="739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 flipV="1">
            <a:off x="4559300" y="8585199"/>
            <a:ext cx="1441450" cy="1873252"/>
          </a:xfrm>
          <a:prstGeom prst="line">
            <a:avLst/>
          </a:prstGeom>
          <a:ln w="76200">
            <a:solidFill>
              <a:srgbClr val="0099CC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1" name="Line"/>
          <p:cNvSpPr/>
          <p:nvPr/>
        </p:nvSpPr>
        <p:spPr>
          <a:xfrm flipH="1" flipV="1">
            <a:off x="10033000" y="11033124"/>
            <a:ext cx="1006476" cy="1298577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2" name="Line"/>
          <p:cNvSpPr/>
          <p:nvPr/>
        </p:nvSpPr>
        <p:spPr>
          <a:xfrm flipV="1">
            <a:off x="13776324" y="2968625"/>
            <a:ext cx="1295401" cy="1730375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3" name="Line"/>
          <p:cNvSpPr/>
          <p:nvPr/>
        </p:nvSpPr>
        <p:spPr>
          <a:xfrm flipV="1">
            <a:off x="14065249" y="11033124"/>
            <a:ext cx="863601" cy="866777"/>
          </a:xfrm>
          <a:prstGeom prst="line">
            <a:avLst/>
          </a:prstGeom>
          <a:ln w="76200">
            <a:solidFill>
              <a:srgbClr val="33CC33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4" name="Line"/>
          <p:cNvSpPr/>
          <p:nvPr/>
        </p:nvSpPr>
        <p:spPr>
          <a:xfrm flipH="1" flipV="1">
            <a:off x="17233899" y="2968624"/>
            <a:ext cx="285752" cy="1298577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1"/>
          <p:cNvSpPr txBox="1"/>
          <p:nvPr/>
        </p:nvSpPr>
        <p:spPr>
          <a:xfrm>
            <a:off x="6809740" y="5763717"/>
            <a:ext cx="125539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1</a:t>
            </a:r>
          </a:p>
        </p:txBody>
      </p:sp>
      <p:sp>
        <p:nvSpPr>
          <p:cNvPr id="166" name="2"/>
          <p:cNvSpPr txBox="1"/>
          <p:nvPr/>
        </p:nvSpPr>
        <p:spPr>
          <a:xfrm>
            <a:off x="9403715" y="8211642"/>
            <a:ext cx="125539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2</a:t>
            </a:r>
          </a:p>
        </p:txBody>
      </p:sp>
      <p:sp>
        <p:nvSpPr>
          <p:cNvPr id="167" name="3"/>
          <p:cNvSpPr txBox="1"/>
          <p:nvPr/>
        </p:nvSpPr>
        <p:spPr>
          <a:xfrm>
            <a:off x="11851640" y="5906592"/>
            <a:ext cx="125539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3</a:t>
            </a:r>
          </a:p>
        </p:txBody>
      </p:sp>
      <p:sp>
        <p:nvSpPr>
          <p:cNvPr id="168" name="4"/>
          <p:cNvSpPr txBox="1"/>
          <p:nvPr/>
        </p:nvSpPr>
        <p:spPr>
          <a:xfrm>
            <a:off x="14299565" y="8354517"/>
            <a:ext cx="125539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4</a:t>
            </a:r>
          </a:p>
        </p:txBody>
      </p:sp>
      <p:sp>
        <p:nvSpPr>
          <p:cNvPr id="169" name="5"/>
          <p:cNvSpPr txBox="1"/>
          <p:nvPr/>
        </p:nvSpPr>
        <p:spPr>
          <a:xfrm>
            <a:off x="16893539" y="5906592"/>
            <a:ext cx="125539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5</a:t>
            </a:r>
          </a:p>
        </p:txBody>
      </p:sp>
      <p:sp>
        <p:nvSpPr>
          <p:cNvPr id="170" name="azul"/>
          <p:cNvSpPr txBox="1"/>
          <p:nvPr/>
        </p:nvSpPr>
        <p:spPr>
          <a:xfrm>
            <a:off x="4507864" y="10370642"/>
            <a:ext cx="125539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azul</a:t>
            </a:r>
          </a:p>
        </p:txBody>
      </p:sp>
      <p:sp>
        <p:nvSpPr>
          <p:cNvPr id="171" name="amarillo"/>
          <p:cNvSpPr txBox="1"/>
          <p:nvPr/>
        </p:nvSpPr>
        <p:spPr>
          <a:xfrm>
            <a:off x="9546590" y="12386767"/>
            <a:ext cx="211899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amarillo</a:t>
            </a:r>
          </a:p>
        </p:txBody>
      </p:sp>
      <p:sp>
        <p:nvSpPr>
          <p:cNvPr id="172" name="verde"/>
          <p:cNvSpPr txBox="1"/>
          <p:nvPr/>
        </p:nvSpPr>
        <p:spPr>
          <a:xfrm>
            <a:off x="13435965" y="11812092"/>
            <a:ext cx="154432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verde</a:t>
            </a:r>
          </a:p>
        </p:txBody>
      </p:sp>
      <p:sp>
        <p:nvSpPr>
          <p:cNvPr id="173" name="rojo"/>
          <p:cNvSpPr txBox="1"/>
          <p:nvPr/>
        </p:nvSpPr>
        <p:spPr>
          <a:xfrm>
            <a:off x="16893539" y="1731467"/>
            <a:ext cx="154432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rojo</a:t>
            </a:r>
          </a:p>
        </p:txBody>
      </p:sp>
      <p:sp>
        <p:nvSpPr>
          <p:cNvPr id="174" name="negro"/>
          <p:cNvSpPr txBox="1"/>
          <p:nvPr/>
        </p:nvSpPr>
        <p:spPr>
          <a:xfrm>
            <a:off x="15020290" y="1874342"/>
            <a:ext cx="154432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100"/>
              </a:spcBef>
            </a:lvl1pPr>
          </a:lstStyle>
          <a:p>
            <a:pPr/>
            <a:r>
              <a:t>negro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2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2" presetID="18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2" presetID="18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4"/>
      <p:bldP build="whole" bldLvl="1" animBg="1" rev="0" advAuto="0" spid="174" grpId="3"/>
      <p:bldP build="whole" bldLvl="1" animBg="1" rev="0" advAuto="0" spid="170" grpId="1"/>
      <p:bldP build="whole" bldLvl="1" animBg="1" rev="0" advAuto="0" spid="171" grpId="2"/>
      <p:bldP build="whole" bldLvl="1" animBg="1" rev="0" advAuto="0" spid="173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9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94" name="Es el hockey sobre césp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 hockey sobre césped </a:t>
            </a:r>
          </a:p>
        </p:txBody>
      </p:sp>
      <p:pic>
        <p:nvPicPr>
          <p:cNvPr id="295" name="Hockey" descr="Hocke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9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99" name="Es el jud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 judo </a:t>
            </a:r>
          </a:p>
        </p:txBody>
      </p:sp>
      <p:pic>
        <p:nvPicPr>
          <p:cNvPr id="300" name="Judo" descr="Jud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3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04" name="Es el pentatlón modern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pentatlón moderno  </a:t>
            </a:r>
          </a:p>
        </p:txBody>
      </p:sp>
      <p:pic>
        <p:nvPicPr>
          <p:cNvPr id="305" name="Pentathlon moderne" descr="Pentathlon moder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3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09" name="Es el rem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 </a:t>
            </a:r>
            <a:r>
              <a:t>remo </a:t>
            </a:r>
          </a:p>
        </p:txBody>
      </p:sp>
      <p:pic>
        <p:nvPicPr>
          <p:cNvPr id="310" name="Aviron" descr="Avir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31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14" name="Es la vel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FF0000"/>
                </a:solidFill>
              </a:rPr>
              <a:t>la</a:t>
            </a:r>
            <a:r>
              <a:t> vela</a:t>
            </a:r>
          </a:p>
        </p:txBody>
      </p:sp>
      <p:pic>
        <p:nvPicPr>
          <p:cNvPr id="315" name="Voile" descr="Voi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Qué deporte es?</a:t>
            </a:r>
          </a:p>
        </p:txBody>
      </p:sp>
      <p:sp>
        <p:nvSpPr>
          <p:cNvPr id="31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19" name="Es el tir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tiro </a:t>
            </a:r>
          </a:p>
        </p:txBody>
      </p:sp>
      <p:pic>
        <p:nvPicPr>
          <p:cNvPr id="320" name="Tir" descr="Ti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Qué deporte es?</a:t>
            </a:r>
          </a:p>
        </p:txBody>
      </p:sp>
      <p:sp>
        <p:nvSpPr>
          <p:cNvPr id="32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24" name="Es el tenis de mes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tenis de mesa </a:t>
            </a:r>
          </a:p>
        </p:txBody>
      </p:sp>
      <p:pic>
        <p:nvPicPr>
          <p:cNvPr id="325" name="Tennis de table" descr="Tennis de tab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Qué deporte es?</a:t>
            </a:r>
          </a:p>
        </p:txBody>
      </p:sp>
      <p:sp>
        <p:nvSpPr>
          <p:cNvPr id="32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29" name="Es el taekwond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taekwondo </a:t>
            </a:r>
          </a:p>
        </p:txBody>
      </p:sp>
      <p:pic>
        <p:nvPicPr>
          <p:cNvPr id="330" name="Taekwondo" descr="Taekwond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Qué deporte es?</a:t>
            </a:r>
          </a:p>
        </p:txBody>
      </p:sp>
      <p:sp>
        <p:nvSpPr>
          <p:cNvPr id="33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34" name="Es el ten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tenis</a:t>
            </a:r>
          </a:p>
        </p:txBody>
      </p:sp>
      <p:pic>
        <p:nvPicPr>
          <p:cNvPr id="335" name="Tennis" descr="Tenni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Qué deporte es?</a:t>
            </a:r>
          </a:p>
        </p:txBody>
      </p:sp>
      <p:sp>
        <p:nvSpPr>
          <p:cNvPr id="33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39" name="Es el triatló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triatlón   </a:t>
            </a:r>
          </a:p>
        </p:txBody>
      </p:sp>
      <p:pic>
        <p:nvPicPr>
          <p:cNvPr id="340" name="Triathlon" descr="Triathl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¿Qué son los continent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 ¿Qué son los continentes? </a:t>
            </a:r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685800">
              <a:buSzTx/>
              <a:buNone/>
            </a:pPr>
          </a:p>
        </p:txBody>
      </p:sp>
      <p:pic>
        <p:nvPicPr>
          <p:cNvPr id="179" name="BlankMap-World-Continents.png" descr="BlankMap-World-Contin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5775" y="3400425"/>
            <a:ext cx="14258925" cy="826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América"/>
          <p:cNvSpPr txBox="1"/>
          <p:nvPr/>
        </p:nvSpPr>
        <p:spPr>
          <a:xfrm>
            <a:off x="3498215" y="7847533"/>
            <a:ext cx="4208146" cy="9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300"/>
              </a:spcBef>
              <a:defRPr b="1" sz="5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América</a:t>
            </a:r>
          </a:p>
        </p:txBody>
      </p:sp>
      <p:sp>
        <p:nvSpPr>
          <p:cNvPr id="181" name="Europa"/>
          <p:cNvSpPr txBox="1"/>
          <p:nvPr/>
        </p:nvSpPr>
        <p:spPr>
          <a:xfrm>
            <a:off x="12028829" y="2408758"/>
            <a:ext cx="4208147" cy="9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3300"/>
              </a:spcBef>
              <a:defRPr b="1" sz="5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Europa</a:t>
            </a:r>
            <a:r>
              <a:rPr b="0"/>
              <a:t> </a:t>
            </a:r>
          </a:p>
        </p:txBody>
      </p:sp>
      <p:sp>
        <p:nvSpPr>
          <p:cNvPr id="182" name="África"/>
          <p:cNvSpPr txBox="1"/>
          <p:nvPr/>
        </p:nvSpPr>
        <p:spPr>
          <a:xfrm>
            <a:off x="10124440" y="11301933"/>
            <a:ext cx="4208146" cy="9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300"/>
              </a:spcBef>
              <a:defRPr b="1" sz="5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África</a:t>
            </a:r>
          </a:p>
        </p:txBody>
      </p:sp>
      <p:sp>
        <p:nvSpPr>
          <p:cNvPr id="183" name="Asia"/>
          <p:cNvSpPr txBox="1"/>
          <p:nvPr/>
        </p:nvSpPr>
        <p:spPr>
          <a:xfrm>
            <a:off x="15883890" y="1653108"/>
            <a:ext cx="4208146" cy="9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300"/>
              </a:spcBef>
              <a:defRPr b="1" sz="5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Asia</a:t>
            </a:r>
          </a:p>
        </p:txBody>
      </p:sp>
      <p:sp>
        <p:nvSpPr>
          <p:cNvPr id="184" name="Oceanía"/>
          <p:cNvSpPr txBox="1"/>
          <p:nvPr/>
        </p:nvSpPr>
        <p:spPr>
          <a:xfrm>
            <a:off x="15883890" y="11590858"/>
            <a:ext cx="4208146" cy="9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Oceanía</a:t>
            </a:r>
          </a:p>
        </p:txBody>
      </p:sp>
      <p:sp>
        <p:nvSpPr>
          <p:cNvPr id="185" name="Line"/>
          <p:cNvSpPr/>
          <p:nvPr/>
        </p:nvSpPr>
        <p:spPr>
          <a:xfrm flipV="1">
            <a:off x="5422899" y="6569075"/>
            <a:ext cx="1009652" cy="1584325"/>
          </a:xfrm>
          <a:prstGeom prst="line">
            <a:avLst/>
          </a:prstGeom>
          <a:ln w="114300">
            <a:solidFill>
              <a:srgbClr val="808080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6" name="Line"/>
          <p:cNvSpPr/>
          <p:nvPr/>
        </p:nvSpPr>
        <p:spPr>
          <a:xfrm>
            <a:off x="6000749" y="9305924"/>
            <a:ext cx="1727202" cy="574677"/>
          </a:xfrm>
          <a:prstGeom prst="line">
            <a:avLst/>
          </a:prstGeom>
          <a:ln w="114300">
            <a:solidFill>
              <a:srgbClr val="808080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87" name="Olympic-Rings.png" descr="Olympic-Ring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34875" y="4699000"/>
            <a:ext cx="72072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Olympic-Rings.png" descr="Olympic-Ring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7225" y="5130800"/>
            <a:ext cx="72072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Olympic-Rings.png" descr="Olympic-Ring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02100" y="9305925"/>
            <a:ext cx="72072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lympic-Rings.png" descr="Olympic-Ring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3075" y="7000875"/>
            <a:ext cx="72072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lympic-Rings.png" descr="Olympic-Ring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39925" y="5130800"/>
            <a:ext cx="720725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ine"/>
          <p:cNvSpPr/>
          <p:nvPr/>
        </p:nvSpPr>
        <p:spPr>
          <a:xfrm flipH="1">
            <a:off x="16944975" y="3114675"/>
            <a:ext cx="863601" cy="863600"/>
          </a:xfrm>
          <a:prstGeom prst="line">
            <a:avLst/>
          </a:prstGeom>
          <a:ln w="114300">
            <a:solidFill>
              <a:srgbClr val="808080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3" name="Line"/>
          <p:cNvSpPr/>
          <p:nvPr/>
        </p:nvSpPr>
        <p:spPr>
          <a:xfrm>
            <a:off x="12915265" y="3257550"/>
            <a:ext cx="1" cy="863600"/>
          </a:xfrm>
          <a:prstGeom prst="line">
            <a:avLst/>
          </a:prstGeom>
          <a:ln w="114300">
            <a:solidFill>
              <a:srgbClr val="808080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4" name="Line"/>
          <p:cNvSpPr/>
          <p:nvPr/>
        </p:nvSpPr>
        <p:spPr>
          <a:xfrm flipH="1" flipV="1">
            <a:off x="17087850" y="10890250"/>
            <a:ext cx="288926" cy="1152525"/>
          </a:xfrm>
          <a:prstGeom prst="line">
            <a:avLst/>
          </a:prstGeom>
          <a:ln w="114300">
            <a:solidFill>
              <a:srgbClr val="808080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5" name="Line"/>
          <p:cNvSpPr/>
          <p:nvPr/>
        </p:nvSpPr>
        <p:spPr>
          <a:xfrm flipV="1">
            <a:off x="12337415" y="10458450"/>
            <a:ext cx="1" cy="1009650"/>
          </a:xfrm>
          <a:prstGeom prst="line">
            <a:avLst/>
          </a:prstGeom>
          <a:ln w="114300">
            <a:solidFill>
              <a:srgbClr val="808080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6" name="Line"/>
          <p:cNvSpPr/>
          <p:nvPr/>
        </p:nvSpPr>
        <p:spPr>
          <a:xfrm flipV="1">
            <a:off x="17951450" y="10890250"/>
            <a:ext cx="577851" cy="1009650"/>
          </a:xfrm>
          <a:prstGeom prst="line">
            <a:avLst/>
          </a:prstGeom>
          <a:ln w="114300">
            <a:solidFill>
              <a:srgbClr val="808080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9" grpId="6"/>
      <p:bldP build="whole" bldLvl="1" animBg="1" rev="0" advAuto="0" spid="185" grpId="8"/>
      <p:bldP build="whole" bldLvl="1" animBg="1" rev="0" advAuto="0" spid="193" grpId="13"/>
      <p:bldP build="whole" bldLvl="1" animBg="1" rev="0" advAuto="0" spid="183" grpId="14"/>
      <p:bldP build="whole" bldLvl="1" animBg="1" rev="0" advAuto="0" spid="184" grpId="16"/>
      <p:bldP build="whole" bldLvl="1" animBg="1" rev="0" advAuto="0" spid="192" grpId="15"/>
      <p:bldP build="whole" bldLvl="1" animBg="1" rev="0" advAuto="0" spid="194" grpId="17"/>
      <p:bldP build="whole" bldLvl="1" animBg="1" rev="0" advAuto="0" spid="182" grpId="10"/>
      <p:bldP build="whole" bldLvl="1" animBg="1" rev="0" advAuto="0" spid="186" grpId="9"/>
      <p:bldP build="whole" bldLvl="1" animBg="1" rev="0" advAuto="0" spid="187" grpId="4"/>
      <p:bldP build="whole" bldLvl="1" animBg="1" rev="0" advAuto="0" spid="196" grpId="18"/>
      <p:bldP build="whole" bldLvl="1" animBg="1" rev="0" advAuto="0" spid="190" grpId="3"/>
      <p:bldP build="whole" bldLvl="1" animBg="1" rev="0" advAuto="0" spid="179" grpId="1"/>
      <p:bldP build="whole" bldLvl="1" animBg="1" rev="0" advAuto="0" spid="181" grpId="12"/>
      <p:bldP build="whole" bldLvl="1" animBg="1" rev="0" advAuto="0" spid="180" grpId="7"/>
      <p:bldP build="whole" bldLvl="1" animBg="1" rev="0" advAuto="0" spid="195" grpId="11"/>
      <p:bldP build="whole" bldLvl="1" animBg="1" rev="0" advAuto="0" spid="191" grpId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Qué deporte es?</a:t>
            </a:r>
          </a:p>
        </p:txBody>
      </p:sp>
      <p:sp>
        <p:nvSpPr>
          <p:cNvPr id="34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44" name="Es el voleibo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voleibol</a:t>
            </a:r>
          </a:p>
        </p:txBody>
      </p:sp>
      <p:pic>
        <p:nvPicPr>
          <p:cNvPr id="345" name="Volleyball" descr="Volleyb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34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49" name="Es la halterofili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FF0000"/>
                </a:solidFill>
              </a:rPr>
              <a:t>la</a:t>
            </a:r>
            <a:r>
              <a:t> halterofilia  </a:t>
            </a:r>
          </a:p>
        </p:txBody>
      </p:sp>
      <p:pic>
        <p:nvPicPr>
          <p:cNvPr id="350" name="Haltérophilie" descr="Haltérophili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3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354" name="Es la luch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FF0000"/>
                </a:solidFill>
              </a:rPr>
              <a:t>la</a:t>
            </a:r>
            <a:r>
              <a:t> lucha  </a:t>
            </a:r>
          </a:p>
        </p:txBody>
      </p:sp>
      <p:pic>
        <p:nvPicPr>
          <p:cNvPr id="355" name="Lutte" descr="Lut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Olympic-Rings.png" descr="Olympic-Ring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2625" y="549275"/>
            <a:ext cx="8642350" cy="3571875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Más rápido, más alto, más fuerte"/>
          <p:cNvSpPr txBox="1"/>
          <p:nvPr/>
        </p:nvSpPr>
        <p:spPr>
          <a:xfrm>
            <a:off x="4702175" y="8442325"/>
            <a:ext cx="15265400" cy="527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6600">
                <a:ln w="12700" cap="flat">
                  <a:solidFill>
                    <a:srgbClr val="B2B2B2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6200000" scaled="0"/>
                </a:gradFill>
                <a:effectLst>
                  <a:outerShdw sx="100000" sy="100000" kx="0" ky="0" algn="b" rotWithShape="0" blurRad="63500" dist="35921" dir="2700000">
                    <a:srgbClr val="875B0D">
                      <a:alpha val="69999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Más rápido, más alto, más fuerte </a:t>
            </a:r>
            <a:endParaRPr sz="7200"/>
          </a:p>
        </p:txBody>
      </p:sp>
      <p:sp>
        <p:nvSpPr>
          <p:cNvPr id="361" name="Citius, altius, fortius"/>
          <p:cNvSpPr txBox="1"/>
          <p:nvPr/>
        </p:nvSpPr>
        <p:spPr>
          <a:xfrm>
            <a:off x="5854700" y="4552950"/>
            <a:ext cx="12963525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8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AAAAAA"/>
                    </a:gs>
                  </a:gsLst>
                  <a:lin ang="16200000" scaled="0"/>
                </a:gradFill>
                <a:effectLst>
                  <a:outerShdw sx="100000" sy="100000" kx="0" ky="0" algn="b" rotWithShape="0" blurRad="63500" dist="45790" dir="3378596">
                    <a:srgbClr val="4D4D4D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Citius, altius, fortius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os principales hech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Los principales hechos</a:t>
            </a:r>
          </a:p>
        </p:txBody>
      </p:sp>
      <p:sp>
        <p:nvSpPr>
          <p:cNvPr id="19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Localizació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685800">
              <a:buSzTx/>
              <a:buNone/>
              <a:defRPr>
                <a:latin typeface="Skia Bold"/>
                <a:ea typeface="Skia Bold"/>
                <a:cs typeface="Skia Bold"/>
                <a:sym typeface="Skia Bold"/>
              </a:defRPr>
            </a:pPr>
            <a:r>
              <a:t>Localización</a:t>
            </a:r>
            <a:r>
              <a:rPr>
                <a:latin typeface="Skia Regular"/>
                <a:ea typeface="Skia Regular"/>
                <a:cs typeface="Skia Regular"/>
                <a:sym typeface="Skia Regular"/>
              </a:rPr>
              <a:t> </a:t>
            </a:r>
            <a:endParaRPr>
              <a:latin typeface="Skia Regular"/>
              <a:ea typeface="Skia Regular"/>
              <a:cs typeface="Skia Regular"/>
              <a:sym typeface="Skia Regular"/>
            </a:endParaRPr>
          </a:p>
          <a:p>
            <a:pPr marL="685800" indent="-685800">
              <a:buSzTx/>
              <a:buNone/>
              <a:defRPr>
                <a:solidFill>
                  <a:srgbClr val="808080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Paris, Francia</a:t>
            </a:r>
          </a:p>
          <a:p>
            <a:pPr marL="685800" indent="-685800">
              <a:buSzTx/>
              <a:buNone/>
              <a:defRPr>
                <a:latin typeface="Skia Bold"/>
                <a:ea typeface="Skia Bold"/>
                <a:cs typeface="Skia Bold"/>
                <a:sym typeface="Skia Bold"/>
              </a:defRPr>
            </a:pPr>
            <a:r>
              <a:t>Apertura</a:t>
            </a:r>
            <a:r>
              <a:rPr>
                <a:latin typeface="Skia Regular"/>
                <a:ea typeface="Skia Regular"/>
                <a:cs typeface="Skia Regular"/>
                <a:sym typeface="Skia Regular"/>
              </a:rPr>
              <a:t> </a:t>
            </a:r>
            <a:endParaRPr>
              <a:latin typeface="Skia Regular"/>
              <a:ea typeface="Skia Regular"/>
              <a:cs typeface="Skia Regular"/>
              <a:sym typeface="Skia Regular"/>
            </a:endParaRPr>
          </a:p>
          <a:p>
            <a:pPr marL="685800" indent="-685800">
              <a:buSzTx/>
              <a:buNone/>
              <a:defRPr>
                <a:solidFill>
                  <a:srgbClr val="808080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26 de julio de 2024</a:t>
            </a:r>
          </a:p>
          <a:p>
            <a:pPr marL="685800" indent="-685800">
              <a:buSzTx/>
              <a:buNone/>
              <a:defRPr>
                <a:latin typeface="Skia Bold"/>
                <a:ea typeface="Skia Bold"/>
                <a:cs typeface="Skia Bold"/>
                <a:sym typeface="Skia Bold"/>
              </a:defRPr>
            </a:pPr>
            <a:r>
              <a:t>Clausura</a:t>
            </a:r>
            <a:r>
              <a:rPr>
                <a:latin typeface="Skia Regular"/>
                <a:ea typeface="Skia Regular"/>
                <a:cs typeface="Skia Regular"/>
                <a:sym typeface="Skia Regular"/>
              </a:rPr>
              <a:t> </a:t>
            </a:r>
            <a:endParaRPr>
              <a:latin typeface="Skia Regular"/>
              <a:ea typeface="Skia Regular"/>
              <a:cs typeface="Skia Regular"/>
              <a:sym typeface="Skia Regular"/>
            </a:endParaRPr>
          </a:p>
          <a:p>
            <a:pPr marL="685800" indent="-685800">
              <a:buSzTx/>
              <a:buNone/>
              <a:defRPr>
                <a:solidFill>
                  <a:srgbClr val="808080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11 de agosto de 2024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¿Qué símbolo es? (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463003">
              <a:defRPr b="0" spc="-96" sz="4800">
                <a:latin typeface="Skia Bold"/>
                <a:ea typeface="Skia Bold"/>
                <a:cs typeface="Skia Bold"/>
                <a:sym typeface="Skia Bold"/>
              </a:defRPr>
            </a:pPr>
            <a:r>
              <a:t>¿Qué símbolo es?</a:t>
            </a:r>
            <a:br/>
            <a:r>
              <a:rPr>
                <a:latin typeface="Skia Regular"/>
                <a:ea typeface="Skia Regular"/>
                <a:cs typeface="Skia Regular"/>
                <a:sym typeface="Skia Regular"/>
              </a:rPr>
              <a:t>(1)</a:t>
            </a:r>
          </a:p>
        </p:txBody>
      </p:sp>
      <p:sp>
        <p:nvSpPr>
          <p:cNvPr id="2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Los anill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0352" indent="-530352" defTabSz="2121354">
              <a:spcBef>
                <a:spcPts val="3900"/>
              </a:spcBef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Los anillos </a:t>
            </a:r>
          </a:p>
          <a:p>
            <a:pPr marL="596645" indent="-596645" defTabSz="2121354">
              <a:spcBef>
                <a:spcPts val="3900"/>
              </a:spcBef>
              <a:buSzTx/>
              <a:buNone/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3         </a:t>
            </a:r>
          </a:p>
          <a:p>
            <a:pPr marL="530352" indent="-530352" defTabSz="2121354">
              <a:spcBef>
                <a:spcPts val="3900"/>
              </a:spcBef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El lema</a:t>
            </a:r>
            <a:r>
              <a:rPr>
                <a:latin typeface="Skia Bold"/>
                <a:ea typeface="Skia Bold"/>
                <a:cs typeface="Skia Bold"/>
                <a:sym typeface="Skia Bold"/>
              </a:rPr>
              <a:t> </a:t>
            </a:r>
            <a:r>
              <a:t> </a:t>
            </a:r>
          </a:p>
          <a:p>
            <a:pPr marL="596645" indent="-596645" defTabSz="2121354">
              <a:spcBef>
                <a:spcPts val="3900"/>
              </a:spcBef>
              <a:buSzTx/>
              <a:buNone/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4</a:t>
            </a:r>
          </a:p>
          <a:p>
            <a:pPr marL="530352" indent="-530352" defTabSz="2121354">
              <a:spcBef>
                <a:spcPts val="3900"/>
              </a:spcBef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Las mascotas</a:t>
            </a:r>
          </a:p>
          <a:p>
            <a:pPr marL="596645" indent="-596645" defTabSz="2121354">
              <a:spcBef>
                <a:spcPts val="3900"/>
              </a:spcBef>
              <a:buSzTx/>
              <a:buNone/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1</a:t>
            </a:r>
          </a:p>
          <a:p>
            <a:pPr marL="530352" indent="-530352" defTabSz="2121354">
              <a:spcBef>
                <a:spcPts val="3900"/>
              </a:spcBef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El fuego</a:t>
            </a:r>
          </a:p>
          <a:p>
            <a:pPr marL="596645" indent="-596645" defTabSz="2121354">
              <a:spcBef>
                <a:spcPts val="3900"/>
              </a:spcBef>
              <a:buSzTx/>
              <a:buNone/>
              <a:defRPr sz="4176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2</a:t>
            </a:r>
          </a:p>
        </p:txBody>
      </p:sp>
      <p:pic>
        <p:nvPicPr>
          <p:cNvPr id="205" name="Olympic-Rings.png" descr="Olympic-Ring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3450" y="7578725"/>
            <a:ext cx="3143250" cy="1895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Citius, Altius, Fortius…"/>
          <p:cNvSpPr txBox="1"/>
          <p:nvPr/>
        </p:nvSpPr>
        <p:spPr>
          <a:xfrm>
            <a:off x="14156690" y="10475417"/>
            <a:ext cx="5433696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Citius, Altius, Fortius </a:t>
            </a:r>
          </a:p>
          <a:p>
            <a:pPr/>
            <a:r>
              <a:t>(más rápido, más alto, más fuerte) </a:t>
            </a:r>
          </a:p>
        </p:txBody>
      </p:sp>
      <p:pic>
        <p:nvPicPr>
          <p:cNvPr id="207" name="ANd9GcRFo_P_TrS_ZMBwOVYUcROgICCqm9j2_gppgXHoLC9jtNtCsdvwsw.jpeg" descr="ANd9GcRFo_P_TrS_ZMBwOVYUcROgICCqm9j2_gppgXHoLC9jtNtCsdvwsw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87850" y="4121150"/>
            <a:ext cx="2736850" cy="287972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quare"/>
          <p:cNvSpPr/>
          <p:nvPr/>
        </p:nvSpPr>
        <p:spPr>
          <a:xfrm>
            <a:off x="11887200" y="6553200"/>
            <a:ext cx="609600" cy="6096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9" name="1"/>
          <p:cNvSpPr txBox="1"/>
          <p:nvPr/>
        </p:nvSpPr>
        <p:spPr>
          <a:xfrm>
            <a:off x="8051085" y="3413434"/>
            <a:ext cx="2292927" cy="199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6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0" name="2"/>
          <p:cNvSpPr txBox="1"/>
          <p:nvPr/>
        </p:nvSpPr>
        <p:spPr>
          <a:xfrm>
            <a:off x="18240374" y="3257550"/>
            <a:ext cx="2250882" cy="1605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6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1" name="3"/>
          <p:cNvSpPr txBox="1"/>
          <p:nvPr/>
        </p:nvSpPr>
        <p:spPr>
          <a:xfrm>
            <a:off x="12360072" y="7659928"/>
            <a:ext cx="2021106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6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12" name="4"/>
          <p:cNvSpPr txBox="1"/>
          <p:nvPr/>
        </p:nvSpPr>
        <p:spPr>
          <a:xfrm>
            <a:off x="16802100" y="9737725"/>
            <a:ext cx="3429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4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94101" y="4264761"/>
            <a:ext cx="4595798" cy="2592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2"/>
      <p:bldP build="p" bldLvl="5" animBg="1" rev="0" advAuto="0" spid="20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¿Qué símbolo es? (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463003">
              <a:defRPr b="0" spc="-96" sz="4800">
                <a:latin typeface="Skia Bold"/>
                <a:ea typeface="Skia Bold"/>
                <a:cs typeface="Skia Bold"/>
                <a:sym typeface="Skia Bold"/>
              </a:defRPr>
            </a:pPr>
            <a:r>
              <a:t>¿Qué símbolo es?</a:t>
            </a:r>
            <a:br/>
            <a:r>
              <a:rPr>
                <a:latin typeface="Skia Regular"/>
                <a:ea typeface="Skia Regular"/>
                <a:cs typeface="Skia Regular"/>
                <a:sym typeface="Skia Regular"/>
              </a:rPr>
              <a:t>(2)</a:t>
            </a:r>
          </a:p>
        </p:txBody>
      </p:sp>
      <p:sp>
        <p:nvSpPr>
          <p:cNvPr id="21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Las medall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6071" indent="-576071" defTabSz="2048204">
              <a:lnSpc>
                <a:spcPct val="80000"/>
              </a:lnSpc>
              <a:spcBef>
                <a:spcPts val="900"/>
              </a:spcBef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Las medallas </a:t>
            </a:r>
          </a:p>
          <a:p>
            <a:pPr marL="576071" indent="-576071" defTabSz="2048204">
              <a:lnSpc>
                <a:spcPct val="80000"/>
              </a:lnSpc>
              <a:spcBef>
                <a:spcPts val="900"/>
              </a:spcBef>
              <a:buSzTx/>
              <a:buNone/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6</a:t>
            </a:r>
          </a:p>
          <a:p>
            <a:pPr marL="576071" indent="-576071" defTabSz="2048204">
              <a:lnSpc>
                <a:spcPct val="80000"/>
              </a:lnSpc>
              <a:spcBef>
                <a:spcPts val="3700"/>
              </a:spcBef>
              <a:buSzTx/>
              <a:buNone/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</a:p>
          <a:p>
            <a:pPr marL="576071" indent="-576071" defTabSz="2048204">
              <a:lnSpc>
                <a:spcPct val="80000"/>
              </a:lnSpc>
              <a:spcBef>
                <a:spcPts val="900"/>
              </a:spcBef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El himno</a:t>
            </a:r>
          </a:p>
          <a:p>
            <a:pPr marL="576071" indent="-576071" defTabSz="2048204">
              <a:lnSpc>
                <a:spcPct val="80000"/>
              </a:lnSpc>
              <a:spcBef>
                <a:spcPts val="900"/>
              </a:spcBef>
              <a:buSzTx/>
              <a:buNone/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7</a:t>
            </a:r>
          </a:p>
          <a:p>
            <a:pPr marL="576071" indent="-576071" defTabSz="2048204">
              <a:lnSpc>
                <a:spcPct val="80000"/>
              </a:lnSpc>
              <a:spcBef>
                <a:spcPts val="3700"/>
              </a:spcBef>
              <a:buSzTx/>
              <a:buNone/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</a:p>
          <a:p>
            <a:pPr marL="576071" indent="-576071" defTabSz="2048204">
              <a:lnSpc>
                <a:spcPct val="80000"/>
              </a:lnSpc>
              <a:spcBef>
                <a:spcPts val="3700"/>
              </a:spcBef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La emblema</a:t>
            </a:r>
            <a:endParaRPr sz="5376"/>
          </a:p>
          <a:p>
            <a:pPr marL="576071" indent="-576071" defTabSz="2048204">
              <a:lnSpc>
                <a:spcPct val="80000"/>
              </a:lnSpc>
              <a:spcBef>
                <a:spcPts val="900"/>
              </a:spcBef>
              <a:buSzTx/>
              <a:buNone/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8</a:t>
            </a:r>
          </a:p>
          <a:p>
            <a:pPr marL="576071" indent="-576071" defTabSz="2048204">
              <a:lnSpc>
                <a:spcPct val="80000"/>
              </a:lnSpc>
              <a:spcBef>
                <a:spcPts val="3700"/>
              </a:spcBef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</a:p>
          <a:p>
            <a:pPr marL="576071" indent="-576071" defTabSz="2048204">
              <a:lnSpc>
                <a:spcPct val="80000"/>
              </a:lnSpc>
              <a:spcBef>
                <a:spcPts val="900"/>
              </a:spcBef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La bandera </a:t>
            </a:r>
          </a:p>
          <a:p>
            <a:pPr marL="576071" indent="-576071" defTabSz="2048204">
              <a:lnSpc>
                <a:spcPct val="80000"/>
              </a:lnSpc>
              <a:spcBef>
                <a:spcPts val="900"/>
              </a:spcBef>
              <a:buSzTx/>
              <a:buNone/>
              <a:defRPr sz="4032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5</a:t>
            </a:r>
          </a:p>
        </p:txBody>
      </p:sp>
      <p:pic>
        <p:nvPicPr>
          <p:cNvPr id="218" name="ANd9GcSuMa0_irBEoyocoerWJMZmM4u4A_HoM8tEFD62olPyeXNPRpKkCA.jpeg" descr="ANd9GcSuMa0_irBEoyocoerWJMZmM4u4A_HoM8tEFD62olPyeXNPRpKkC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19650" y="4699000"/>
            <a:ext cx="2733675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ANd9GcRlQ2aIqM-Qsz_cwQFcktZo0vRiGiDPU_-H-fL298nKlayFJD_J.jpeg" descr="ANd9GcRlQ2aIqM-Qsz_cwQFcktZo0vRiGiDPU_-H-fL298nKlayFJD_J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39475" y="8010525"/>
            <a:ext cx="2517775" cy="251777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5"/>
          <p:cNvSpPr txBox="1"/>
          <p:nvPr/>
        </p:nvSpPr>
        <p:spPr>
          <a:xfrm>
            <a:off x="10899541" y="3461368"/>
            <a:ext cx="808979" cy="894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1828754">
              <a:defRPr sz="495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21" name="6"/>
          <p:cNvSpPr txBox="1"/>
          <p:nvPr/>
        </p:nvSpPr>
        <p:spPr>
          <a:xfrm>
            <a:off x="16366328" y="3527000"/>
            <a:ext cx="2036031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6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22" name="8"/>
          <p:cNvSpPr txBox="1"/>
          <p:nvPr/>
        </p:nvSpPr>
        <p:spPr>
          <a:xfrm>
            <a:off x="16513175" y="8299450"/>
            <a:ext cx="2007854" cy="1523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6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223" name="7"/>
          <p:cNvSpPr txBox="1"/>
          <p:nvPr/>
        </p:nvSpPr>
        <p:spPr>
          <a:xfrm>
            <a:off x="10216036" y="7080858"/>
            <a:ext cx="2175989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600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7</a:t>
            </a:r>
          </a:p>
        </p:txBody>
      </p:sp>
      <p:pic>
        <p:nvPicPr>
          <p:cNvPr id="224" name="olympic-flag.jpeg" descr="olympic-flag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60200" y="3978275"/>
            <a:ext cx="3038475" cy="2432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89289" y="7468702"/>
            <a:ext cx="5098442" cy="5098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2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Es la natació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FF0000"/>
                </a:solidFill>
              </a:rPr>
              <a:t>la</a:t>
            </a:r>
            <a:r>
              <a:t> natación</a:t>
            </a:r>
          </a:p>
        </p:txBody>
      </p:sp>
      <p:pic>
        <p:nvPicPr>
          <p:cNvPr id="230" name="Natation" descr="Nata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¿Qué deporte es?</a:t>
            </a:r>
          </a:p>
        </p:txBody>
      </p:sp>
      <p:sp>
        <p:nvSpPr>
          <p:cNvPr id="23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>
                <a:latin typeface="Skia Bold"/>
                <a:ea typeface="Skia Bold"/>
                <a:cs typeface="Skia Bold"/>
                <a:sym typeface="Skia Bold"/>
              </a:defRPr>
            </a:pPr>
          </a:p>
        </p:txBody>
      </p:sp>
      <p:sp>
        <p:nvSpPr>
          <p:cNvPr id="234" name="Es el tiro con arc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tiro con arco </a:t>
            </a:r>
          </a:p>
        </p:txBody>
      </p:sp>
      <p:pic>
        <p:nvPicPr>
          <p:cNvPr id="235" name="Tir à l’arc" descr="Tir à l’ar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¿Qué deporte 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deporte es?</a:t>
            </a:r>
          </a:p>
        </p:txBody>
      </p:sp>
      <p:sp>
        <p:nvSpPr>
          <p:cNvPr id="23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Es el atletism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 </a:t>
            </a:r>
            <a:r>
              <a:rPr>
                <a:solidFill>
                  <a:srgbClr val="0099CC"/>
                </a:solidFill>
              </a:rPr>
              <a:t>el</a:t>
            </a:r>
            <a:r>
              <a:t> atletismo </a:t>
            </a:r>
          </a:p>
        </p:txBody>
      </p:sp>
      <p:pic>
        <p:nvPicPr>
          <p:cNvPr id="240" name="Athlétisme" descr="Athlétism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6150" y="7000875"/>
            <a:ext cx="9359900" cy="57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