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9" name="Shape 14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/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7" name="Fact information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Fact information</a:t>
            </a:r>
          </a:p>
        </p:txBody>
      </p:sp>
      <p:sp>
        <p:nvSpPr>
          <p:cNvPr id="1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/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Attribution</a:t>
            </a:r>
          </a:p>
        </p:txBody>
      </p:sp>
      <p:sp>
        <p:nvSpPr>
          <p:cNvPr id="116" name="Body Level One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“Notable Quote”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Low-angle exterior view of a modern building facade covered with aluminium discs under a clear, blue sky"/>
          <p:cNvSpPr/>
          <p:nvPr>
            <p:ph type="pic" sz="quarter" idx="21"/>
          </p:nvPr>
        </p:nvSpPr>
        <p:spPr>
          <a:xfrm>
            <a:off x="15417800" y="1270000"/>
            <a:ext cx="8144934" cy="54102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5" name="Low-angle view of a modern, curved building under a cloudy sky"/>
          <p:cNvSpPr/>
          <p:nvPr>
            <p:ph type="pic" sz="quarter" idx="22"/>
          </p:nvPr>
        </p:nvSpPr>
        <p:spPr>
          <a:xfrm>
            <a:off x="15443200" y="7086600"/>
            <a:ext cx="8138580" cy="54229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6" name="View from inside a modern white building with glass panels, looking up to a bright, partly cloudy sky"/>
          <p:cNvSpPr/>
          <p:nvPr>
            <p:ph type="pic" idx="23"/>
          </p:nvPr>
        </p:nvSpPr>
        <p:spPr>
          <a:xfrm>
            <a:off x="-124635" y="1270000"/>
            <a:ext cx="16840169" cy="1124371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Low-angle view of the Azadi Tower in Tehran, Iran against a clear, bright sky"/>
          <p:cNvSpPr/>
          <p:nvPr>
            <p:ph type="pic" idx="21"/>
          </p:nvPr>
        </p:nvSpPr>
        <p:spPr>
          <a:xfrm>
            <a:off x="0" y="-1282700"/>
            <a:ext cx="24384000" cy="162814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View from inside a stone structure, looking out towards stairs and a clear, blue sky"/>
          <p:cNvSpPr/>
          <p:nvPr>
            <p:ph type="pic" idx="21"/>
          </p:nvPr>
        </p:nvSpPr>
        <p:spPr>
          <a:xfrm>
            <a:off x="0" y="-1270000"/>
            <a:ext cx="24384000" cy="1627293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Author and Date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24" name="Body Level One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 modern white building with glass panels against a clear, blue sky"/>
          <p:cNvSpPr/>
          <p:nvPr>
            <p:ph type="pic" idx="21"/>
          </p:nvPr>
        </p:nvSpPr>
        <p:spPr>
          <a:xfrm>
            <a:off x="9271000" y="1270000"/>
            <a:ext cx="167640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4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44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61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Small section of a modern shell bridge in Qingdao, Shandong, China with a partly cloudy sky above"/>
          <p:cNvSpPr/>
          <p:nvPr>
            <p:ph type="pic" idx="22"/>
          </p:nvPr>
        </p:nvSpPr>
        <p:spPr>
          <a:xfrm>
            <a:off x="9271000" y="1263848"/>
            <a:ext cx="16773843" cy="1118820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72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0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/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89" name="Agenda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Agenda Subtitle</a:t>
            </a:r>
          </a:p>
        </p:txBody>
      </p:sp>
      <p:sp>
        <p:nvSpPr>
          <p:cNvPr id="90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Agenda Topics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Title</a:t>
            </a:r>
          </a:p>
        </p:txBody>
      </p:sp>
      <p:sp>
        <p:nvSpPr>
          <p:cNvPr id="3" name="Body Level One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9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0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1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2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3.pn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4.pn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5.pn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6.pn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7.pn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8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png"/><Relationship Id="rId3" Type="http://schemas.openxmlformats.org/officeDocument/2006/relationships/image" Target="../media/image2.png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9.png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0.png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1.png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Relationship Id="rId3" Type="http://schemas.openxmlformats.org/officeDocument/2006/relationships/image" Target="../media/image1.jpeg"/><Relationship Id="rId4" Type="http://schemas.openxmlformats.org/officeDocument/2006/relationships/image" Target="../media/image3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lobetrotters NE…"/>
          <p:cNvSpPr txBox="1"/>
          <p:nvPr>
            <p:ph type="body" idx="21"/>
          </p:nvPr>
        </p:nvSpPr>
        <p:spPr>
          <a:xfrm>
            <a:off x="953708" y="11781946"/>
            <a:ext cx="22736934" cy="124803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Globetrotters NE</a:t>
            </a:r>
          </a:p>
          <a:p>
            <a:pPr/>
            <a:r>
              <a:t>Language Learning &amp; CPD</a:t>
            </a:r>
          </a:p>
        </p:txBody>
      </p:sp>
      <p:sp>
        <p:nvSpPr>
          <p:cNvPr id="152" name="Los Juegos Olímpicos…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0">
                <a:latin typeface="Skia Bold"/>
                <a:ea typeface="Skia Bold"/>
                <a:cs typeface="Skia Bold"/>
                <a:sym typeface="Skia Bold"/>
              </a:defRPr>
            </a:pPr>
            <a:r>
              <a:t>Los Juegos Olímpicos </a:t>
            </a:r>
          </a:p>
          <a:p>
            <a:pPr>
              <a:defRPr b="0">
                <a:latin typeface="Skia Bold"/>
                <a:ea typeface="Skia Bold"/>
                <a:cs typeface="Skia Bold"/>
                <a:sym typeface="Skia Bold"/>
              </a:defRPr>
            </a:pPr>
            <a:r>
              <a:t>2024</a:t>
            </a:r>
          </a:p>
        </p:txBody>
      </p:sp>
      <p:pic>
        <p:nvPicPr>
          <p:cNvPr id="153" name="Olympic-Rings.png" descr="Olympic-Rings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02175" y="666750"/>
            <a:ext cx="15240000" cy="73914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617000" y="10256280"/>
            <a:ext cx="5150000" cy="290512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4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¿Qué deporte es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¿Qué deporte es?</a:t>
            </a:r>
          </a:p>
        </p:txBody>
      </p:sp>
      <p:sp>
        <p:nvSpPr>
          <p:cNvPr id="243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44" name="Es el bádminton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Es </a:t>
            </a:r>
            <a:r>
              <a:rPr>
                <a:solidFill>
                  <a:srgbClr val="0099CC"/>
                </a:solidFill>
              </a:rPr>
              <a:t>el</a:t>
            </a:r>
            <a:r>
              <a:t> bádminton </a:t>
            </a:r>
          </a:p>
        </p:txBody>
      </p:sp>
      <p:pic>
        <p:nvPicPr>
          <p:cNvPr id="245" name="Badminton" descr="Badminto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96150" y="7000875"/>
            <a:ext cx="9359900" cy="57626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44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¿Qué deporte es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0">
                <a:latin typeface="Skia Bold"/>
                <a:ea typeface="Skia Bold"/>
                <a:cs typeface="Skia Bold"/>
                <a:sym typeface="Skia Bold"/>
              </a:defRPr>
            </a:lvl1pPr>
          </a:lstStyle>
          <a:p>
            <a:pPr/>
            <a:r>
              <a:t>¿Qué deporte es?</a:t>
            </a:r>
          </a:p>
        </p:txBody>
      </p:sp>
      <p:sp>
        <p:nvSpPr>
          <p:cNvPr id="248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0">
                <a:latin typeface="Skia Bold"/>
                <a:ea typeface="Skia Bold"/>
                <a:cs typeface="Skia Bold"/>
                <a:sym typeface="Skia Bold"/>
              </a:defRPr>
            </a:pPr>
          </a:p>
        </p:txBody>
      </p:sp>
      <p:sp>
        <p:nvSpPr>
          <p:cNvPr id="249" name="Es el baloncesto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latin typeface="Skia Regular"/>
                <a:ea typeface="Skia Regular"/>
                <a:cs typeface="Skia Regular"/>
                <a:sym typeface="Skia Regular"/>
              </a:defRPr>
            </a:pPr>
            <a:r>
              <a:t>Es </a:t>
            </a:r>
            <a:r>
              <a:rPr>
                <a:solidFill>
                  <a:srgbClr val="0099CC"/>
                </a:solidFill>
              </a:rPr>
              <a:t>el</a:t>
            </a:r>
            <a:r>
              <a:t> baloncesto </a:t>
            </a:r>
          </a:p>
        </p:txBody>
      </p:sp>
      <p:pic>
        <p:nvPicPr>
          <p:cNvPr id="250" name="Basketball" descr="Basketball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96150" y="7000875"/>
            <a:ext cx="9359900" cy="57626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249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¿Qué deporte es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0">
                <a:latin typeface="Skia Bold"/>
                <a:ea typeface="Skia Bold"/>
                <a:cs typeface="Skia Bold"/>
                <a:sym typeface="Skia Bold"/>
              </a:defRPr>
            </a:lvl1pPr>
          </a:lstStyle>
          <a:p>
            <a:pPr/>
            <a:r>
              <a:t>¿Qué deporte es?</a:t>
            </a:r>
          </a:p>
        </p:txBody>
      </p:sp>
      <p:sp>
        <p:nvSpPr>
          <p:cNvPr id="253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0">
                <a:latin typeface="Skia Bold"/>
                <a:ea typeface="Skia Bold"/>
                <a:cs typeface="Skia Bold"/>
                <a:sym typeface="Skia Bold"/>
              </a:defRPr>
            </a:pPr>
          </a:p>
        </p:txBody>
      </p:sp>
      <p:sp>
        <p:nvSpPr>
          <p:cNvPr id="254" name="Es el boxeo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latin typeface="Skia Regular"/>
                <a:ea typeface="Skia Regular"/>
                <a:cs typeface="Skia Regular"/>
                <a:sym typeface="Skia Regular"/>
              </a:defRPr>
            </a:pPr>
            <a:r>
              <a:t>Es </a:t>
            </a:r>
            <a:r>
              <a:rPr>
                <a:solidFill>
                  <a:srgbClr val="0099CC"/>
                </a:solidFill>
              </a:rPr>
              <a:t>el</a:t>
            </a:r>
            <a:r>
              <a:t> boxeo </a:t>
            </a:r>
          </a:p>
        </p:txBody>
      </p:sp>
      <p:pic>
        <p:nvPicPr>
          <p:cNvPr id="255" name="Boxe" descr="Box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96150" y="7000875"/>
            <a:ext cx="9359900" cy="57626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54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¿Qué deporte es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0">
                <a:latin typeface="Skia Bold"/>
                <a:ea typeface="Skia Bold"/>
                <a:cs typeface="Skia Bold"/>
                <a:sym typeface="Skia Bold"/>
              </a:defRPr>
            </a:lvl1pPr>
          </a:lstStyle>
          <a:p>
            <a:pPr/>
            <a:r>
              <a:t>¿Qué deporte es?</a:t>
            </a:r>
          </a:p>
        </p:txBody>
      </p:sp>
      <p:sp>
        <p:nvSpPr>
          <p:cNvPr id="258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0">
                <a:latin typeface="Skia Bold"/>
                <a:ea typeface="Skia Bold"/>
                <a:cs typeface="Skia Bold"/>
                <a:sym typeface="Skia Bold"/>
              </a:defRPr>
            </a:pPr>
          </a:p>
        </p:txBody>
      </p:sp>
      <p:sp>
        <p:nvSpPr>
          <p:cNvPr id="259" name="Es el piragüismo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latin typeface="Skia Regular"/>
                <a:ea typeface="Skia Regular"/>
                <a:cs typeface="Skia Regular"/>
                <a:sym typeface="Skia Regular"/>
              </a:defRPr>
            </a:pPr>
            <a:r>
              <a:t>Es </a:t>
            </a:r>
            <a:r>
              <a:rPr>
                <a:solidFill>
                  <a:srgbClr val="0099CC"/>
                </a:solidFill>
              </a:rPr>
              <a:t>el</a:t>
            </a:r>
            <a:r>
              <a:t> piragüismo  </a:t>
            </a:r>
          </a:p>
        </p:txBody>
      </p:sp>
      <p:pic>
        <p:nvPicPr>
          <p:cNvPr id="260" name="Canoë-kayak, course en ligne" descr="Canoë-kayak, course en lign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96150" y="7000875"/>
            <a:ext cx="9359900" cy="57626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59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¿Qué deporte es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0">
                <a:latin typeface="Skia Bold"/>
                <a:ea typeface="Skia Bold"/>
                <a:cs typeface="Skia Bold"/>
                <a:sym typeface="Skia Bold"/>
              </a:defRPr>
            </a:lvl1pPr>
          </a:lstStyle>
          <a:p>
            <a:pPr/>
            <a:r>
              <a:t>¿Qué deporte es?</a:t>
            </a:r>
          </a:p>
        </p:txBody>
      </p:sp>
      <p:sp>
        <p:nvSpPr>
          <p:cNvPr id="263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0">
                <a:latin typeface="Skia Bold"/>
                <a:ea typeface="Skia Bold"/>
                <a:cs typeface="Skia Bold"/>
                <a:sym typeface="Skia Bold"/>
              </a:defRPr>
            </a:pPr>
          </a:p>
        </p:txBody>
      </p:sp>
      <p:sp>
        <p:nvSpPr>
          <p:cNvPr id="264" name="Es el ciclismo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latin typeface="Skia Regular"/>
                <a:ea typeface="Skia Regular"/>
                <a:cs typeface="Skia Regular"/>
                <a:sym typeface="Skia Regular"/>
              </a:defRPr>
            </a:pPr>
            <a:r>
              <a:t>Es </a:t>
            </a:r>
            <a:r>
              <a:rPr>
                <a:solidFill>
                  <a:srgbClr val="0099CC"/>
                </a:solidFill>
              </a:rPr>
              <a:t>el</a:t>
            </a:r>
            <a:r>
              <a:t> ciclismo </a:t>
            </a:r>
          </a:p>
        </p:txBody>
      </p:sp>
      <p:pic>
        <p:nvPicPr>
          <p:cNvPr id="265" name="Cyclisme – Route" descr="Cyclisme – Rout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96150" y="7000875"/>
            <a:ext cx="9359900" cy="57626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64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¿Qué deporte es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¿Qué deporte es?</a:t>
            </a:r>
          </a:p>
        </p:txBody>
      </p:sp>
      <p:sp>
        <p:nvSpPr>
          <p:cNvPr id="268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69" name="Es la equitación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Es </a:t>
            </a:r>
            <a:r>
              <a:rPr>
                <a:solidFill>
                  <a:srgbClr val="FF0000"/>
                </a:solidFill>
              </a:rPr>
              <a:t>la</a:t>
            </a:r>
            <a:r>
              <a:t> equitación </a:t>
            </a:r>
          </a:p>
        </p:txBody>
      </p:sp>
      <p:pic>
        <p:nvPicPr>
          <p:cNvPr id="270" name="Sports équestres – dressage" descr="Sports équestres – dress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96150" y="7000875"/>
            <a:ext cx="9359900" cy="57626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69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73" name="Es la esgrima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Es </a:t>
            </a:r>
            <a:r>
              <a:rPr>
                <a:solidFill>
                  <a:srgbClr val="FF0000"/>
                </a:solidFill>
              </a:rPr>
              <a:t>la</a:t>
            </a:r>
            <a:r>
              <a:t> esgrima </a:t>
            </a:r>
          </a:p>
        </p:txBody>
      </p:sp>
      <p:sp>
        <p:nvSpPr>
          <p:cNvPr id="274" name="¿Qué deporte es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¿Qué deporte es?</a:t>
            </a:r>
          </a:p>
        </p:txBody>
      </p:sp>
      <p:pic>
        <p:nvPicPr>
          <p:cNvPr id="275" name="Escrime" descr="Escrim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96150" y="7000875"/>
            <a:ext cx="9359900" cy="57626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73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¿Qué deporte es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¿Qué deporte es?</a:t>
            </a:r>
          </a:p>
        </p:txBody>
      </p:sp>
      <p:sp>
        <p:nvSpPr>
          <p:cNvPr id="278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79" name="Es el futból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Es </a:t>
            </a:r>
            <a:r>
              <a:rPr>
                <a:solidFill>
                  <a:srgbClr val="0099CC"/>
                </a:solidFill>
              </a:rPr>
              <a:t>el</a:t>
            </a:r>
            <a:r>
              <a:t> futból</a:t>
            </a:r>
          </a:p>
        </p:txBody>
      </p:sp>
      <p:pic>
        <p:nvPicPr>
          <p:cNvPr id="280" name="Football" descr="Football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96150" y="7000875"/>
            <a:ext cx="9359900" cy="57626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79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noFill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¿Qué deporte es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¿Qué deporte es?</a:t>
            </a:r>
          </a:p>
        </p:txBody>
      </p:sp>
      <p:sp>
        <p:nvSpPr>
          <p:cNvPr id="283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84" name="Es la gimnasia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Es </a:t>
            </a:r>
            <a:r>
              <a:rPr>
                <a:solidFill>
                  <a:srgbClr val="FF0000"/>
                </a:solidFill>
              </a:rPr>
              <a:t>la</a:t>
            </a:r>
            <a:r>
              <a:t> gimnasia </a:t>
            </a:r>
          </a:p>
        </p:txBody>
      </p:sp>
      <p:pic>
        <p:nvPicPr>
          <p:cNvPr id="285" name="Gymnastique artistique" descr="Gymnastique artistiqu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96150" y="7000875"/>
            <a:ext cx="9359900" cy="57626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84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¿Qué deporte es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0">
                <a:latin typeface="Skia Bold"/>
                <a:ea typeface="Skia Bold"/>
                <a:cs typeface="Skia Bold"/>
                <a:sym typeface="Skia Bold"/>
              </a:defRPr>
            </a:lvl1pPr>
          </a:lstStyle>
          <a:p>
            <a:pPr/>
            <a:r>
              <a:t>¿Qué deporte es?</a:t>
            </a:r>
          </a:p>
        </p:txBody>
      </p:sp>
      <p:sp>
        <p:nvSpPr>
          <p:cNvPr id="288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0">
                <a:latin typeface="Skia Bold"/>
                <a:ea typeface="Skia Bold"/>
                <a:cs typeface="Skia Bold"/>
                <a:sym typeface="Skia Bold"/>
              </a:defRPr>
            </a:pPr>
          </a:p>
        </p:txBody>
      </p:sp>
      <p:sp>
        <p:nvSpPr>
          <p:cNvPr id="289" name="Es el balonmano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latin typeface="Skia Regular"/>
                <a:ea typeface="Skia Regular"/>
                <a:cs typeface="Skia Regular"/>
                <a:sym typeface="Skia Regular"/>
              </a:defRPr>
            </a:pPr>
            <a:r>
              <a:t>Es </a:t>
            </a:r>
            <a:r>
              <a:rPr>
                <a:solidFill>
                  <a:srgbClr val="0099CC"/>
                </a:solidFill>
              </a:rPr>
              <a:t>el</a:t>
            </a:r>
            <a:r>
              <a:t> balonmano </a:t>
            </a:r>
          </a:p>
        </p:txBody>
      </p:sp>
      <p:pic>
        <p:nvPicPr>
          <p:cNvPr id="290" name="Handball" descr="Handball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96150" y="7000875"/>
            <a:ext cx="9359900" cy="57626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89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¿De qué color es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0" spc="-159" sz="8000">
                <a:latin typeface="Skia Bold"/>
                <a:ea typeface="Skia Bold"/>
                <a:cs typeface="Skia Bold"/>
                <a:sym typeface="Skia Bold"/>
              </a:defRPr>
            </a:lvl1pPr>
          </a:lstStyle>
          <a:p>
            <a:pPr/>
            <a:r>
              <a:t>¿De qué color es?</a:t>
            </a:r>
          </a:p>
        </p:txBody>
      </p:sp>
      <p:sp>
        <p:nvSpPr>
          <p:cNvPr id="157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8" name="Slide bullet tex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59" name="Olympic-Rings.png" descr="Olympic-Rings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848225" y="3978275"/>
            <a:ext cx="15240000" cy="7391400"/>
          </a:xfrm>
          <a:prstGeom prst="rect">
            <a:avLst/>
          </a:prstGeom>
          <a:ln w="12700">
            <a:miter lim="400000"/>
          </a:ln>
        </p:spPr>
      </p:pic>
      <p:sp>
        <p:nvSpPr>
          <p:cNvPr id="160" name="Line"/>
          <p:cNvSpPr/>
          <p:nvPr/>
        </p:nvSpPr>
        <p:spPr>
          <a:xfrm flipV="1">
            <a:off x="4559300" y="8585199"/>
            <a:ext cx="1441450" cy="1873252"/>
          </a:xfrm>
          <a:prstGeom prst="line">
            <a:avLst/>
          </a:prstGeom>
          <a:ln w="76200">
            <a:solidFill>
              <a:srgbClr val="0099CC"/>
            </a:solidFill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61" name="Line"/>
          <p:cNvSpPr/>
          <p:nvPr/>
        </p:nvSpPr>
        <p:spPr>
          <a:xfrm flipH="1" flipV="1">
            <a:off x="10033000" y="11033124"/>
            <a:ext cx="1006476" cy="1298577"/>
          </a:xfrm>
          <a:prstGeom prst="line">
            <a:avLst/>
          </a:prstGeom>
          <a:ln w="76200">
            <a:solidFill>
              <a:srgbClr val="FFCC00"/>
            </a:solidFill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62" name="Line"/>
          <p:cNvSpPr/>
          <p:nvPr/>
        </p:nvSpPr>
        <p:spPr>
          <a:xfrm flipV="1">
            <a:off x="13776324" y="2968625"/>
            <a:ext cx="1295401" cy="1730375"/>
          </a:xfrm>
          <a:prstGeom prst="line">
            <a:avLst/>
          </a:prstGeom>
          <a:ln w="76200">
            <a:solidFill>
              <a:srgbClr val="000000"/>
            </a:solidFill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63" name="Line"/>
          <p:cNvSpPr/>
          <p:nvPr/>
        </p:nvSpPr>
        <p:spPr>
          <a:xfrm flipV="1">
            <a:off x="14065249" y="11033124"/>
            <a:ext cx="863601" cy="866777"/>
          </a:xfrm>
          <a:prstGeom prst="line">
            <a:avLst/>
          </a:prstGeom>
          <a:ln w="76200">
            <a:solidFill>
              <a:srgbClr val="33CC33"/>
            </a:solidFill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64" name="Line"/>
          <p:cNvSpPr/>
          <p:nvPr/>
        </p:nvSpPr>
        <p:spPr>
          <a:xfrm flipH="1" flipV="1">
            <a:off x="17233899" y="2968624"/>
            <a:ext cx="285752" cy="1298577"/>
          </a:xfrm>
          <a:prstGeom prst="line">
            <a:avLst/>
          </a:prstGeom>
          <a:ln w="76200">
            <a:solidFill>
              <a:srgbClr val="FF0000"/>
            </a:solidFill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65" name="1"/>
          <p:cNvSpPr txBox="1"/>
          <p:nvPr/>
        </p:nvSpPr>
        <p:spPr>
          <a:xfrm>
            <a:off x="6809740" y="5763717"/>
            <a:ext cx="1255396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spcBef>
                <a:spcPts val="2100"/>
              </a:spcBef>
            </a:lvl1pPr>
          </a:lstStyle>
          <a:p>
            <a:pPr/>
            <a:r>
              <a:t>1</a:t>
            </a:r>
          </a:p>
        </p:txBody>
      </p:sp>
      <p:sp>
        <p:nvSpPr>
          <p:cNvPr id="166" name="2"/>
          <p:cNvSpPr txBox="1"/>
          <p:nvPr/>
        </p:nvSpPr>
        <p:spPr>
          <a:xfrm>
            <a:off x="9403715" y="8211642"/>
            <a:ext cx="1255396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spcBef>
                <a:spcPts val="2100"/>
              </a:spcBef>
            </a:lvl1pPr>
          </a:lstStyle>
          <a:p>
            <a:pPr/>
            <a:r>
              <a:t>2</a:t>
            </a:r>
          </a:p>
        </p:txBody>
      </p:sp>
      <p:sp>
        <p:nvSpPr>
          <p:cNvPr id="167" name="3"/>
          <p:cNvSpPr txBox="1"/>
          <p:nvPr/>
        </p:nvSpPr>
        <p:spPr>
          <a:xfrm>
            <a:off x="11851640" y="5906592"/>
            <a:ext cx="1255396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spcBef>
                <a:spcPts val="2100"/>
              </a:spcBef>
            </a:lvl1pPr>
          </a:lstStyle>
          <a:p>
            <a:pPr/>
            <a:r>
              <a:t>3</a:t>
            </a:r>
          </a:p>
        </p:txBody>
      </p:sp>
      <p:sp>
        <p:nvSpPr>
          <p:cNvPr id="168" name="4"/>
          <p:cNvSpPr txBox="1"/>
          <p:nvPr/>
        </p:nvSpPr>
        <p:spPr>
          <a:xfrm>
            <a:off x="14299565" y="8354517"/>
            <a:ext cx="1255396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spcBef>
                <a:spcPts val="2100"/>
              </a:spcBef>
            </a:lvl1pPr>
          </a:lstStyle>
          <a:p>
            <a:pPr/>
            <a:r>
              <a:t>4</a:t>
            </a:r>
          </a:p>
        </p:txBody>
      </p:sp>
      <p:sp>
        <p:nvSpPr>
          <p:cNvPr id="169" name="5"/>
          <p:cNvSpPr txBox="1"/>
          <p:nvPr/>
        </p:nvSpPr>
        <p:spPr>
          <a:xfrm>
            <a:off x="16893539" y="5906592"/>
            <a:ext cx="1255396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spcBef>
                <a:spcPts val="2100"/>
              </a:spcBef>
            </a:lvl1pPr>
          </a:lstStyle>
          <a:p>
            <a:pPr/>
            <a:r>
              <a:t>5</a:t>
            </a:r>
          </a:p>
        </p:txBody>
      </p:sp>
      <p:sp>
        <p:nvSpPr>
          <p:cNvPr id="170" name="azul"/>
          <p:cNvSpPr txBox="1"/>
          <p:nvPr/>
        </p:nvSpPr>
        <p:spPr>
          <a:xfrm>
            <a:off x="4507864" y="10370642"/>
            <a:ext cx="1255396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spcBef>
                <a:spcPts val="2100"/>
              </a:spcBef>
            </a:lvl1pPr>
          </a:lstStyle>
          <a:p>
            <a:pPr/>
            <a:r>
              <a:t>azul</a:t>
            </a:r>
          </a:p>
        </p:txBody>
      </p:sp>
      <p:sp>
        <p:nvSpPr>
          <p:cNvPr id="171" name="amarillo"/>
          <p:cNvSpPr txBox="1"/>
          <p:nvPr/>
        </p:nvSpPr>
        <p:spPr>
          <a:xfrm>
            <a:off x="9546590" y="12386767"/>
            <a:ext cx="2118996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spcBef>
                <a:spcPts val="2100"/>
              </a:spcBef>
            </a:lvl1pPr>
          </a:lstStyle>
          <a:p>
            <a:pPr/>
            <a:r>
              <a:t>amarillo</a:t>
            </a:r>
          </a:p>
        </p:txBody>
      </p:sp>
      <p:sp>
        <p:nvSpPr>
          <p:cNvPr id="172" name="verde"/>
          <p:cNvSpPr txBox="1"/>
          <p:nvPr/>
        </p:nvSpPr>
        <p:spPr>
          <a:xfrm>
            <a:off x="13435965" y="11812092"/>
            <a:ext cx="1544321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spcBef>
                <a:spcPts val="2100"/>
              </a:spcBef>
            </a:lvl1pPr>
          </a:lstStyle>
          <a:p>
            <a:pPr/>
            <a:r>
              <a:t>verde</a:t>
            </a:r>
          </a:p>
        </p:txBody>
      </p:sp>
      <p:sp>
        <p:nvSpPr>
          <p:cNvPr id="173" name="rojo"/>
          <p:cNvSpPr txBox="1"/>
          <p:nvPr/>
        </p:nvSpPr>
        <p:spPr>
          <a:xfrm>
            <a:off x="16893539" y="1731467"/>
            <a:ext cx="1544321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spcBef>
                <a:spcPts val="2100"/>
              </a:spcBef>
            </a:lvl1pPr>
          </a:lstStyle>
          <a:p>
            <a:pPr/>
            <a:r>
              <a:t>rojo</a:t>
            </a:r>
          </a:p>
        </p:txBody>
      </p:sp>
      <p:sp>
        <p:nvSpPr>
          <p:cNvPr id="174" name="negro"/>
          <p:cNvSpPr txBox="1"/>
          <p:nvPr/>
        </p:nvSpPr>
        <p:spPr>
          <a:xfrm>
            <a:off x="15020290" y="1874342"/>
            <a:ext cx="1544321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spcBef>
                <a:spcPts val="2100"/>
              </a:spcBef>
            </a:lvl1pPr>
          </a:lstStyle>
          <a:p>
            <a:pPr/>
            <a:r>
              <a:t>negro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2" presetID="18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downLeft)" transition="in">
                                      <p:cBhvr>
                                        <p:cTn id="7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12" presetID="18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downLeft)" transition="in">
                                      <p:cBhvr>
                                        <p:cTn id="12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12" presetID="18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downLeft)" transition="in">
                                      <p:cBhvr>
                                        <p:cTn id="17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12" presetID="18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downLeft)" transition="in">
                                      <p:cBhvr>
                                        <p:cTn id="22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12" presetID="18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downLeft)" transition="in">
                                      <p:cBhvr>
                                        <p:cTn id="27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2" grpId="4"/>
      <p:bldP build="whole" bldLvl="1" animBg="1" rev="0" advAuto="0" spid="174" grpId="3"/>
      <p:bldP build="whole" bldLvl="1" animBg="1" rev="0" advAuto="0" spid="170" grpId="1"/>
      <p:bldP build="whole" bldLvl="1" animBg="1" rev="0" advAuto="0" spid="171" grpId="2"/>
      <p:bldP build="whole" bldLvl="1" animBg="1" rev="0" advAuto="0" spid="173" grpId="5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¿Qué deporte es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0">
                <a:latin typeface="Skia Bold"/>
                <a:ea typeface="Skia Bold"/>
                <a:cs typeface="Skia Bold"/>
                <a:sym typeface="Skia Bold"/>
              </a:defRPr>
            </a:lvl1pPr>
          </a:lstStyle>
          <a:p>
            <a:pPr/>
            <a:r>
              <a:t>¿Qué deporte es?</a:t>
            </a:r>
          </a:p>
        </p:txBody>
      </p:sp>
      <p:sp>
        <p:nvSpPr>
          <p:cNvPr id="293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0">
                <a:latin typeface="Skia Bold"/>
                <a:ea typeface="Skia Bold"/>
                <a:cs typeface="Skia Bold"/>
                <a:sym typeface="Skia Bold"/>
              </a:defRPr>
            </a:pPr>
          </a:p>
        </p:txBody>
      </p:sp>
      <p:sp>
        <p:nvSpPr>
          <p:cNvPr id="294" name="Es el hockey sobre césped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latin typeface="Skia Regular"/>
                <a:ea typeface="Skia Regular"/>
                <a:cs typeface="Skia Regular"/>
                <a:sym typeface="Skia Regular"/>
              </a:defRPr>
            </a:pPr>
            <a:r>
              <a:t>Es </a:t>
            </a:r>
            <a:r>
              <a:rPr>
                <a:solidFill>
                  <a:srgbClr val="0099CC"/>
                </a:solidFill>
              </a:rPr>
              <a:t>el</a:t>
            </a:r>
            <a:r>
              <a:t> hockey sobre césped </a:t>
            </a:r>
          </a:p>
        </p:txBody>
      </p:sp>
      <p:pic>
        <p:nvPicPr>
          <p:cNvPr id="295" name="Hockey" descr="Hockey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96150" y="7000875"/>
            <a:ext cx="9359900" cy="57626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94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¿Qué deporte es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0">
                <a:latin typeface="Skia Bold"/>
                <a:ea typeface="Skia Bold"/>
                <a:cs typeface="Skia Bold"/>
                <a:sym typeface="Skia Bold"/>
              </a:defRPr>
            </a:lvl1pPr>
          </a:lstStyle>
          <a:p>
            <a:pPr/>
            <a:r>
              <a:t>¿Qué deporte es?</a:t>
            </a:r>
          </a:p>
        </p:txBody>
      </p:sp>
      <p:sp>
        <p:nvSpPr>
          <p:cNvPr id="298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0">
                <a:latin typeface="Skia Bold"/>
                <a:ea typeface="Skia Bold"/>
                <a:cs typeface="Skia Bold"/>
                <a:sym typeface="Skia Bold"/>
              </a:defRPr>
            </a:pPr>
          </a:p>
        </p:txBody>
      </p:sp>
      <p:sp>
        <p:nvSpPr>
          <p:cNvPr id="299" name="Es el judo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latin typeface="Skia Regular"/>
                <a:ea typeface="Skia Regular"/>
                <a:cs typeface="Skia Regular"/>
                <a:sym typeface="Skia Regular"/>
              </a:defRPr>
            </a:pPr>
            <a:r>
              <a:t>Es </a:t>
            </a:r>
            <a:r>
              <a:rPr>
                <a:solidFill>
                  <a:srgbClr val="0099CC"/>
                </a:solidFill>
              </a:rPr>
              <a:t>el</a:t>
            </a:r>
            <a:r>
              <a:t> judo </a:t>
            </a:r>
          </a:p>
        </p:txBody>
      </p:sp>
      <p:pic>
        <p:nvPicPr>
          <p:cNvPr id="300" name="Judo" descr="Judo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96150" y="7000875"/>
            <a:ext cx="9359900" cy="57626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99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¿Qué deporte es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0">
                <a:latin typeface="Skia Bold"/>
                <a:ea typeface="Skia Bold"/>
                <a:cs typeface="Skia Bold"/>
                <a:sym typeface="Skia Bold"/>
              </a:defRPr>
            </a:lvl1pPr>
          </a:lstStyle>
          <a:p>
            <a:pPr/>
            <a:r>
              <a:t>¿Qué deporte es?</a:t>
            </a:r>
          </a:p>
        </p:txBody>
      </p:sp>
      <p:sp>
        <p:nvSpPr>
          <p:cNvPr id="303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0">
                <a:latin typeface="Skia Bold"/>
                <a:ea typeface="Skia Bold"/>
                <a:cs typeface="Skia Bold"/>
                <a:sym typeface="Skia Bold"/>
              </a:defRPr>
            </a:pPr>
          </a:p>
        </p:txBody>
      </p:sp>
      <p:sp>
        <p:nvSpPr>
          <p:cNvPr id="304" name="Es el pentatlón moderno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latin typeface="Skia Regular"/>
                <a:ea typeface="Skia Regular"/>
                <a:cs typeface="Skia Regular"/>
                <a:sym typeface="Skia Regular"/>
              </a:defRPr>
            </a:pPr>
            <a:r>
              <a:t>Es </a:t>
            </a:r>
            <a:r>
              <a:rPr>
                <a:solidFill>
                  <a:srgbClr val="0099CC"/>
                </a:solidFill>
              </a:rPr>
              <a:t>el</a:t>
            </a:r>
            <a:r>
              <a:t> pentatlón moderno  </a:t>
            </a:r>
          </a:p>
        </p:txBody>
      </p:sp>
      <p:pic>
        <p:nvPicPr>
          <p:cNvPr id="305" name="Pentathlon moderne" descr="Pentathlon modern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96150" y="7000875"/>
            <a:ext cx="9359900" cy="57626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04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¿Qué deporte es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0">
                <a:latin typeface="Skia Bold"/>
                <a:ea typeface="Skia Bold"/>
                <a:cs typeface="Skia Bold"/>
                <a:sym typeface="Skia Bold"/>
              </a:defRPr>
            </a:lvl1pPr>
          </a:lstStyle>
          <a:p>
            <a:pPr/>
            <a:r>
              <a:t>¿Qué deporte es?</a:t>
            </a:r>
          </a:p>
        </p:txBody>
      </p:sp>
      <p:sp>
        <p:nvSpPr>
          <p:cNvPr id="308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0">
                <a:latin typeface="Skia Bold"/>
                <a:ea typeface="Skia Bold"/>
                <a:cs typeface="Skia Bold"/>
                <a:sym typeface="Skia Bold"/>
              </a:defRPr>
            </a:pPr>
          </a:p>
        </p:txBody>
      </p:sp>
      <p:sp>
        <p:nvSpPr>
          <p:cNvPr id="309" name="Es el remo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latin typeface="Skia Regular"/>
                <a:ea typeface="Skia Regular"/>
                <a:cs typeface="Skia Regular"/>
                <a:sym typeface="Skia Regular"/>
              </a:defRPr>
            </a:pPr>
            <a:r>
              <a:t>Es </a:t>
            </a:r>
            <a:r>
              <a:rPr>
                <a:solidFill>
                  <a:srgbClr val="0099CC"/>
                </a:solidFill>
              </a:rPr>
              <a:t>el </a:t>
            </a:r>
            <a:r>
              <a:t>remo </a:t>
            </a:r>
          </a:p>
        </p:txBody>
      </p:sp>
      <p:pic>
        <p:nvPicPr>
          <p:cNvPr id="310" name="Aviron" descr="Aviro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96150" y="7000875"/>
            <a:ext cx="9359900" cy="57626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09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¿Qué deporte es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0">
                <a:latin typeface="Skia Bold"/>
                <a:ea typeface="Skia Bold"/>
                <a:cs typeface="Skia Bold"/>
                <a:sym typeface="Skia Bold"/>
              </a:defRPr>
            </a:lvl1pPr>
          </a:lstStyle>
          <a:p>
            <a:pPr/>
            <a:r>
              <a:t>¿Qué deporte es?</a:t>
            </a:r>
          </a:p>
        </p:txBody>
      </p:sp>
      <p:sp>
        <p:nvSpPr>
          <p:cNvPr id="313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0">
                <a:latin typeface="Skia Bold"/>
                <a:ea typeface="Skia Bold"/>
                <a:cs typeface="Skia Bold"/>
                <a:sym typeface="Skia Bold"/>
              </a:defRPr>
            </a:pPr>
          </a:p>
        </p:txBody>
      </p:sp>
      <p:sp>
        <p:nvSpPr>
          <p:cNvPr id="314" name="Es la vela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latin typeface="Skia Regular"/>
                <a:ea typeface="Skia Regular"/>
                <a:cs typeface="Skia Regular"/>
                <a:sym typeface="Skia Regular"/>
              </a:defRPr>
            </a:pPr>
            <a:r>
              <a:t>Es </a:t>
            </a:r>
            <a:r>
              <a:rPr>
                <a:solidFill>
                  <a:srgbClr val="FF0000"/>
                </a:solidFill>
              </a:rPr>
              <a:t>la</a:t>
            </a:r>
            <a:r>
              <a:t> vela</a:t>
            </a:r>
          </a:p>
        </p:txBody>
      </p:sp>
      <p:pic>
        <p:nvPicPr>
          <p:cNvPr id="315" name="Voile" descr="Voil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96150" y="7000875"/>
            <a:ext cx="9359900" cy="57626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14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Qué deporte es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0">
                <a:latin typeface="Skia Bold"/>
                <a:ea typeface="Skia Bold"/>
                <a:cs typeface="Skia Bold"/>
                <a:sym typeface="Skia Bold"/>
              </a:defRPr>
            </a:lvl1pPr>
          </a:lstStyle>
          <a:p>
            <a:pPr/>
            <a:r>
              <a:t>Qué deporte es?</a:t>
            </a:r>
          </a:p>
        </p:txBody>
      </p:sp>
      <p:sp>
        <p:nvSpPr>
          <p:cNvPr id="318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0">
                <a:latin typeface="Skia Bold"/>
                <a:ea typeface="Skia Bold"/>
                <a:cs typeface="Skia Bold"/>
                <a:sym typeface="Skia Bold"/>
              </a:defRPr>
            </a:pPr>
          </a:p>
        </p:txBody>
      </p:sp>
      <p:sp>
        <p:nvSpPr>
          <p:cNvPr id="319" name="Es el tiro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latin typeface="Skia Regular"/>
                <a:ea typeface="Skia Regular"/>
                <a:cs typeface="Skia Regular"/>
                <a:sym typeface="Skia Regular"/>
              </a:defRPr>
            </a:pPr>
            <a:r>
              <a:t>Es </a:t>
            </a:r>
            <a:r>
              <a:rPr>
                <a:solidFill>
                  <a:srgbClr val="0099CC"/>
                </a:solidFill>
              </a:rPr>
              <a:t>el</a:t>
            </a:r>
            <a:r>
              <a:t> tiro </a:t>
            </a:r>
          </a:p>
        </p:txBody>
      </p:sp>
      <p:pic>
        <p:nvPicPr>
          <p:cNvPr id="320" name="Tir" descr="Tir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96150" y="7000875"/>
            <a:ext cx="9359900" cy="57626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19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Qué deporte es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0">
                <a:latin typeface="Skia Bold"/>
                <a:ea typeface="Skia Bold"/>
                <a:cs typeface="Skia Bold"/>
                <a:sym typeface="Skia Bold"/>
              </a:defRPr>
            </a:lvl1pPr>
          </a:lstStyle>
          <a:p>
            <a:pPr/>
            <a:r>
              <a:t>Qué deporte es?</a:t>
            </a:r>
          </a:p>
        </p:txBody>
      </p:sp>
      <p:sp>
        <p:nvSpPr>
          <p:cNvPr id="323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0">
                <a:latin typeface="Skia Bold"/>
                <a:ea typeface="Skia Bold"/>
                <a:cs typeface="Skia Bold"/>
                <a:sym typeface="Skia Bold"/>
              </a:defRPr>
            </a:pPr>
          </a:p>
        </p:txBody>
      </p:sp>
      <p:sp>
        <p:nvSpPr>
          <p:cNvPr id="324" name="Es el tenis de mesa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latin typeface="Skia Regular"/>
                <a:ea typeface="Skia Regular"/>
                <a:cs typeface="Skia Regular"/>
                <a:sym typeface="Skia Regular"/>
              </a:defRPr>
            </a:pPr>
            <a:r>
              <a:t>Es </a:t>
            </a:r>
            <a:r>
              <a:rPr>
                <a:solidFill>
                  <a:srgbClr val="0099CC"/>
                </a:solidFill>
              </a:rPr>
              <a:t>el</a:t>
            </a:r>
            <a:r>
              <a:t> tenis de mesa </a:t>
            </a:r>
          </a:p>
        </p:txBody>
      </p:sp>
      <p:pic>
        <p:nvPicPr>
          <p:cNvPr id="325" name="Tennis de table" descr="Tennis de tabl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96150" y="7000875"/>
            <a:ext cx="9359900" cy="57626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24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Qué deporte es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0">
                <a:latin typeface="Skia Bold"/>
                <a:ea typeface="Skia Bold"/>
                <a:cs typeface="Skia Bold"/>
                <a:sym typeface="Skia Bold"/>
              </a:defRPr>
            </a:lvl1pPr>
          </a:lstStyle>
          <a:p>
            <a:pPr/>
            <a:r>
              <a:t>Qué deporte es?</a:t>
            </a:r>
          </a:p>
        </p:txBody>
      </p:sp>
      <p:sp>
        <p:nvSpPr>
          <p:cNvPr id="328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0">
                <a:latin typeface="Skia Bold"/>
                <a:ea typeface="Skia Bold"/>
                <a:cs typeface="Skia Bold"/>
                <a:sym typeface="Skia Bold"/>
              </a:defRPr>
            </a:pPr>
          </a:p>
        </p:txBody>
      </p:sp>
      <p:sp>
        <p:nvSpPr>
          <p:cNvPr id="329" name="Es el taekwondo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latin typeface="Skia Regular"/>
                <a:ea typeface="Skia Regular"/>
                <a:cs typeface="Skia Regular"/>
                <a:sym typeface="Skia Regular"/>
              </a:defRPr>
            </a:pPr>
            <a:r>
              <a:t>Es </a:t>
            </a:r>
            <a:r>
              <a:rPr>
                <a:solidFill>
                  <a:srgbClr val="0099CC"/>
                </a:solidFill>
              </a:rPr>
              <a:t>el</a:t>
            </a:r>
            <a:r>
              <a:t> taekwondo </a:t>
            </a:r>
          </a:p>
        </p:txBody>
      </p:sp>
      <p:pic>
        <p:nvPicPr>
          <p:cNvPr id="330" name="Taekwondo" descr="Taekwondo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96150" y="7000875"/>
            <a:ext cx="9359900" cy="57626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29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Qué deporte es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0">
                <a:latin typeface="Skia Bold"/>
                <a:ea typeface="Skia Bold"/>
                <a:cs typeface="Skia Bold"/>
                <a:sym typeface="Skia Bold"/>
              </a:defRPr>
            </a:lvl1pPr>
          </a:lstStyle>
          <a:p>
            <a:pPr/>
            <a:r>
              <a:t>Qué deporte es?</a:t>
            </a:r>
          </a:p>
        </p:txBody>
      </p:sp>
      <p:sp>
        <p:nvSpPr>
          <p:cNvPr id="333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0">
                <a:latin typeface="Skia Bold"/>
                <a:ea typeface="Skia Bold"/>
                <a:cs typeface="Skia Bold"/>
                <a:sym typeface="Skia Bold"/>
              </a:defRPr>
            </a:pPr>
          </a:p>
        </p:txBody>
      </p:sp>
      <p:sp>
        <p:nvSpPr>
          <p:cNvPr id="334" name="Es el tenis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latin typeface="Skia Regular"/>
                <a:ea typeface="Skia Regular"/>
                <a:cs typeface="Skia Regular"/>
                <a:sym typeface="Skia Regular"/>
              </a:defRPr>
            </a:pPr>
            <a:r>
              <a:t>Es </a:t>
            </a:r>
            <a:r>
              <a:rPr>
                <a:solidFill>
                  <a:srgbClr val="0099CC"/>
                </a:solidFill>
              </a:rPr>
              <a:t>el</a:t>
            </a:r>
            <a:r>
              <a:t> tenis</a:t>
            </a:r>
          </a:p>
        </p:txBody>
      </p:sp>
      <p:pic>
        <p:nvPicPr>
          <p:cNvPr id="335" name="Tennis" descr="Tennis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96150" y="7000875"/>
            <a:ext cx="9359900" cy="57626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34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Qué deporte es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0">
                <a:latin typeface="Skia Bold"/>
                <a:ea typeface="Skia Bold"/>
                <a:cs typeface="Skia Bold"/>
                <a:sym typeface="Skia Bold"/>
              </a:defRPr>
            </a:lvl1pPr>
          </a:lstStyle>
          <a:p>
            <a:pPr/>
            <a:r>
              <a:t>Qué deporte es?</a:t>
            </a:r>
          </a:p>
        </p:txBody>
      </p:sp>
      <p:sp>
        <p:nvSpPr>
          <p:cNvPr id="338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0">
                <a:latin typeface="Skia Bold"/>
                <a:ea typeface="Skia Bold"/>
                <a:cs typeface="Skia Bold"/>
                <a:sym typeface="Skia Bold"/>
              </a:defRPr>
            </a:pPr>
          </a:p>
        </p:txBody>
      </p:sp>
      <p:sp>
        <p:nvSpPr>
          <p:cNvPr id="339" name="Es el triatlón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latin typeface="Skia Regular"/>
                <a:ea typeface="Skia Regular"/>
                <a:cs typeface="Skia Regular"/>
                <a:sym typeface="Skia Regular"/>
              </a:defRPr>
            </a:pPr>
            <a:r>
              <a:t>Es </a:t>
            </a:r>
            <a:r>
              <a:rPr>
                <a:solidFill>
                  <a:srgbClr val="0099CC"/>
                </a:solidFill>
              </a:rPr>
              <a:t>el</a:t>
            </a:r>
            <a:r>
              <a:t> triatlón   </a:t>
            </a:r>
          </a:p>
        </p:txBody>
      </p:sp>
      <p:pic>
        <p:nvPicPr>
          <p:cNvPr id="340" name="Triathlon" descr="Triathlo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96150" y="7000875"/>
            <a:ext cx="9359900" cy="57626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39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¿Qué son los continentes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0">
                <a:latin typeface="Skia Bold"/>
                <a:ea typeface="Skia Bold"/>
                <a:cs typeface="Skia Bold"/>
                <a:sym typeface="Skia Bold"/>
              </a:defRPr>
            </a:lvl1pPr>
          </a:lstStyle>
          <a:p>
            <a:pPr/>
            <a:r>
              <a:t> ¿Qué son los continentes? </a:t>
            </a:r>
          </a:p>
        </p:txBody>
      </p:sp>
      <p:sp>
        <p:nvSpPr>
          <p:cNvPr id="177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8" name="Slide bullet tex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685800" indent="-685800">
              <a:buSzTx/>
              <a:buNone/>
            </a:pPr>
          </a:p>
        </p:txBody>
      </p:sp>
      <p:pic>
        <p:nvPicPr>
          <p:cNvPr id="179" name="BlankMap-World-Continents.png" descr="BlankMap-World-Continents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565775" y="3400425"/>
            <a:ext cx="14258925" cy="8267700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América"/>
          <p:cNvSpPr txBox="1"/>
          <p:nvPr/>
        </p:nvSpPr>
        <p:spPr>
          <a:xfrm>
            <a:off x="3498215" y="7847533"/>
            <a:ext cx="4208146" cy="9038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spcBef>
                <a:spcPts val="3300"/>
              </a:spcBef>
              <a:defRPr b="1" sz="5600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América</a:t>
            </a:r>
          </a:p>
        </p:txBody>
      </p:sp>
      <p:sp>
        <p:nvSpPr>
          <p:cNvPr id="181" name="Europa"/>
          <p:cNvSpPr txBox="1"/>
          <p:nvPr/>
        </p:nvSpPr>
        <p:spPr>
          <a:xfrm>
            <a:off x="12028829" y="2408758"/>
            <a:ext cx="4208147" cy="9038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spcBef>
                <a:spcPts val="3300"/>
              </a:spcBef>
              <a:defRPr b="1" sz="5600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Europa</a:t>
            </a:r>
            <a:r>
              <a:rPr b="0"/>
              <a:t> </a:t>
            </a:r>
          </a:p>
        </p:txBody>
      </p:sp>
      <p:sp>
        <p:nvSpPr>
          <p:cNvPr id="182" name="África"/>
          <p:cNvSpPr txBox="1"/>
          <p:nvPr/>
        </p:nvSpPr>
        <p:spPr>
          <a:xfrm>
            <a:off x="10124440" y="11301933"/>
            <a:ext cx="4208146" cy="9038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spcBef>
                <a:spcPts val="3300"/>
              </a:spcBef>
              <a:defRPr b="1" sz="5600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África</a:t>
            </a:r>
          </a:p>
        </p:txBody>
      </p:sp>
      <p:sp>
        <p:nvSpPr>
          <p:cNvPr id="183" name="Asia"/>
          <p:cNvSpPr txBox="1"/>
          <p:nvPr/>
        </p:nvSpPr>
        <p:spPr>
          <a:xfrm>
            <a:off x="15883890" y="1653108"/>
            <a:ext cx="4208146" cy="9038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spcBef>
                <a:spcPts val="3300"/>
              </a:spcBef>
              <a:defRPr b="1" sz="5600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Asia</a:t>
            </a:r>
          </a:p>
        </p:txBody>
      </p:sp>
      <p:sp>
        <p:nvSpPr>
          <p:cNvPr id="184" name="Oceanía"/>
          <p:cNvSpPr txBox="1"/>
          <p:nvPr/>
        </p:nvSpPr>
        <p:spPr>
          <a:xfrm>
            <a:off x="15883890" y="11590858"/>
            <a:ext cx="4208146" cy="9038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5600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Oceanía</a:t>
            </a:r>
          </a:p>
        </p:txBody>
      </p:sp>
      <p:sp>
        <p:nvSpPr>
          <p:cNvPr id="185" name="Line"/>
          <p:cNvSpPr/>
          <p:nvPr/>
        </p:nvSpPr>
        <p:spPr>
          <a:xfrm flipV="1">
            <a:off x="5422899" y="6569075"/>
            <a:ext cx="1009652" cy="1584325"/>
          </a:xfrm>
          <a:prstGeom prst="line">
            <a:avLst/>
          </a:prstGeom>
          <a:ln w="114300">
            <a:solidFill>
              <a:srgbClr val="808080"/>
            </a:solidFill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86" name="Line"/>
          <p:cNvSpPr/>
          <p:nvPr/>
        </p:nvSpPr>
        <p:spPr>
          <a:xfrm>
            <a:off x="6000749" y="9305924"/>
            <a:ext cx="1727202" cy="574677"/>
          </a:xfrm>
          <a:prstGeom prst="line">
            <a:avLst/>
          </a:prstGeom>
          <a:ln w="114300">
            <a:solidFill>
              <a:srgbClr val="808080"/>
            </a:solidFill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pic>
        <p:nvPicPr>
          <p:cNvPr id="187" name="Olympic-Rings.png" descr="Olympic-Rings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334875" y="4699000"/>
            <a:ext cx="720725" cy="6127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88" name="Olympic-Rings.png" descr="Olympic-Rings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007225" y="5130800"/>
            <a:ext cx="720725" cy="6127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89" name="Olympic-Rings.png" descr="Olympic-Rings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802100" y="9305925"/>
            <a:ext cx="720725" cy="6127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90" name="Olympic-Rings.png" descr="Olympic-Rings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903075" y="7000875"/>
            <a:ext cx="720725" cy="6127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91" name="Olympic-Rings.png" descr="Olympic-Rings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639925" y="5130800"/>
            <a:ext cx="720725" cy="612775"/>
          </a:xfrm>
          <a:prstGeom prst="rect">
            <a:avLst/>
          </a:prstGeom>
          <a:ln w="12700">
            <a:miter lim="400000"/>
          </a:ln>
        </p:spPr>
      </p:pic>
      <p:sp>
        <p:nvSpPr>
          <p:cNvPr id="192" name="Line"/>
          <p:cNvSpPr/>
          <p:nvPr/>
        </p:nvSpPr>
        <p:spPr>
          <a:xfrm flipH="1">
            <a:off x="16944975" y="3114675"/>
            <a:ext cx="863601" cy="863600"/>
          </a:xfrm>
          <a:prstGeom prst="line">
            <a:avLst/>
          </a:prstGeom>
          <a:ln w="114300">
            <a:solidFill>
              <a:srgbClr val="808080"/>
            </a:solidFill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93" name="Line"/>
          <p:cNvSpPr/>
          <p:nvPr/>
        </p:nvSpPr>
        <p:spPr>
          <a:xfrm>
            <a:off x="12915265" y="3257550"/>
            <a:ext cx="1" cy="863600"/>
          </a:xfrm>
          <a:prstGeom prst="line">
            <a:avLst/>
          </a:prstGeom>
          <a:ln w="114300">
            <a:solidFill>
              <a:srgbClr val="808080"/>
            </a:solidFill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94" name="Line"/>
          <p:cNvSpPr/>
          <p:nvPr/>
        </p:nvSpPr>
        <p:spPr>
          <a:xfrm flipH="1" flipV="1">
            <a:off x="17087850" y="10890250"/>
            <a:ext cx="288926" cy="1152525"/>
          </a:xfrm>
          <a:prstGeom prst="line">
            <a:avLst/>
          </a:prstGeom>
          <a:ln w="114300">
            <a:solidFill>
              <a:srgbClr val="808080"/>
            </a:solidFill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95" name="Line"/>
          <p:cNvSpPr/>
          <p:nvPr/>
        </p:nvSpPr>
        <p:spPr>
          <a:xfrm flipV="1">
            <a:off x="12337415" y="10458450"/>
            <a:ext cx="1" cy="1009650"/>
          </a:xfrm>
          <a:prstGeom prst="line">
            <a:avLst/>
          </a:prstGeom>
          <a:ln w="114300">
            <a:solidFill>
              <a:srgbClr val="808080"/>
            </a:solidFill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96" name="Line"/>
          <p:cNvSpPr/>
          <p:nvPr/>
        </p:nvSpPr>
        <p:spPr>
          <a:xfrm flipV="1">
            <a:off x="17951450" y="10890250"/>
            <a:ext cx="577851" cy="1009650"/>
          </a:xfrm>
          <a:prstGeom prst="line">
            <a:avLst/>
          </a:prstGeom>
          <a:ln w="114300">
            <a:solidFill>
              <a:srgbClr val="808080"/>
            </a:solidFill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after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after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after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after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afterEffect" presetSubtype="0" presetID="1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afterEffect" presetSubtype="0" presetID="1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Class="entr" nodeType="afterEffect" presetSubtype="0" presetID="1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Class="entr" nodeType="afterEffect" presetSubtype="0" presetID="1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Class="entr" nodeType="afterEffect" presetSubtype="0" presetID="1" grpId="1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Class="entr" nodeType="clickEffect" presetSubtype="0" presetID="1" grpId="1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Class="entr" nodeType="clickEffect" presetSubtype="0" presetID="1" grpId="1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5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Class="entr" nodeType="clickEffect" presetSubtype="0" presetID="1" grpId="1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9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Class="entr" nodeType="afterEffect" presetSubtype="0" presetID="1" grpId="1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88" grpId="2"/>
      <p:bldP build="whole" bldLvl="1" animBg="1" rev="0" advAuto="0" spid="189" grpId="6"/>
      <p:bldP build="whole" bldLvl="1" animBg="1" rev="0" advAuto="0" spid="185" grpId="8"/>
      <p:bldP build="whole" bldLvl="1" animBg="1" rev="0" advAuto="0" spid="193" grpId="13"/>
      <p:bldP build="whole" bldLvl="1" animBg="1" rev="0" advAuto="0" spid="183" grpId="14"/>
      <p:bldP build="whole" bldLvl="1" animBg="1" rev="0" advAuto="0" spid="184" grpId="16"/>
      <p:bldP build="whole" bldLvl="1" animBg="1" rev="0" advAuto="0" spid="192" grpId="15"/>
      <p:bldP build="whole" bldLvl="1" animBg="1" rev="0" advAuto="0" spid="194" grpId="17"/>
      <p:bldP build="whole" bldLvl="1" animBg="1" rev="0" advAuto="0" spid="182" grpId="10"/>
      <p:bldP build="whole" bldLvl="1" animBg="1" rev="0" advAuto="0" spid="186" grpId="9"/>
      <p:bldP build="whole" bldLvl="1" animBg="1" rev="0" advAuto="0" spid="187" grpId="4"/>
      <p:bldP build="whole" bldLvl="1" animBg="1" rev="0" advAuto="0" spid="196" grpId="18"/>
      <p:bldP build="whole" bldLvl="1" animBg="1" rev="0" advAuto="0" spid="190" grpId="3"/>
      <p:bldP build="whole" bldLvl="1" animBg="1" rev="0" advAuto="0" spid="179" grpId="1"/>
      <p:bldP build="whole" bldLvl="1" animBg="1" rev="0" advAuto="0" spid="181" grpId="12"/>
      <p:bldP build="whole" bldLvl="1" animBg="1" rev="0" advAuto="0" spid="180" grpId="7"/>
      <p:bldP build="whole" bldLvl="1" animBg="1" rev="0" advAuto="0" spid="195" grpId="11"/>
      <p:bldP build="whole" bldLvl="1" animBg="1" rev="0" advAuto="0" spid="191" grpId="5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Qué deporte es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0">
                <a:latin typeface="Skia Bold"/>
                <a:ea typeface="Skia Bold"/>
                <a:cs typeface="Skia Bold"/>
                <a:sym typeface="Skia Bold"/>
              </a:defRPr>
            </a:lvl1pPr>
          </a:lstStyle>
          <a:p>
            <a:pPr/>
            <a:r>
              <a:t>Qué deporte es?</a:t>
            </a:r>
          </a:p>
        </p:txBody>
      </p:sp>
      <p:sp>
        <p:nvSpPr>
          <p:cNvPr id="343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0">
                <a:latin typeface="Skia Bold"/>
                <a:ea typeface="Skia Bold"/>
                <a:cs typeface="Skia Bold"/>
                <a:sym typeface="Skia Bold"/>
              </a:defRPr>
            </a:pPr>
          </a:p>
        </p:txBody>
      </p:sp>
      <p:sp>
        <p:nvSpPr>
          <p:cNvPr id="344" name="Es el voleibol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latin typeface="Skia Regular"/>
                <a:ea typeface="Skia Regular"/>
                <a:cs typeface="Skia Regular"/>
                <a:sym typeface="Skia Regular"/>
              </a:defRPr>
            </a:pPr>
            <a:r>
              <a:t>Es </a:t>
            </a:r>
            <a:r>
              <a:rPr>
                <a:solidFill>
                  <a:srgbClr val="0099CC"/>
                </a:solidFill>
              </a:rPr>
              <a:t>el</a:t>
            </a:r>
            <a:r>
              <a:t> voleibol</a:t>
            </a:r>
          </a:p>
        </p:txBody>
      </p:sp>
      <p:pic>
        <p:nvPicPr>
          <p:cNvPr id="345" name="Volleyball" descr="Volleyball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96150" y="7000875"/>
            <a:ext cx="9359900" cy="57626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44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¿Qué deporte es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0">
                <a:latin typeface="Skia Bold"/>
                <a:ea typeface="Skia Bold"/>
                <a:cs typeface="Skia Bold"/>
                <a:sym typeface="Skia Bold"/>
              </a:defRPr>
            </a:lvl1pPr>
          </a:lstStyle>
          <a:p>
            <a:pPr/>
            <a:r>
              <a:t>¿Qué deporte es?</a:t>
            </a:r>
          </a:p>
        </p:txBody>
      </p:sp>
      <p:sp>
        <p:nvSpPr>
          <p:cNvPr id="348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0">
                <a:latin typeface="Skia Bold"/>
                <a:ea typeface="Skia Bold"/>
                <a:cs typeface="Skia Bold"/>
                <a:sym typeface="Skia Bold"/>
              </a:defRPr>
            </a:pPr>
          </a:p>
        </p:txBody>
      </p:sp>
      <p:sp>
        <p:nvSpPr>
          <p:cNvPr id="349" name="Es la halterofilia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latin typeface="Skia Regular"/>
                <a:ea typeface="Skia Regular"/>
                <a:cs typeface="Skia Regular"/>
                <a:sym typeface="Skia Regular"/>
              </a:defRPr>
            </a:pPr>
            <a:r>
              <a:t>Es </a:t>
            </a:r>
            <a:r>
              <a:rPr>
                <a:solidFill>
                  <a:srgbClr val="FF0000"/>
                </a:solidFill>
              </a:rPr>
              <a:t>la</a:t>
            </a:r>
            <a:r>
              <a:t> halterofilia  </a:t>
            </a:r>
          </a:p>
        </p:txBody>
      </p:sp>
      <p:pic>
        <p:nvPicPr>
          <p:cNvPr id="350" name="Haltérophilie" descr="Haltérophili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96150" y="7000875"/>
            <a:ext cx="9359900" cy="57626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49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¿Qué deporte es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0">
                <a:latin typeface="Skia Bold"/>
                <a:ea typeface="Skia Bold"/>
                <a:cs typeface="Skia Bold"/>
                <a:sym typeface="Skia Bold"/>
              </a:defRPr>
            </a:lvl1pPr>
          </a:lstStyle>
          <a:p>
            <a:pPr/>
            <a:r>
              <a:t>¿Qué deporte es?</a:t>
            </a:r>
          </a:p>
        </p:txBody>
      </p:sp>
      <p:sp>
        <p:nvSpPr>
          <p:cNvPr id="353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0">
                <a:latin typeface="Skia Bold"/>
                <a:ea typeface="Skia Bold"/>
                <a:cs typeface="Skia Bold"/>
                <a:sym typeface="Skia Bold"/>
              </a:defRPr>
            </a:pPr>
          </a:p>
        </p:txBody>
      </p:sp>
      <p:sp>
        <p:nvSpPr>
          <p:cNvPr id="354" name="Es la lucha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latin typeface="Skia Regular"/>
                <a:ea typeface="Skia Regular"/>
                <a:cs typeface="Skia Regular"/>
                <a:sym typeface="Skia Regular"/>
              </a:defRPr>
            </a:pPr>
            <a:r>
              <a:t>Es </a:t>
            </a:r>
            <a:r>
              <a:rPr>
                <a:solidFill>
                  <a:srgbClr val="FF0000"/>
                </a:solidFill>
              </a:rPr>
              <a:t>la</a:t>
            </a:r>
            <a:r>
              <a:t> lucha  </a:t>
            </a:r>
          </a:p>
        </p:txBody>
      </p:sp>
      <p:pic>
        <p:nvPicPr>
          <p:cNvPr id="355" name="Lutte" descr="Lutt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96150" y="7000875"/>
            <a:ext cx="9359900" cy="57626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54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58" name="Slide bullet tex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359" name="Olympic-Rings.png" descr="Olympic-Rings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302625" y="549275"/>
            <a:ext cx="8642350" cy="3571875"/>
          </a:xfrm>
          <a:prstGeom prst="rect">
            <a:avLst/>
          </a:prstGeom>
          <a:ln w="12700">
            <a:miter lim="400000"/>
          </a:ln>
        </p:spPr>
      </p:pic>
      <p:sp>
        <p:nvSpPr>
          <p:cNvPr id="360" name="Más rápido, más alto, más fuerte"/>
          <p:cNvSpPr txBox="1"/>
          <p:nvPr/>
        </p:nvSpPr>
        <p:spPr>
          <a:xfrm>
            <a:off x="4702175" y="8442325"/>
            <a:ext cx="15265400" cy="52736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>
              <a:defRPr sz="6600">
                <a:ln w="12700" cap="flat">
                  <a:solidFill>
                    <a:srgbClr val="B2B2B2"/>
                  </a:solidFill>
                  <a:prstDash val="solid"/>
                  <a:round/>
                </a:ln>
                <a:gradFill flip="none" rotWithShape="1">
                  <a:gsLst>
                    <a:gs pos="0">
                      <a:srgbClr val="FFCC00"/>
                    </a:gs>
                    <a:gs pos="100000">
                      <a:srgbClr val="520402"/>
                    </a:gs>
                  </a:gsLst>
                  <a:lin ang="16200000" scaled="0"/>
                </a:gradFill>
                <a:effectLst>
                  <a:outerShdw sx="100000" sy="100000" kx="0" ky="0" algn="b" rotWithShape="0" blurRad="63500" dist="35921" dir="2700000">
                    <a:srgbClr val="875B0D">
                      <a:alpha val="69999"/>
                    </a:srgbClr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Más rápido, más alto, más fuerte </a:t>
            </a:r>
            <a:endParaRPr sz="7200"/>
          </a:p>
        </p:txBody>
      </p:sp>
      <p:sp>
        <p:nvSpPr>
          <p:cNvPr id="361" name="Citius, altius, fortius"/>
          <p:cNvSpPr txBox="1"/>
          <p:nvPr/>
        </p:nvSpPr>
        <p:spPr>
          <a:xfrm>
            <a:off x="5854700" y="4552950"/>
            <a:ext cx="12963525" cy="2959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>
              <a:defRPr sz="8200">
                <a:gradFill flip="none" rotWithShape="1">
                  <a:gsLst>
                    <a:gs pos="0">
                      <a:srgbClr val="FFFFFF"/>
                    </a:gs>
                    <a:gs pos="100000">
                      <a:srgbClr val="AAAAAA"/>
                    </a:gs>
                  </a:gsLst>
                  <a:lin ang="16200000" scaled="0"/>
                </a:gradFill>
                <a:effectLst>
                  <a:outerShdw sx="100000" sy="100000" kx="0" ky="0" algn="b" rotWithShape="0" blurRad="63500" dist="45790" dir="3378596">
                    <a:srgbClr val="4D4D4D">
                      <a:alpha val="80000"/>
                    </a:srgbClr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Citius, altius, fortius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Los principales hecho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0">
                <a:latin typeface="Skia Bold"/>
                <a:ea typeface="Skia Bold"/>
                <a:cs typeface="Skia Bold"/>
                <a:sym typeface="Skia Bold"/>
              </a:defRPr>
            </a:lvl1pPr>
          </a:lstStyle>
          <a:p>
            <a:pPr/>
            <a:r>
              <a:t>Los principales hechos</a:t>
            </a:r>
          </a:p>
        </p:txBody>
      </p:sp>
      <p:sp>
        <p:nvSpPr>
          <p:cNvPr id="199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0" name="Localización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685800" indent="-685800">
              <a:buSzTx/>
              <a:buNone/>
              <a:defRPr>
                <a:latin typeface="Skia Bold"/>
                <a:ea typeface="Skia Bold"/>
                <a:cs typeface="Skia Bold"/>
                <a:sym typeface="Skia Bold"/>
              </a:defRPr>
            </a:pPr>
            <a:r>
              <a:t>Localización</a:t>
            </a:r>
            <a:r>
              <a:rPr>
                <a:latin typeface="Skia Regular"/>
                <a:ea typeface="Skia Regular"/>
                <a:cs typeface="Skia Regular"/>
                <a:sym typeface="Skia Regular"/>
              </a:rPr>
              <a:t> </a:t>
            </a:r>
            <a:endParaRPr>
              <a:latin typeface="Skia Regular"/>
              <a:ea typeface="Skia Regular"/>
              <a:cs typeface="Skia Regular"/>
              <a:sym typeface="Skia Regular"/>
            </a:endParaRPr>
          </a:p>
          <a:p>
            <a:pPr marL="685800" indent="-685800">
              <a:buSzTx/>
              <a:buNone/>
              <a:defRPr>
                <a:solidFill>
                  <a:srgbClr val="808080"/>
                </a:solidFill>
                <a:latin typeface="Skia Regular"/>
                <a:ea typeface="Skia Regular"/>
                <a:cs typeface="Skia Regular"/>
                <a:sym typeface="Skia Regular"/>
              </a:defRPr>
            </a:pPr>
            <a:r>
              <a:t>Paris, Francia</a:t>
            </a:r>
          </a:p>
          <a:p>
            <a:pPr marL="685800" indent="-685800">
              <a:buSzTx/>
              <a:buNone/>
              <a:defRPr>
                <a:latin typeface="Skia Bold"/>
                <a:ea typeface="Skia Bold"/>
                <a:cs typeface="Skia Bold"/>
                <a:sym typeface="Skia Bold"/>
              </a:defRPr>
            </a:pPr>
            <a:r>
              <a:t>Apertura</a:t>
            </a:r>
            <a:r>
              <a:rPr>
                <a:latin typeface="Skia Regular"/>
                <a:ea typeface="Skia Regular"/>
                <a:cs typeface="Skia Regular"/>
                <a:sym typeface="Skia Regular"/>
              </a:rPr>
              <a:t> </a:t>
            </a:r>
            <a:endParaRPr>
              <a:latin typeface="Skia Regular"/>
              <a:ea typeface="Skia Regular"/>
              <a:cs typeface="Skia Regular"/>
              <a:sym typeface="Skia Regular"/>
            </a:endParaRPr>
          </a:p>
          <a:p>
            <a:pPr marL="685800" indent="-685800">
              <a:buSzTx/>
              <a:buNone/>
              <a:defRPr>
                <a:solidFill>
                  <a:srgbClr val="808080"/>
                </a:solidFill>
                <a:latin typeface="Skia Regular"/>
                <a:ea typeface="Skia Regular"/>
                <a:cs typeface="Skia Regular"/>
                <a:sym typeface="Skia Regular"/>
              </a:defRPr>
            </a:pPr>
            <a:r>
              <a:t>26 de julio de 2024</a:t>
            </a:r>
          </a:p>
          <a:p>
            <a:pPr marL="685800" indent="-685800">
              <a:buSzTx/>
              <a:buNone/>
              <a:defRPr>
                <a:latin typeface="Skia Bold"/>
                <a:ea typeface="Skia Bold"/>
                <a:cs typeface="Skia Bold"/>
                <a:sym typeface="Skia Bold"/>
              </a:defRPr>
            </a:pPr>
            <a:r>
              <a:t>Clausura</a:t>
            </a:r>
            <a:r>
              <a:rPr>
                <a:latin typeface="Skia Regular"/>
                <a:ea typeface="Skia Regular"/>
                <a:cs typeface="Skia Regular"/>
                <a:sym typeface="Skia Regular"/>
              </a:rPr>
              <a:t> </a:t>
            </a:r>
            <a:endParaRPr>
              <a:latin typeface="Skia Regular"/>
              <a:ea typeface="Skia Regular"/>
              <a:cs typeface="Skia Regular"/>
              <a:sym typeface="Skia Regular"/>
            </a:endParaRPr>
          </a:p>
          <a:p>
            <a:pPr marL="685800" indent="-685800">
              <a:buSzTx/>
              <a:buNone/>
              <a:defRPr>
                <a:solidFill>
                  <a:srgbClr val="808080"/>
                </a:solidFill>
                <a:latin typeface="Skia Regular"/>
                <a:ea typeface="Skia Regular"/>
                <a:cs typeface="Skia Regular"/>
                <a:sym typeface="Skia Regular"/>
              </a:defRPr>
            </a:pPr>
            <a:r>
              <a:t>11 de agosto de 2024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¿Qué símbolo es? (1)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1463003">
              <a:defRPr b="0" spc="-96" sz="4800">
                <a:latin typeface="Skia Bold"/>
                <a:ea typeface="Skia Bold"/>
                <a:cs typeface="Skia Bold"/>
                <a:sym typeface="Skia Bold"/>
              </a:defRPr>
            </a:pPr>
            <a:r>
              <a:t>¿Qué símbolo es?</a:t>
            </a:r>
            <a:br/>
            <a:r>
              <a:rPr>
                <a:latin typeface="Skia Regular"/>
                <a:ea typeface="Skia Regular"/>
                <a:cs typeface="Skia Regular"/>
                <a:sym typeface="Skia Regular"/>
              </a:rPr>
              <a:t>(1)</a:t>
            </a:r>
          </a:p>
        </p:txBody>
      </p:sp>
      <p:sp>
        <p:nvSpPr>
          <p:cNvPr id="203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4" name="Los anillos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530352" indent="-530352" defTabSz="2121354">
              <a:spcBef>
                <a:spcPts val="3900"/>
              </a:spcBef>
              <a:defRPr sz="4176">
                <a:latin typeface="Skia Regular"/>
                <a:ea typeface="Skia Regular"/>
                <a:cs typeface="Skia Regular"/>
                <a:sym typeface="Skia Regular"/>
              </a:defRPr>
            </a:pPr>
            <a:r>
              <a:t>Los anillos </a:t>
            </a:r>
          </a:p>
          <a:p>
            <a:pPr marL="596645" indent="-596645" defTabSz="2121354">
              <a:spcBef>
                <a:spcPts val="3900"/>
              </a:spcBef>
              <a:buSzTx/>
              <a:buNone/>
              <a:defRPr sz="4176">
                <a:latin typeface="Skia Regular"/>
                <a:ea typeface="Skia Regular"/>
                <a:cs typeface="Skia Regular"/>
                <a:sym typeface="Skia Regular"/>
              </a:defRPr>
            </a:pPr>
            <a:r>
              <a:t>3         </a:t>
            </a:r>
          </a:p>
          <a:p>
            <a:pPr marL="530352" indent="-530352" defTabSz="2121354">
              <a:spcBef>
                <a:spcPts val="3900"/>
              </a:spcBef>
              <a:defRPr sz="4176">
                <a:latin typeface="Skia Regular"/>
                <a:ea typeface="Skia Regular"/>
                <a:cs typeface="Skia Regular"/>
                <a:sym typeface="Skia Regular"/>
              </a:defRPr>
            </a:pPr>
            <a:r>
              <a:t>El lema</a:t>
            </a:r>
            <a:r>
              <a:rPr>
                <a:latin typeface="Skia Bold"/>
                <a:ea typeface="Skia Bold"/>
                <a:cs typeface="Skia Bold"/>
                <a:sym typeface="Skia Bold"/>
              </a:rPr>
              <a:t> </a:t>
            </a:r>
            <a:r>
              <a:t> </a:t>
            </a:r>
          </a:p>
          <a:p>
            <a:pPr marL="596645" indent="-596645" defTabSz="2121354">
              <a:spcBef>
                <a:spcPts val="3900"/>
              </a:spcBef>
              <a:buSzTx/>
              <a:buNone/>
              <a:defRPr sz="4176">
                <a:latin typeface="Skia Regular"/>
                <a:ea typeface="Skia Regular"/>
                <a:cs typeface="Skia Regular"/>
                <a:sym typeface="Skia Regular"/>
              </a:defRPr>
            </a:pPr>
            <a:r>
              <a:t>4</a:t>
            </a:r>
          </a:p>
          <a:p>
            <a:pPr marL="530352" indent="-530352" defTabSz="2121354">
              <a:spcBef>
                <a:spcPts val="3900"/>
              </a:spcBef>
              <a:defRPr sz="4176">
                <a:latin typeface="Skia Regular"/>
                <a:ea typeface="Skia Regular"/>
                <a:cs typeface="Skia Regular"/>
                <a:sym typeface="Skia Regular"/>
              </a:defRPr>
            </a:pPr>
            <a:r>
              <a:t>Las mascotas</a:t>
            </a:r>
          </a:p>
          <a:p>
            <a:pPr marL="596645" indent="-596645" defTabSz="2121354">
              <a:spcBef>
                <a:spcPts val="3900"/>
              </a:spcBef>
              <a:buSzTx/>
              <a:buNone/>
              <a:defRPr sz="4176">
                <a:latin typeface="Skia Regular"/>
                <a:ea typeface="Skia Regular"/>
                <a:cs typeface="Skia Regular"/>
                <a:sym typeface="Skia Regular"/>
              </a:defRPr>
            </a:pPr>
            <a:r>
              <a:t>1</a:t>
            </a:r>
          </a:p>
          <a:p>
            <a:pPr marL="530352" indent="-530352" defTabSz="2121354">
              <a:spcBef>
                <a:spcPts val="3900"/>
              </a:spcBef>
              <a:defRPr sz="4176">
                <a:latin typeface="Skia Regular"/>
                <a:ea typeface="Skia Regular"/>
                <a:cs typeface="Skia Regular"/>
                <a:sym typeface="Skia Regular"/>
              </a:defRPr>
            </a:pPr>
            <a:r>
              <a:t>El fuego</a:t>
            </a:r>
          </a:p>
          <a:p>
            <a:pPr marL="596645" indent="-596645" defTabSz="2121354">
              <a:spcBef>
                <a:spcPts val="3900"/>
              </a:spcBef>
              <a:buSzTx/>
              <a:buNone/>
              <a:defRPr sz="4176">
                <a:latin typeface="Skia Regular"/>
                <a:ea typeface="Skia Regular"/>
                <a:cs typeface="Skia Regular"/>
                <a:sym typeface="Skia Regular"/>
              </a:defRPr>
            </a:pPr>
            <a:r>
              <a:t>2</a:t>
            </a:r>
          </a:p>
        </p:txBody>
      </p:sp>
      <p:pic>
        <p:nvPicPr>
          <p:cNvPr id="205" name="Olympic-Rings.png" descr="Olympic-Rings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633450" y="7578725"/>
            <a:ext cx="3143250" cy="1895475"/>
          </a:xfrm>
          <a:prstGeom prst="rect">
            <a:avLst/>
          </a:prstGeom>
          <a:ln w="12700">
            <a:miter lim="400000"/>
          </a:ln>
        </p:spPr>
      </p:pic>
      <p:sp>
        <p:nvSpPr>
          <p:cNvPr id="206" name="Citius, Altius, Fortius…"/>
          <p:cNvSpPr txBox="1"/>
          <p:nvPr/>
        </p:nvSpPr>
        <p:spPr>
          <a:xfrm>
            <a:off x="14156690" y="10475417"/>
            <a:ext cx="5433696" cy="829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Citius, Altius, Fortius </a:t>
            </a:r>
          </a:p>
          <a:p>
            <a:pPr/>
            <a:r>
              <a:t>(más rápido, más alto, más fuerte) </a:t>
            </a:r>
          </a:p>
        </p:txBody>
      </p:sp>
      <p:pic>
        <p:nvPicPr>
          <p:cNvPr id="207" name="ANd9GcRFo_P_TrS_ZMBwOVYUcROgICCqm9j2_gppgXHoLC9jtNtCsdvwsw.jpeg" descr="ANd9GcRFo_P_TrS_ZMBwOVYUcROgICCqm9j2_gppgXHoLC9jtNtCsdvwsw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087850" y="4121150"/>
            <a:ext cx="2736850" cy="2879725"/>
          </a:xfrm>
          <a:prstGeom prst="rect">
            <a:avLst/>
          </a:prstGeom>
          <a:ln w="12700">
            <a:miter lim="400000"/>
          </a:ln>
        </p:spPr>
      </p:pic>
      <p:sp>
        <p:nvSpPr>
          <p:cNvPr id="208" name="Square"/>
          <p:cNvSpPr/>
          <p:nvPr/>
        </p:nvSpPr>
        <p:spPr>
          <a:xfrm>
            <a:off x="11887200" y="6553200"/>
            <a:ext cx="609600" cy="6096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09" name="1"/>
          <p:cNvSpPr txBox="1"/>
          <p:nvPr/>
        </p:nvSpPr>
        <p:spPr>
          <a:xfrm>
            <a:off x="8051085" y="3413434"/>
            <a:ext cx="2292927" cy="19919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>
              <a:defRPr sz="6000">
                <a:ln w="9525" cap="flat">
                  <a:solidFill>
                    <a:srgbClr val="000000"/>
                  </a:solidFill>
                  <a:prstDash val="solid"/>
                  <a:round/>
                </a:ln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210" name="2"/>
          <p:cNvSpPr txBox="1"/>
          <p:nvPr/>
        </p:nvSpPr>
        <p:spPr>
          <a:xfrm>
            <a:off x="18240374" y="3257550"/>
            <a:ext cx="2250882" cy="16059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>
              <a:defRPr sz="6000">
                <a:ln w="9525" cap="flat">
                  <a:solidFill>
                    <a:srgbClr val="000000"/>
                  </a:solidFill>
                  <a:prstDash val="solid"/>
                  <a:round/>
                </a:ln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211" name="3"/>
          <p:cNvSpPr txBox="1"/>
          <p:nvPr/>
        </p:nvSpPr>
        <p:spPr>
          <a:xfrm>
            <a:off x="12360072" y="7659928"/>
            <a:ext cx="2021106" cy="14331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>
              <a:defRPr sz="6000">
                <a:ln w="9525" cap="flat">
                  <a:solidFill>
                    <a:srgbClr val="000000"/>
                  </a:solidFill>
                  <a:prstDash val="solid"/>
                  <a:round/>
                </a:ln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212" name="4"/>
          <p:cNvSpPr txBox="1"/>
          <p:nvPr/>
        </p:nvSpPr>
        <p:spPr>
          <a:xfrm>
            <a:off x="16802100" y="9737725"/>
            <a:ext cx="342900" cy="723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>
              <a:defRPr sz="2000">
                <a:ln w="9525" cap="flat">
                  <a:solidFill>
                    <a:srgbClr val="000000"/>
                  </a:solidFill>
                  <a:prstDash val="solid"/>
                  <a:round/>
                </a:ln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4</a:t>
            </a:r>
          </a:p>
        </p:txBody>
      </p:sp>
      <p:pic>
        <p:nvPicPr>
          <p:cNvPr id="213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894101" y="4264761"/>
            <a:ext cx="4595798" cy="25925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0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Subtype="8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2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2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13" grpId="2"/>
      <p:bldP build="p" bldLvl="5" animBg="1" rev="0" advAuto="0" spid="20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¿Qué símbolo es? (2)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1463003">
              <a:defRPr b="0" spc="-96" sz="4800">
                <a:latin typeface="Skia Bold"/>
                <a:ea typeface="Skia Bold"/>
                <a:cs typeface="Skia Bold"/>
                <a:sym typeface="Skia Bold"/>
              </a:defRPr>
            </a:pPr>
            <a:r>
              <a:t>¿Qué símbolo es?</a:t>
            </a:r>
            <a:br/>
            <a:r>
              <a:rPr>
                <a:latin typeface="Skia Regular"/>
                <a:ea typeface="Skia Regular"/>
                <a:cs typeface="Skia Regular"/>
                <a:sym typeface="Skia Regular"/>
              </a:rPr>
              <a:t>(2)</a:t>
            </a:r>
          </a:p>
        </p:txBody>
      </p:sp>
      <p:sp>
        <p:nvSpPr>
          <p:cNvPr id="216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7" name="Las medallas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576071" indent="-576071" defTabSz="2048204">
              <a:lnSpc>
                <a:spcPct val="80000"/>
              </a:lnSpc>
              <a:spcBef>
                <a:spcPts val="900"/>
              </a:spcBef>
              <a:defRPr sz="4032">
                <a:latin typeface="Skia Regular"/>
                <a:ea typeface="Skia Regular"/>
                <a:cs typeface="Skia Regular"/>
                <a:sym typeface="Skia Regular"/>
              </a:defRPr>
            </a:pPr>
            <a:r>
              <a:t>Las medallas </a:t>
            </a:r>
          </a:p>
          <a:p>
            <a:pPr marL="576071" indent="-576071" defTabSz="2048204">
              <a:lnSpc>
                <a:spcPct val="80000"/>
              </a:lnSpc>
              <a:spcBef>
                <a:spcPts val="900"/>
              </a:spcBef>
              <a:buSzTx/>
              <a:buNone/>
              <a:defRPr sz="4032">
                <a:latin typeface="Skia Regular"/>
                <a:ea typeface="Skia Regular"/>
                <a:cs typeface="Skia Regular"/>
                <a:sym typeface="Skia Regular"/>
              </a:defRPr>
            </a:pPr>
            <a:r>
              <a:t>6</a:t>
            </a:r>
          </a:p>
          <a:p>
            <a:pPr marL="576071" indent="-576071" defTabSz="2048204">
              <a:lnSpc>
                <a:spcPct val="80000"/>
              </a:lnSpc>
              <a:spcBef>
                <a:spcPts val="3700"/>
              </a:spcBef>
              <a:buSzTx/>
              <a:buNone/>
              <a:defRPr sz="4032">
                <a:latin typeface="Skia Regular"/>
                <a:ea typeface="Skia Regular"/>
                <a:cs typeface="Skia Regular"/>
                <a:sym typeface="Skia Regular"/>
              </a:defRPr>
            </a:pPr>
          </a:p>
          <a:p>
            <a:pPr marL="576071" indent="-576071" defTabSz="2048204">
              <a:lnSpc>
                <a:spcPct val="80000"/>
              </a:lnSpc>
              <a:spcBef>
                <a:spcPts val="900"/>
              </a:spcBef>
              <a:defRPr sz="4032">
                <a:latin typeface="Skia Regular"/>
                <a:ea typeface="Skia Regular"/>
                <a:cs typeface="Skia Regular"/>
                <a:sym typeface="Skia Regular"/>
              </a:defRPr>
            </a:pPr>
            <a:r>
              <a:t>El himno</a:t>
            </a:r>
          </a:p>
          <a:p>
            <a:pPr marL="576071" indent="-576071" defTabSz="2048204">
              <a:lnSpc>
                <a:spcPct val="80000"/>
              </a:lnSpc>
              <a:spcBef>
                <a:spcPts val="900"/>
              </a:spcBef>
              <a:buSzTx/>
              <a:buNone/>
              <a:defRPr sz="4032">
                <a:latin typeface="Skia Regular"/>
                <a:ea typeface="Skia Regular"/>
                <a:cs typeface="Skia Regular"/>
                <a:sym typeface="Skia Regular"/>
              </a:defRPr>
            </a:pPr>
            <a:r>
              <a:t>7</a:t>
            </a:r>
          </a:p>
          <a:p>
            <a:pPr marL="576071" indent="-576071" defTabSz="2048204">
              <a:lnSpc>
                <a:spcPct val="80000"/>
              </a:lnSpc>
              <a:spcBef>
                <a:spcPts val="3700"/>
              </a:spcBef>
              <a:buSzTx/>
              <a:buNone/>
              <a:defRPr sz="4032">
                <a:latin typeface="Skia Regular"/>
                <a:ea typeface="Skia Regular"/>
                <a:cs typeface="Skia Regular"/>
                <a:sym typeface="Skia Regular"/>
              </a:defRPr>
            </a:pPr>
          </a:p>
          <a:p>
            <a:pPr marL="576071" indent="-576071" defTabSz="2048204">
              <a:lnSpc>
                <a:spcPct val="80000"/>
              </a:lnSpc>
              <a:spcBef>
                <a:spcPts val="3700"/>
              </a:spcBef>
              <a:defRPr sz="4032">
                <a:latin typeface="Skia Regular"/>
                <a:ea typeface="Skia Regular"/>
                <a:cs typeface="Skia Regular"/>
                <a:sym typeface="Skia Regular"/>
              </a:defRPr>
            </a:pPr>
            <a:r>
              <a:t>La emblema</a:t>
            </a:r>
            <a:endParaRPr sz="5376"/>
          </a:p>
          <a:p>
            <a:pPr marL="576071" indent="-576071" defTabSz="2048204">
              <a:lnSpc>
                <a:spcPct val="80000"/>
              </a:lnSpc>
              <a:spcBef>
                <a:spcPts val="900"/>
              </a:spcBef>
              <a:buSzTx/>
              <a:buNone/>
              <a:defRPr sz="4032">
                <a:latin typeface="Skia Regular"/>
                <a:ea typeface="Skia Regular"/>
                <a:cs typeface="Skia Regular"/>
                <a:sym typeface="Skia Regular"/>
              </a:defRPr>
            </a:pPr>
            <a:r>
              <a:t>8</a:t>
            </a:r>
          </a:p>
          <a:p>
            <a:pPr marL="576071" indent="-576071" defTabSz="2048204">
              <a:lnSpc>
                <a:spcPct val="80000"/>
              </a:lnSpc>
              <a:spcBef>
                <a:spcPts val="3700"/>
              </a:spcBef>
              <a:defRPr sz="4032">
                <a:latin typeface="Skia Regular"/>
                <a:ea typeface="Skia Regular"/>
                <a:cs typeface="Skia Regular"/>
                <a:sym typeface="Skia Regular"/>
              </a:defRPr>
            </a:pPr>
          </a:p>
          <a:p>
            <a:pPr marL="576071" indent="-576071" defTabSz="2048204">
              <a:lnSpc>
                <a:spcPct val="80000"/>
              </a:lnSpc>
              <a:spcBef>
                <a:spcPts val="900"/>
              </a:spcBef>
              <a:defRPr sz="4032">
                <a:latin typeface="Skia Regular"/>
                <a:ea typeface="Skia Regular"/>
                <a:cs typeface="Skia Regular"/>
                <a:sym typeface="Skia Regular"/>
              </a:defRPr>
            </a:pPr>
            <a:r>
              <a:t>La bandera </a:t>
            </a:r>
          </a:p>
          <a:p>
            <a:pPr marL="576071" indent="-576071" defTabSz="2048204">
              <a:lnSpc>
                <a:spcPct val="80000"/>
              </a:lnSpc>
              <a:spcBef>
                <a:spcPts val="900"/>
              </a:spcBef>
              <a:buSzTx/>
              <a:buNone/>
              <a:defRPr sz="4032">
                <a:latin typeface="Skia Regular"/>
                <a:ea typeface="Skia Regular"/>
                <a:cs typeface="Skia Regular"/>
                <a:sym typeface="Skia Regular"/>
              </a:defRPr>
            </a:pPr>
            <a:r>
              <a:t>5</a:t>
            </a:r>
          </a:p>
        </p:txBody>
      </p:sp>
      <p:pic>
        <p:nvPicPr>
          <p:cNvPr id="218" name="ANd9GcSuMa0_irBEoyocoerWJMZmM4u4A_HoM8tEFD62olPyeXNPRpKkCA.jpeg" descr="ANd9GcSuMa0_irBEoyocoerWJMZmM4u4A_HoM8tEFD62olPyeXNPRpKkCA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519650" y="4699000"/>
            <a:ext cx="2733675" cy="2171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" name="ANd9GcRlQ2aIqM-Qsz_cwQFcktZo0vRiGiDPU_-H-fL298nKlayFJD_J.jpeg" descr="ANd9GcRlQ2aIqM-Qsz_cwQFcktZo0vRiGiDPU_-H-fL298nKlayFJD_J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039475" y="8010525"/>
            <a:ext cx="2517775" cy="2517775"/>
          </a:xfrm>
          <a:prstGeom prst="rect">
            <a:avLst/>
          </a:prstGeom>
          <a:ln w="12700">
            <a:miter lim="400000"/>
          </a:ln>
        </p:spPr>
      </p:pic>
      <p:sp>
        <p:nvSpPr>
          <p:cNvPr id="220" name="5"/>
          <p:cNvSpPr txBox="1"/>
          <p:nvPr/>
        </p:nvSpPr>
        <p:spPr>
          <a:xfrm>
            <a:off x="10899541" y="3461368"/>
            <a:ext cx="808979" cy="8941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defTabSz="1828754">
              <a:defRPr sz="4950">
                <a:ln w="9525" cap="flat">
                  <a:solidFill>
                    <a:srgbClr val="000000"/>
                  </a:solidFill>
                  <a:prstDash val="solid"/>
                  <a:round/>
                </a:ln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5</a:t>
            </a:r>
          </a:p>
        </p:txBody>
      </p:sp>
      <p:sp>
        <p:nvSpPr>
          <p:cNvPr id="221" name="6"/>
          <p:cNvSpPr txBox="1"/>
          <p:nvPr/>
        </p:nvSpPr>
        <p:spPr>
          <a:xfrm>
            <a:off x="16366328" y="3527000"/>
            <a:ext cx="2036031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>
              <a:defRPr sz="6000">
                <a:ln w="9525" cap="flat">
                  <a:solidFill>
                    <a:srgbClr val="000000"/>
                  </a:solidFill>
                  <a:prstDash val="solid"/>
                  <a:round/>
                </a:ln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6</a:t>
            </a:r>
          </a:p>
        </p:txBody>
      </p:sp>
      <p:sp>
        <p:nvSpPr>
          <p:cNvPr id="222" name="8"/>
          <p:cNvSpPr txBox="1"/>
          <p:nvPr/>
        </p:nvSpPr>
        <p:spPr>
          <a:xfrm>
            <a:off x="16513175" y="8299450"/>
            <a:ext cx="2007854" cy="15230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>
              <a:defRPr sz="6000">
                <a:ln w="9525" cap="flat">
                  <a:solidFill>
                    <a:srgbClr val="000000"/>
                  </a:solidFill>
                  <a:prstDash val="solid"/>
                  <a:round/>
                </a:ln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8</a:t>
            </a:r>
          </a:p>
        </p:txBody>
      </p:sp>
      <p:sp>
        <p:nvSpPr>
          <p:cNvPr id="223" name="7"/>
          <p:cNvSpPr txBox="1"/>
          <p:nvPr/>
        </p:nvSpPr>
        <p:spPr>
          <a:xfrm>
            <a:off x="10216036" y="7080858"/>
            <a:ext cx="2175989" cy="14331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>
              <a:defRPr sz="6000">
                <a:ln w="9525" cap="flat">
                  <a:solidFill>
                    <a:srgbClr val="000000"/>
                  </a:solidFill>
                  <a:prstDash val="solid"/>
                  <a:round/>
                </a:ln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7</a:t>
            </a:r>
          </a:p>
        </p:txBody>
      </p:sp>
      <p:pic>
        <p:nvPicPr>
          <p:cNvPr id="224" name="olympic-flag.jpeg" descr="olympic-flag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760200" y="3978275"/>
            <a:ext cx="3038475" cy="243205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5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7889289" y="7468702"/>
            <a:ext cx="5098442" cy="509844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21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1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17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¿Qué deporte es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0">
                <a:latin typeface="Skia Bold"/>
                <a:ea typeface="Skia Bold"/>
                <a:cs typeface="Skia Bold"/>
                <a:sym typeface="Skia Bold"/>
              </a:defRPr>
            </a:lvl1pPr>
          </a:lstStyle>
          <a:p>
            <a:pPr/>
            <a:r>
              <a:t>¿Qué deporte es?</a:t>
            </a:r>
          </a:p>
        </p:txBody>
      </p:sp>
      <p:sp>
        <p:nvSpPr>
          <p:cNvPr id="228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29" name="Es la natación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latin typeface="Skia Regular"/>
                <a:ea typeface="Skia Regular"/>
                <a:cs typeface="Skia Regular"/>
                <a:sym typeface="Skia Regular"/>
              </a:defRPr>
            </a:pPr>
            <a:r>
              <a:t>Es </a:t>
            </a:r>
            <a:r>
              <a:rPr>
                <a:solidFill>
                  <a:srgbClr val="FF0000"/>
                </a:solidFill>
              </a:rPr>
              <a:t>la</a:t>
            </a:r>
            <a:r>
              <a:t> natación</a:t>
            </a:r>
          </a:p>
        </p:txBody>
      </p:sp>
      <p:pic>
        <p:nvPicPr>
          <p:cNvPr id="230" name="Natation" descr="Natatio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96150" y="7000875"/>
            <a:ext cx="9359900" cy="57626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29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¿Qué deporte es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0">
                <a:latin typeface="Skia Bold"/>
                <a:ea typeface="Skia Bold"/>
                <a:cs typeface="Skia Bold"/>
                <a:sym typeface="Skia Bold"/>
              </a:defRPr>
            </a:lvl1pPr>
          </a:lstStyle>
          <a:p>
            <a:pPr/>
            <a:r>
              <a:t>¿Qué deporte es?</a:t>
            </a:r>
          </a:p>
        </p:txBody>
      </p:sp>
      <p:sp>
        <p:nvSpPr>
          <p:cNvPr id="233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0">
                <a:latin typeface="Skia Bold"/>
                <a:ea typeface="Skia Bold"/>
                <a:cs typeface="Skia Bold"/>
                <a:sym typeface="Skia Bold"/>
              </a:defRPr>
            </a:pPr>
          </a:p>
        </p:txBody>
      </p:sp>
      <p:sp>
        <p:nvSpPr>
          <p:cNvPr id="234" name="Es el tiro con arco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latin typeface="Skia Regular"/>
                <a:ea typeface="Skia Regular"/>
                <a:cs typeface="Skia Regular"/>
                <a:sym typeface="Skia Regular"/>
              </a:defRPr>
            </a:pPr>
            <a:r>
              <a:t>Es </a:t>
            </a:r>
            <a:r>
              <a:rPr>
                <a:solidFill>
                  <a:srgbClr val="0099CC"/>
                </a:solidFill>
              </a:rPr>
              <a:t>el</a:t>
            </a:r>
            <a:r>
              <a:t> tiro con arco </a:t>
            </a:r>
          </a:p>
        </p:txBody>
      </p:sp>
      <p:pic>
        <p:nvPicPr>
          <p:cNvPr id="235" name="Tir à l’arc" descr="Tir à l’arc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96150" y="7000875"/>
            <a:ext cx="9359900" cy="57626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34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¿Qué deporte es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¿Qué deporte es?</a:t>
            </a:r>
          </a:p>
        </p:txBody>
      </p:sp>
      <p:sp>
        <p:nvSpPr>
          <p:cNvPr id="238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39" name="Es el atletismo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Es </a:t>
            </a:r>
            <a:r>
              <a:rPr>
                <a:solidFill>
                  <a:srgbClr val="0099CC"/>
                </a:solidFill>
              </a:rPr>
              <a:t>el</a:t>
            </a:r>
            <a:r>
              <a:t> atletismo </a:t>
            </a:r>
          </a:p>
        </p:txBody>
      </p:sp>
      <p:pic>
        <p:nvPicPr>
          <p:cNvPr id="240" name="Athlétisme" descr="Athlétism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96150" y="7000875"/>
            <a:ext cx="9359900" cy="57626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39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33_DynamicLight">
  <a:themeElements>
    <a:clrScheme name="33_DynamicLight">
      <a:dk1>
        <a:srgbClr val="5E5E5E"/>
      </a:dk1>
      <a:lt1>
        <a:srgbClr val="005E00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33_DynamicLight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33_Dynamic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33_DynamicLight">
  <a:themeElements>
    <a:clrScheme name="33_DynamicLight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33_DynamicLight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33_Dynamic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