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3"/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3881437" y="8686800"/>
            <a:ext cx="2967037" cy="4476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" name="Google Shape;7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" name="Google Shape;8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" name="Google Shape;9;n"/>
          <p:cNvSpPr/>
          <p:nvPr>
            <p:ph idx="2" type="sldImg"/>
          </p:nvPr>
        </p:nvSpPr>
        <p:spPr>
          <a:xfrm>
            <a:off x="1003300" y="695325"/>
            <a:ext cx="4838700" cy="3419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" name="Google Shape;10;n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n"/>
          <p:cNvSpPr txBox="1"/>
          <p:nvPr>
            <p:ph idx="3" type="hdr"/>
          </p:nvPr>
        </p:nvSpPr>
        <p:spPr>
          <a:xfrm>
            <a:off x="0" y="0"/>
            <a:ext cx="2967037" cy="447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2" name="Google Shape;12;n"/>
          <p:cNvSpPr txBox="1"/>
          <p:nvPr>
            <p:ph idx="10" type="dt"/>
          </p:nvPr>
        </p:nvSpPr>
        <p:spPr>
          <a:xfrm>
            <a:off x="3881437" y="0"/>
            <a:ext cx="2967037" cy="447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" name="Google Shape;13;n"/>
          <p:cNvSpPr txBox="1"/>
          <p:nvPr>
            <p:ph idx="11" type="ftr"/>
          </p:nvPr>
        </p:nvSpPr>
        <p:spPr>
          <a:xfrm>
            <a:off x="0" y="8686800"/>
            <a:ext cx="2967037" cy="4476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" name="Google Shape;14;n"/>
          <p:cNvSpPr txBox="1"/>
          <p:nvPr>
            <p:ph idx="4" type="sldNum"/>
          </p:nvPr>
        </p:nvSpPr>
        <p:spPr>
          <a:xfrm>
            <a:off x="3881437" y="8686800"/>
            <a:ext cx="2967037" cy="4476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" name="Google Shape;39;p4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0" name="Google Shape;40;p4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1" name="Google Shape;111;p22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2" name="Google Shape;112;p22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9" name="Google Shape;119;p24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0" name="Google Shape;120;p24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7" name="Google Shape;127;p26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8" name="Google Shape;128;p26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5" name="Google Shape;135;p28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6" name="Google Shape;136;p28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3" name="Google Shape;143;p3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4" name="Google Shape;144;p30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1" name="Google Shape;151;p32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2" name="Google Shape;152;p32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4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1" name="Google Shape;161;p34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2" name="Google Shape;162;p34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6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9" name="Google Shape;169;p36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0" name="Google Shape;170;p36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8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7" name="Google Shape;177;p38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8" name="Google Shape;178;p38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0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5" name="Google Shape;185;p4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6" name="Google Shape;186;p40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7" name="Google Shape;47;p6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8" name="Google Shape;48;p6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2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3" name="Google Shape;193;p42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4" name="Google Shape;194;p42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4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1" name="Google Shape;201;p44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2" name="Google Shape;202;p44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6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9" name="Google Shape;209;p46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0" name="Google Shape;210;p46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8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7" name="Google Shape;217;p48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8" name="Google Shape;218;p48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0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5" name="Google Shape;225;p5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6" name="Google Shape;226;p50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2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3" name="Google Shape;233;p52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4" name="Google Shape;234;p52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4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1" name="Google Shape;241;p54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2" name="Google Shape;242;p54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56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9" name="Google Shape;249;p56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0" name="Google Shape;250;p56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58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7" name="Google Shape;257;p58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8" name="Google Shape;258;p58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61:notes"/>
          <p:cNvSpPr/>
          <p:nvPr>
            <p:ph idx="2" type="sldImg"/>
          </p:nvPr>
        </p:nvSpPr>
        <p:spPr>
          <a:xfrm>
            <a:off x="1003300" y="695325"/>
            <a:ext cx="4848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5" name="Google Shape;265;p61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6" name="Google Shape;266;p61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5" name="Google Shape;55;p8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" name="Google Shape;56;p8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3" name="Google Shape;63;p1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" name="Google Shape;64;p10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1" name="Google Shape;71;p12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2" name="Google Shape;72;p12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9" name="Google Shape;79;p14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0" name="Google Shape;80;p14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7" name="Google Shape;87;p16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8" name="Google Shape;88;p16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5" name="Google Shape;95;p18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6" name="Google Shape;96;p18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3" name="Google Shape;103;p2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4" name="Google Shape;104;p20:notes"/>
          <p:cNvSpPr txBox="1"/>
          <p:nvPr>
            <p:ph idx="1" type="body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idx="10" type="dt"/>
          </p:nvPr>
        </p:nvSpPr>
        <p:spPr>
          <a:xfrm>
            <a:off x="415925" y="7937500"/>
            <a:ext cx="1587500" cy="620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3" name="Google Shape;23;p2"/>
          <p:cNvSpPr txBox="1"/>
          <p:nvPr>
            <p:ph idx="11" type="ftr"/>
          </p:nvPr>
        </p:nvSpPr>
        <p:spPr>
          <a:xfrm>
            <a:off x="2419350" y="7937500"/>
            <a:ext cx="2163762" cy="620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4991100" y="7937500"/>
            <a:ext cx="1587500" cy="6207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342900" y="363537"/>
            <a:ext cx="6162675" cy="1517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488950" y="2393950"/>
            <a:ext cx="6015037" cy="91408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3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3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3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b="0" i="0" sz="2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0" type="dt"/>
          </p:nvPr>
        </p:nvSpPr>
        <p:spPr>
          <a:xfrm>
            <a:off x="415925" y="7937500"/>
            <a:ext cx="1587500" cy="620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1" type="ftr"/>
          </p:nvPr>
        </p:nvSpPr>
        <p:spPr>
          <a:xfrm>
            <a:off x="2419350" y="7937500"/>
            <a:ext cx="2163762" cy="620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4991100" y="7937500"/>
            <a:ext cx="1587500" cy="6207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"/>
          <p:cNvSpPr txBox="1"/>
          <p:nvPr>
            <p:ph type="title"/>
          </p:nvPr>
        </p:nvSpPr>
        <p:spPr>
          <a:xfrm>
            <a:off x="342900" y="363537"/>
            <a:ext cx="6162675" cy="1517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" type="body"/>
          </p:nvPr>
        </p:nvSpPr>
        <p:spPr>
          <a:xfrm>
            <a:off x="488950" y="2393950"/>
            <a:ext cx="6015037" cy="91408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3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3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3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b="0" i="0" sz="2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0" type="dt"/>
          </p:nvPr>
        </p:nvSpPr>
        <p:spPr>
          <a:xfrm>
            <a:off x="415925" y="7937500"/>
            <a:ext cx="1587500" cy="620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1" type="ftr"/>
          </p:nvPr>
        </p:nvSpPr>
        <p:spPr>
          <a:xfrm>
            <a:off x="2419350" y="7937500"/>
            <a:ext cx="2163762" cy="620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2" type="sldNum"/>
          </p:nvPr>
        </p:nvSpPr>
        <p:spPr>
          <a:xfrm>
            <a:off x="4991100" y="7937500"/>
            <a:ext cx="1587500" cy="6207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342900" y="366712"/>
            <a:ext cx="6161087" cy="1512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7429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143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600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057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514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429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4800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6629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342900" y="2133600"/>
            <a:ext cx="6161087" cy="6022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4"/>
          <p:cNvSpPr/>
          <p:nvPr/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5" name="Google Shape;35;p4"/>
          <p:cNvSpPr/>
          <p:nvPr/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4914900" y="8475662"/>
            <a:ext cx="15890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2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2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1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17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Relationship Id="rId4" Type="http://schemas.openxmlformats.org/officeDocument/2006/relationships/image" Target="../media/image2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image" Target="../media/image1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Relationship Id="rId4" Type="http://schemas.openxmlformats.org/officeDocument/2006/relationships/image" Target="../media/image2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Relationship Id="rId4" Type="http://schemas.openxmlformats.org/officeDocument/2006/relationships/image" Target="../media/image2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Relationship Id="rId4" Type="http://schemas.openxmlformats.org/officeDocument/2006/relationships/image" Target="../media/image1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Relationship Id="rId4" Type="http://schemas.openxmlformats.org/officeDocument/2006/relationships/image" Target="../media/image24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Relationship Id="rId4" Type="http://schemas.openxmlformats.org/officeDocument/2006/relationships/image" Target="../media/image2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Relationship Id="rId4" Type="http://schemas.openxmlformats.org/officeDocument/2006/relationships/image" Target="../media/image10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Relationship Id="rId4" Type="http://schemas.openxmlformats.org/officeDocument/2006/relationships/image" Target="../media/image28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png"/><Relationship Id="rId4" Type="http://schemas.openxmlformats.org/officeDocument/2006/relationships/image" Target="../media/image1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.png"/><Relationship Id="rId4" Type="http://schemas.openxmlformats.org/officeDocument/2006/relationships/image" Target="../media/image29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/>
        </p:nvSpPr>
        <p:spPr>
          <a:xfrm>
            <a:off x="2914650" y="1117600"/>
            <a:ext cx="424815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A,a</a:t>
            </a:r>
            <a:endParaRPr/>
          </a:p>
        </p:txBody>
      </p:sp>
      <p:sp>
        <p:nvSpPr>
          <p:cNvPr id="43" name="Google Shape;43;p5"/>
          <p:cNvSpPr txBox="1"/>
          <p:nvPr/>
        </p:nvSpPr>
        <p:spPr>
          <a:xfrm>
            <a:off x="1143000" y="5994400"/>
            <a:ext cx="5314950" cy="28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Águila</a:t>
            </a:r>
            <a:endParaRPr/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000" y="1066800"/>
            <a:ext cx="2971800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/>
          <p:nvPr/>
        </p:nvSpPr>
        <p:spPr>
          <a:xfrm>
            <a:off x="3657600" y="1117600"/>
            <a:ext cx="32004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J,j</a:t>
            </a:r>
            <a:endParaRPr/>
          </a:p>
        </p:txBody>
      </p:sp>
      <p:sp>
        <p:nvSpPr>
          <p:cNvPr id="115" name="Google Shape;115;p14"/>
          <p:cNvSpPr txBox="1"/>
          <p:nvPr/>
        </p:nvSpPr>
        <p:spPr>
          <a:xfrm>
            <a:off x="1485900" y="6477000"/>
            <a:ext cx="5257800" cy="1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Jirafa </a:t>
            </a:r>
            <a:endParaRPr/>
          </a:p>
        </p:txBody>
      </p:sp>
      <p:pic>
        <p:nvPicPr>
          <p:cNvPr id="116" name="Google Shape;11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0600" y="1295400"/>
            <a:ext cx="3048000" cy="51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/>
        </p:nvSpPr>
        <p:spPr>
          <a:xfrm>
            <a:off x="3657600" y="1117600"/>
            <a:ext cx="32004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K,k</a:t>
            </a:r>
            <a:endParaRPr/>
          </a:p>
        </p:txBody>
      </p:sp>
      <p:sp>
        <p:nvSpPr>
          <p:cNvPr id="123" name="Google Shape;123;p15"/>
          <p:cNvSpPr txBox="1"/>
          <p:nvPr/>
        </p:nvSpPr>
        <p:spPr>
          <a:xfrm>
            <a:off x="1905000" y="6197600"/>
            <a:ext cx="4267200" cy="22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Koala</a:t>
            </a:r>
            <a:endParaRPr/>
          </a:p>
        </p:txBody>
      </p:sp>
      <p:pic>
        <p:nvPicPr>
          <p:cNvPr id="124" name="Google Shape;12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5750" y="1981200"/>
            <a:ext cx="3524250" cy="3846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 txBox="1"/>
          <p:nvPr/>
        </p:nvSpPr>
        <p:spPr>
          <a:xfrm>
            <a:off x="3733800" y="1117600"/>
            <a:ext cx="28956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L,l</a:t>
            </a:r>
            <a:endParaRPr/>
          </a:p>
        </p:txBody>
      </p:sp>
      <p:sp>
        <p:nvSpPr>
          <p:cNvPr id="131" name="Google Shape;131;p16"/>
          <p:cNvSpPr txBox="1"/>
          <p:nvPr/>
        </p:nvSpPr>
        <p:spPr>
          <a:xfrm>
            <a:off x="1905000" y="6477000"/>
            <a:ext cx="4324350" cy="1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Lápiz</a:t>
            </a:r>
            <a:endParaRPr/>
          </a:p>
        </p:txBody>
      </p:sp>
      <p:pic>
        <p:nvPicPr>
          <p:cNvPr id="132" name="Google Shape;13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500" y="1219200"/>
            <a:ext cx="3238500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/>
          <p:nvPr/>
        </p:nvSpPr>
        <p:spPr>
          <a:xfrm>
            <a:off x="3657600" y="1117600"/>
            <a:ext cx="29718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Ll</a:t>
            </a:r>
            <a:endParaRPr/>
          </a:p>
        </p:txBody>
      </p:sp>
      <p:sp>
        <p:nvSpPr>
          <p:cNvPr id="139" name="Google Shape;139;p17"/>
          <p:cNvSpPr txBox="1"/>
          <p:nvPr/>
        </p:nvSpPr>
        <p:spPr>
          <a:xfrm>
            <a:off x="1905000" y="6197600"/>
            <a:ext cx="4495800" cy="22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Llaves</a:t>
            </a:r>
            <a:endParaRPr/>
          </a:p>
        </p:txBody>
      </p:sp>
      <p:pic>
        <p:nvPicPr>
          <p:cNvPr id="140" name="Google Shape;14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000" y="1447800"/>
            <a:ext cx="2514600" cy="43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/>
          <p:nvPr/>
        </p:nvSpPr>
        <p:spPr>
          <a:xfrm>
            <a:off x="4114800" y="1117600"/>
            <a:ext cx="27432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96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M,m</a:t>
            </a:r>
            <a:endParaRPr/>
          </a:p>
        </p:txBody>
      </p:sp>
      <p:sp>
        <p:nvSpPr>
          <p:cNvPr id="147" name="Google Shape;147;p18"/>
          <p:cNvSpPr txBox="1"/>
          <p:nvPr/>
        </p:nvSpPr>
        <p:spPr>
          <a:xfrm>
            <a:off x="571500" y="5689600"/>
            <a:ext cx="6134100" cy="264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93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Mariposa</a:t>
            </a:r>
            <a:endParaRPr/>
          </a:p>
        </p:txBody>
      </p:sp>
      <p:pic>
        <p:nvPicPr>
          <p:cNvPr id="148" name="Google Shape;148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" y="2286000"/>
            <a:ext cx="4191000" cy="2852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/>
          <p:nvPr/>
        </p:nvSpPr>
        <p:spPr>
          <a:xfrm>
            <a:off x="3581400" y="1117600"/>
            <a:ext cx="32766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N,n</a:t>
            </a:r>
            <a:endParaRPr/>
          </a:p>
        </p:txBody>
      </p:sp>
      <p:sp>
        <p:nvSpPr>
          <p:cNvPr id="155" name="Google Shape;155;p19"/>
          <p:cNvSpPr txBox="1"/>
          <p:nvPr/>
        </p:nvSpPr>
        <p:spPr>
          <a:xfrm>
            <a:off x="1752600" y="6400800"/>
            <a:ext cx="4419600" cy="2422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85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Naranja</a:t>
            </a:r>
            <a:endParaRPr/>
          </a:p>
        </p:txBody>
      </p:sp>
      <p:sp>
        <p:nvSpPr>
          <p:cNvPr id="156" name="Google Shape;156;p19"/>
          <p:cNvSpPr/>
          <p:nvPr/>
        </p:nvSpPr>
        <p:spPr>
          <a:xfrm>
            <a:off x="571500" y="6197600"/>
            <a:ext cx="245745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7" name="Google Shape;157;p19"/>
          <p:cNvSpPr/>
          <p:nvPr/>
        </p:nvSpPr>
        <p:spPr>
          <a:xfrm flipH="1">
            <a:off x="-3886200" y="5181600"/>
            <a:ext cx="3429000" cy="914400"/>
          </a:xfrm>
          <a:prstGeom prst="upArrow">
            <a:avLst>
              <a:gd fmla="val 18120" name="adj1"/>
              <a:gd fmla="val 5400" name="adj2"/>
            </a:avLst>
          </a:prstGeom>
          <a:solidFill>
            <a:srgbClr val="4F81BD"/>
          </a:solidFill>
          <a:ln cap="sq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8" name="Google Shape;15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" y="2743200"/>
            <a:ext cx="312420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/>
          <p:nvPr/>
        </p:nvSpPr>
        <p:spPr>
          <a:xfrm>
            <a:off x="4057650" y="1071562"/>
            <a:ext cx="2800350" cy="4206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35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Ñ,ñ</a:t>
            </a:r>
            <a:endParaRPr/>
          </a:p>
        </p:txBody>
      </p:sp>
      <p:sp>
        <p:nvSpPr>
          <p:cNvPr id="165" name="Google Shape;165;p20"/>
          <p:cNvSpPr txBox="1"/>
          <p:nvPr/>
        </p:nvSpPr>
        <p:spPr>
          <a:xfrm>
            <a:off x="1371600" y="6400800"/>
            <a:ext cx="5029200" cy="20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</a:pPr>
            <a:r>
              <a:t/>
            </a:r>
            <a:endParaRPr b="0" i="0" sz="1700" u="non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250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Ñandu</a:t>
            </a:r>
            <a:endParaRPr/>
          </a:p>
        </p:txBody>
      </p:sp>
      <p:pic>
        <p:nvPicPr>
          <p:cNvPr id="166" name="Google Shape;166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" y="1320800"/>
            <a:ext cx="3352800" cy="4767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1"/>
          <p:cNvSpPr txBox="1"/>
          <p:nvPr/>
        </p:nvSpPr>
        <p:spPr>
          <a:xfrm>
            <a:off x="3733800" y="817562"/>
            <a:ext cx="3124200" cy="4664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O,o</a:t>
            </a:r>
            <a:endParaRPr/>
          </a:p>
        </p:txBody>
      </p:sp>
      <p:sp>
        <p:nvSpPr>
          <p:cNvPr id="173" name="Google Shape;173;p21"/>
          <p:cNvSpPr txBox="1"/>
          <p:nvPr/>
        </p:nvSpPr>
        <p:spPr>
          <a:xfrm>
            <a:off x="1981200" y="6248400"/>
            <a:ext cx="3790950" cy="21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Ojo</a:t>
            </a:r>
            <a:endParaRPr/>
          </a:p>
        </p:txBody>
      </p:sp>
      <p:pic>
        <p:nvPicPr>
          <p:cNvPr id="174" name="Google Shape;17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4400" y="2971800"/>
            <a:ext cx="2819400" cy="266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/>
        </p:nvSpPr>
        <p:spPr>
          <a:xfrm>
            <a:off x="3352800" y="1117600"/>
            <a:ext cx="35052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Font typeface="Calibri"/>
              <a:buNone/>
            </a:pPr>
            <a:r>
              <a:rPr b="0" i="0" lang="en-US" sz="15000" u="none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P,p</a:t>
            </a:r>
            <a:endParaRPr/>
          </a:p>
        </p:txBody>
      </p:sp>
      <p:sp>
        <p:nvSpPr>
          <p:cNvPr id="181" name="Google Shape;181;p22"/>
          <p:cNvSpPr txBox="1"/>
          <p:nvPr/>
        </p:nvSpPr>
        <p:spPr>
          <a:xfrm>
            <a:off x="2286000" y="6477000"/>
            <a:ext cx="4400550" cy="1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Pan</a:t>
            </a:r>
            <a:endParaRPr/>
          </a:p>
        </p:txBody>
      </p:sp>
      <p:pic>
        <p:nvPicPr>
          <p:cNvPr id="182" name="Google Shape;182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4350" y="1219200"/>
            <a:ext cx="3295650" cy="528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3"/>
          <p:cNvSpPr txBox="1"/>
          <p:nvPr/>
        </p:nvSpPr>
        <p:spPr>
          <a:xfrm>
            <a:off x="3505200" y="1117600"/>
            <a:ext cx="33528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Q,q</a:t>
            </a:r>
            <a:endParaRPr/>
          </a:p>
        </p:txBody>
      </p:sp>
      <p:sp>
        <p:nvSpPr>
          <p:cNvPr id="189" name="Google Shape;189;p23"/>
          <p:cNvSpPr txBox="1"/>
          <p:nvPr/>
        </p:nvSpPr>
        <p:spPr>
          <a:xfrm>
            <a:off x="1600200" y="6477000"/>
            <a:ext cx="4629150" cy="20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Queso</a:t>
            </a:r>
            <a:endParaRPr/>
          </a:p>
        </p:txBody>
      </p:sp>
      <p:pic>
        <p:nvPicPr>
          <p:cNvPr id="190" name="Google Shape;190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1450" y="2133600"/>
            <a:ext cx="3333750" cy="3843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/>
        </p:nvSpPr>
        <p:spPr>
          <a:xfrm>
            <a:off x="3429000" y="1117600"/>
            <a:ext cx="37338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B,b</a:t>
            </a:r>
            <a:endParaRPr/>
          </a:p>
        </p:txBody>
      </p:sp>
      <p:sp>
        <p:nvSpPr>
          <p:cNvPr id="51" name="Google Shape;51;p6"/>
          <p:cNvSpPr txBox="1"/>
          <p:nvPr/>
        </p:nvSpPr>
        <p:spPr>
          <a:xfrm>
            <a:off x="685800" y="5384800"/>
            <a:ext cx="6000750" cy="3140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Bicicleta</a:t>
            </a:r>
            <a:endParaRPr/>
          </a:p>
        </p:txBody>
      </p:sp>
      <p:pic>
        <p:nvPicPr>
          <p:cNvPr id="52" name="Google Shape;52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800" y="2057400"/>
            <a:ext cx="3143250" cy="346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 txBox="1"/>
          <p:nvPr/>
        </p:nvSpPr>
        <p:spPr>
          <a:xfrm>
            <a:off x="3429000" y="1117600"/>
            <a:ext cx="3429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R,r</a:t>
            </a:r>
            <a:endParaRPr/>
          </a:p>
        </p:txBody>
      </p:sp>
      <p:sp>
        <p:nvSpPr>
          <p:cNvPr id="197" name="Google Shape;197;p24"/>
          <p:cNvSpPr txBox="1"/>
          <p:nvPr/>
        </p:nvSpPr>
        <p:spPr>
          <a:xfrm>
            <a:off x="1828800" y="6477000"/>
            <a:ext cx="4857750" cy="3140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Regalo</a:t>
            </a:r>
            <a:endParaRPr/>
          </a:p>
        </p:txBody>
      </p:sp>
      <p:pic>
        <p:nvPicPr>
          <p:cNvPr id="198" name="Google Shape;198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1295400"/>
            <a:ext cx="38862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 txBox="1"/>
          <p:nvPr/>
        </p:nvSpPr>
        <p:spPr>
          <a:xfrm>
            <a:off x="3581400" y="1117600"/>
            <a:ext cx="3429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36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S,s</a:t>
            </a:r>
            <a:endParaRPr/>
          </a:p>
        </p:txBody>
      </p:sp>
      <p:sp>
        <p:nvSpPr>
          <p:cNvPr id="205" name="Google Shape;205;p25"/>
          <p:cNvSpPr txBox="1"/>
          <p:nvPr/>
        </p:nvSpPr>
        <p:spPr>
          <a:xfrm>
            <a:off x="1295400" y="6248400"/>
            <a:ext cx="5334000" cy="15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9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Sandía </a:t>
            </a:r>
            <a:endParaRPr/>
          </a:p>
        </p:txBody>
      </p:sp>
      <p:pic>
        <p:nvPicPr>
          <p:cNvPr id="206" name="Google Shape;206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" y="1676400"/>
            <a:ext cx="3505200" cy="35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6"/>
          <p:cNvSpPr txBox="1"/>
          <p:nvPr/>
        </p:nvSpPr>
        <p:spPr>
          <a:xfrm>
            <a:off x="3429000" y="1117600"/>
            <a:ext cx="3429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36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T,t</a:t>
            </a:r>
            <a:endParaRPr/>
          </a:p>
        </p:txBody>
      </p:sp>
      <p:sp>
        <p:nvSpPr>
          <p:cNvPr id="213" name="Google Shape;213;p26"/>
          <p:cNvSpPr txBox="1"/>
          <p:nvPr/>
        </p:nvSpPr>
        <p:spPr>
          <a:xfrm>
            <a:off x="571500" y="6172200"/>
            <a:ext cx="5943600" cy="2833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Teléfono</a:t>
            </a:r>
            <a:endParaRPr/>
          </a:p>
        </p:txBody>
      </p:sp>
      <p:pic>
        <p:nvPicPr>
          <p:cNvPr id="214" name="Google Shape;214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000" y="1295400"/>
            <a:ext cx="3867150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7"/>
          <p:cNvSpPr txBox="1"/>
          <p:nvPr/>
        </p:nvSpPr>
        <p:spPr>
          <a:xfrm>
            <a:off x="3657600" y="1117600"/>
            <a:ext cx="32004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36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U,u</a:t>
            </a:r>
            <a:endParaRPr/>
          </a:p>
        </p:txBody>
      </p:sp>
      <p:sp>
        <p:nvSpPr>
          <p:cNvPr id="221" name="Google Shape;221;p27"/>
          <p:cNvSpPr txBox="1"/>
          <p:nvPr/>
        </p:nvSpPr>
        <p:spPr>
          <a:xfrm>
            <a:off x="2362200" y="6629400"/>
            <a:ext cx="3505200" cy="1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Uva</a:t>
            </a:r>
            <a:endParaRPr/>
          </a:p>
        </p:txBody>
      </p:sp>
      <p:pic>
        <p:nvPicPr>
          <p:cNvPr id="222" name="Google Shape;222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0600" y="2057400"/>
            <a:ext cx="2535237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 txBox="1"/>
          <p:nvPr/>
        </p:nvSpPr>
        <p:spPr>
          <a:xfrm>
            <a:off x="3429000" y="1117600"/>
            <a:ext cx="3429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V,v</a:t>
            </a:r>
            <a:endParaRPr/>
          </a:p>
        </p:txBody>
      </p:sp>
      <p:sp>
        <p:nvSpPr>
          <p:cNvPr id="229" name="Google Shape;229;p28"/>
          <p:cNvSpPr txBox="1"/>
          <p:nvPr/>
        </p:nvSpPr>
        <p:spPr>
          <a:xfrm>
            <a:off x="2209800" y="6705600"/>
            <a:ext cx="3905250" cy="2422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85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Velero</a:t>
            </a:r>
            <a:endParaRPr/>
          </a:p>
        </p:txBody>
      </p:sp>
      <p:pic>
        <p:nvPicPr>
          <p:cNvPr id="230" name="Google Shape;230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800" y="2209800"/>
            <a:ext cx="31242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9"/>
          <p:cNvSpPr txBox="1"/>
          <p:nvPr/>
        </p:nvSpPr>
        <p:spPr>
          <a:xfrm>
            <a:off x="3505200" y="1030287"/>
            <a:ext cx="3352800" cy="42370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36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W,w</a:t>
            </a:r>
            <a:endParaRPr/>
          </a:p>
        </p:txBody>
      </p:sp>
      <p:sp>
        <p:nvSpPr>
          <p:cNvPr id="237" name="Google Shape;237;p29"/>
          <p:cNvSpPr txBox="1"/>
          <p:nvPr/>
        </p:nvSpPr>
        <p:spPr>
          <a:xfrm>
            <a:off x="1447800" y="6477000"/>
            <a:ext cx="4953000" cy="1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Wafle</a:t>
            </a:r>
            <a:endParaRPr/>
          </a:p>
        </p:txBody>
      </p:sp>
      <p:pic>
        <p:nvPicPr>
          <p:cNvPr id="238" name="Google Shape;238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2540000"/>
            <a:ext cx="2865437" cy="3065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0"/>
          <p:cNvSpPr txBox="1"/>
          <p:nvPr/>
        </p:nvSpPr>
        <p:spPr>
          <a:xfrm>
            <a:off x="3581400" y="1117600"/>
            <a:ext cx="32766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X,x</a:t>
            </a:r>
            <a:endParaRPr/>
          </a:p>
        </p:txBody>
      </p:sp>
      <p:sp>
        <p:nvSpPr>
          <p:cNvPr id="245" name="Google Shape;245;p30"/>
          <p:cNvSpPr txBox="1"/>
          <p:nvPr/>
        </p:nvSpPr>
        <p:spPr>
          <a:xfrm>
            <a:off x="742950" y="6324600"/>
            <a:ext cx="5886450" cy="3140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Xilófono</a:t>
            </a:r>
            <a:endParaRPr/>
          </a:p>
        </p:txBody>
      </p:sp>
      <p:pic>
        <p:nvPicPr>
          <p:cNvPr id="246" name="Google Shape;246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950" y="2133600"/>
            <a:ext cx="3219450" cy="3525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1"/>
          <p:cNvSpPr txBox="1"/>
          <p:nvPr/>
        </p:nvSpPr>
        <p:spPr>
          <a:xfrm>
            <a:off x="3733800" y="1117600"/>
            <a:ext cx="31242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Y,y</a:t>
            </a:r>
            <a:endParaRPr/>
          </a:p>
        </p:txBody>
      </p:sp>
      <p:sp>
        <p:nvSpPr>
          <p:cNvPr id="253" name="Google Shape;253;p31"/>
          <p:cNvSpPr txBox="1"/>
          <p:nvPr/>
        </p:nvSpPr>
        <p:spPr>
          <a:xfrm>
            <a:off x="2133600" y="6629400"/>
            <a:ext cx="4210050" cy="1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Yogur</a:t>
            </a:r>
            <a:endParaRPr/>
          </a:p>
        </p:txBody>
      </p:sp>
      <p:pic>
        <p:nvPicPr>
          <p:cNvPr id="254" name="Google Shape;254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800" y="1600200"/>
            <a:ext cx="2497137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2"/>
          <p:cNvSpPr txBox="1"/>
          <p:nvPr/>
        </p:nvSpPr>
        <p:spPr>
          <a:xfrm>
            <a:off x="3733800" y="1117600"/>
            <a:ext cx="31242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Font typeface="Calibri"/>
              <a:buNone/>
            </a:pPr>
            <a:r>
              <a:rPr b="0" i="0" lang="en-US" sz="15000" u="none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Z,z</a:t>
            </a:r>
            <a:endParaRPr/>
          </a:p>
        </p:txBody>
      </p:sp>
      <p:sp>
        <p:nvSpPr>
          <p:cNvPr id="261" name="Google Shape;261;p32"/>
          <p:cNvSpPr txBox="1"/>
          <p:nvPr/>
        </p:nvSpPr>
        <p:spPr>
          <a:xfrm>
            <a:off x="1371600" y="6629400"/>
            <a:ext cx="5200650" cy="3140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Zapatos</a:t>
            </a:r>
            <a:endParaRPr/>
          </a:p>
        </p:txBody>
      </p:sp>
      <p:pic>
        <p:nvPicPr>
          <p:cNvPr id="262" name="Google Shape;262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000" y="1600200"/>
            <a:ext cx="3086100" cy="443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3"/>
          <p:cNvSpPr txBox="1"/>
          <p:nvPr>
            <p:ph type="title"/>
          </p:nvPr>
        </p:nvSpPr>
        <p:spPr>
          <a:xfrm>
            <a:off x="342900" y="363537"/>
            <a:ext cx="6172200" cy="1527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414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Font typeface="Arial"/>
              <a:buNone/>
            </a:pPr>
            <a:r>
              <a:rPr b="0" i="0" lang="en-US" sz="47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rPr>
              <a:t>CONSURSO</a:t>
            </a:r>
            <a:endParaRPr/>
          </a:p>
        </p:txBody>
      </p:sp>
      <p:sp>
        <p:nvSpPr>
          <p:cNvPr id="269" name="Google Shape;269;p33"/>
          <p:cNvSpPr txBox="1"/>
          <p:nvPr>
            <p:ph idx="1" type="body"/>
          </p:nvPr>
        </p:nvSpPr>
        <p:spPr>
          <a:xfrm>
            <a:off x="488950" y="2393950"/>
            <a:ext cx="6024562" cy="5006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1400">
            <a:noAutofit/>
          </a:bodyPr>
          <a:lstStyle/>
          <a:p>
            <a:pPr indent="-322262" lvl="0" marL="42386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6633"/>
              </a:buClr>
              <a:buSzPts val="2115"/>
              <a:buFont typeface="Noto Sans Symbols"/>
              <a:buChar char="●"/>
            </a:pPr>
            <a:r>
              <a:rPr b="0" i="0" lang="en-US" sz="47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Ahora te toca a ti</a:t>
            </a:r>
            <a:endParaRPr/>
          </a:p>
          <a:p>
            <a:pPr indent="-322262" lvl="0" marL="423862" marR="0" rtl="0" algn="l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Clr>
                <a:srgbClr val="FF6633"/>
              </a:buClr>
              <a:buSzPts val="2115"/>
              <a:buFont typeface="Noto Sans Symbols"/>
              <a:buChar char="●"/>
            </a:pPr>
            <a:r>
              <a:rPr b="0" i="0" lang="en-US" sz="47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Crea tu propio alfabeto con una palabra y con el sonido.</a:t>
            </a:r>
            <a:endParaRPr/>
          </a:p>
          <a:p>
            <a:pPr indent="-322262" lvl="0" marL="423862" marR="0" rtl="0" algn="l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Clr>
                <a:srgbClr val="FF6633"/>
              </a:buClr>
              <a:buSzPts val="2115"/>
              <a:buFont typeface="Noto Sans Symbols"/>
              <a:buChar char="●"/>
            </a:pPr>
            <a:r>
              <a:rPr b="0" i="0" lang="en-US" sz="47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BUENA SUERTE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/>
        </p:nvSpPr>
        <p:spPr>
          <a:xfrm>
            <a:off x="3429000" y="1117600"/>
            <a:ext cx="3429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C,c</a:t>
            </a:r>
            <a:endParaRPr/>
          </a:p>
        </p:txBody>
      </p:sp>
      <p:sp>
        <p:nvSpPr>
          <p:cNvPr id="59" name="Google Shape;59;p7"/>
          <p:cNvSpPr txBox="1"/>
          <p:nvPr/>
        </p:nvSpPr>
        <p:spPr>
          <a:xfrm>
            <a:off x="1676400" y="6553200"/>
            <a:ext cx="46101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Casa</a:t>
            </a:r>
            <a:endParaRPr/>
          </a:p>
        </p:txBody>
      </p:sp>
      <p:pic>
        <p:nvPicPr>
          <p:cNvPr id="60" name="Google Shape;6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" y="2590800"/>
            <a:ext cx="2971800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/>
          <p:nvPr/>
        </p:nvSpPr>
        <p:spPr>
          <a:xfrm>
            <a:off x="3581400" y="1117600"/>
            <a:ext cx="32766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D,d</a:t>
            </a:r>
            <a:endParaRPr/>
          </a:p>
        </p:txBody>
      </p:sp>
      <p:sp>
        <p:nvSpPr>
          <p:cNvPr id="67" name="Google Shape;67;p8"/>
          <p:cNvSpPr txBox="1"/>
          <p:nvPr/>
        </p:nvSpPr>
        <p:spPr>
          <a:xfrm>
            <a:off x="1905000" y="6400800"/>
            <a:ext cx="4724400" cy="22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Dados </a:t>
            </a:r>
            <a:endParaRPr/>
          </a:p>
        </p:txBody>
      </p:sp>
      <p:pic>
        <p:nvPicPr>
          <p:cNvPr id="68" name="Google Shape;6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400" y="2819400"/>
            <a:ext cx="3048000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/>
          <p:nvPr/>
        </p:nvSpPr>
        <p:spPr>
          <a:xfrm>
            <a:off x="3733800" y="1117600"/>
            <a:ext cx="31242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E,e</a:t>
            </a:r>
            <a:endParaRPr/>
          </a:p>
        </p:txBody>
      </p:sp>
      <p:sp>
        <p:nvSpPr>
          <p:cNvPr id="75" name="Google Shape;75;p9"/>
          <p:cNvSpPr txBox="1"/>
          <p:nvPr/>
        </p:nvSpPr>
        <p:spPr>
          <a:xfrm>
            <a:off x="838200" y="6705600"/>
            <a:ext cx="6019800" cy="3140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Elefante </a:t>
            </a:r>
            <a:endParaRPr/>
          </a:p>
        </p:txBody>
      </p:sp>
      <p:pic>
        <p:nvPicPr>
          <p:cNvPr id="76" name="Google Shape;7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2971800"/>
            <a:ext cx="2590800" cy="35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/>
          <p:nvPr/>
        </p:nvSpPr>
        <p:spPr>
          <a:xfrm>
            <a:off x="3581400" y="1117600"/>
            <a:ext cx="38862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F,f</a:t>
            </a:r>
            <a:endParaRPr/>
          </a:p>
        </p:txBody>
      </p:sp>
      <p:sp>
        <p:nvSpPr>
          <p:cNvPr id="83" name="Google Shape;83;p10"/>
          <p:cNvSpPr txBox="1"/>
          <p:nvPr/>
        </p:nvSpPr>
        <p:spPr>
          <a:xfrm>
            <a:off x="1295400" y="6629400"/>
            <a:ext cx="516255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Familia</a:t>
            </a:r>
            <a:endParaRPr/>
          </a:p>
        </p:txBody>
      </p:sp>
      <p:pic>
        <p:nvPicPr>
          <p:cNvPr id="84" name="Google Shape;8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800" y="2209800"/>
            <a:ext cx="35814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/>
        </p:nvSpPr>
        <p:spPr>
          <a:xfrm>
            <a:off x="3505200" y="817562"/>
            <a:ext cx="3200400" cy="4664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G,g</a:t>
            </a:r>
            <a:endParaRPr/>
          </a:p>
        </p:txBody>
      </p:sp>
      <p:sp>
        <p:nvSpPr>
          <p:cNvPr id="91" name="Google Shape;91;p11"/>
          <p:cNvSpPr txBox="1"/>
          <p:nvPr/>
        </p:nvSpPr>
        <p:spPr>
          <a:xfrm>
            <a:off x="1752600" y="5994400"/>
            <a:ext cx="4191000" cy="22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Gato</a:t>
            </a:r>
            <a:endParaRPr/>
          </a:p>
        </p:txBody>
      </p:sp>
      <p:pic>
        <p:nvPicPr>
          <p:cNvPr id="92" name="Google Shape;92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800" y="2438400"/>
            <a:ext cx="2667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/>
          <p:nvPr/>
        </p:nvSpPr>
        <p:spPr>
          <a:xfrm>
            <a:off x="3657600" y="1117600"/>
            <a:ext cx="3429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H,h</a:t>
            </a:r>
            <a:endParaRPr/>
          </a:p>
        </p:txBody>
      </p:sp>
      <p:sp>
        <p:nvSpPr>
          <p:cNvPr id="99" name="Google Shape;99;p12"/>
          <p:cNvSpPr txBox="1"/>
          <p:nvPr/>
        </p:nvSpPr>
        <p:spPr>
          <a:xfrm>
            <a:off x="228600" y="6096000"/>
            <a:ext cx="6629400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75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Hamburguesa</a:t>
            </a:r>
            <a:endParaRPr/>
          </a:p>
        </p:txBody>
      </p:sp>
      <p:pic>
        <p:nvPicPr>
          <p:cNvPr id="100" name="Google Shape;100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" y="2286000"/>
            <a:ext cx="2895600" cy="35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/>
        </p:nvSpPr>
        <p:spPr>
          <a:xfrm>
            <a:off x="4038600" y="1117600"/>
            <a:ext cx="28194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15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I,i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1981200" y="6197600"/>
            <a:ext cx="4476750" cy="22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Calibri"/>
              <a:buNone/>
            </a:pPr>
            <a:r>
              <a:rPr b="0" i="0" lang="en-US" sz="10000" u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Iglu </a:t>
            </a:r>
            <a:endParaRPr/>
          </a:p>
        </p:txBody>
      </p:sp>
      <p:pic>
        <p:nvPicPr>
          <p:cNvPr id="108" name="Google Shape;10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000" y="2133600"/>
            <a:ext cx="3429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