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0" r:id="rId3"/>
    <p:sldMasterId id="2147483651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</p:sldIdLst>
  <p:sldSz cy="9144000" cx="6858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slide" Target="slides/slide24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11" Type="http://schemas.openxmlformats.org/officeDocument/2006/relationships/slide" Target="slides/slide6.xml"/><Relationship Id="rId33" Type="http://schemas.openxmlformats.org/officeDocument/2006/relationships/slide" Target="slides/slide28.xml"/><Relationship Id="rId10" Type="http://schemas.openxmlformats.org/officeDocument/2006/relationships/slide" Target="slides/slide5.xml"/><Relationship Id="rId32" Type="http://schemas.openxmlformats.org/officeDocument/2006/relationships/slide" Target="slides/slide27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34" Type="http://schemas.openxmlformats.org/officeDocument/2006/relationships/slide" Target="slides/slide29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12" type="sldNum"/>
          </p:nvPr>
        </p:nvSpPr>
        <p:spPr>
          <a:xfrm>
            <a:off x="3881437" y="8686800"/>
            <a:ext cx="2967037" cy="44767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rPr>
              <a:t>‹#›</a:t>
            </a:fld>
            <a:endParaRPr/>
          </a:p>
        </p:txBody>
      </p:sp>
      <p:sp>
        <p:nvSpPr>
          <p:cNvPr id="4" name="Google Shape;4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fmla="val 5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" name="Google Shape;5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fmla="val 5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" name="Google Shape;6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fmla="val 5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7" name="Google Shape;7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fmla="val 5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" name="Google Shape;8;n"/>
          <p:cNvSpPr/>
          <p:nvPr/>
        </p:nvSpPr>
        <p:spPr>
          <a:xfrm>
            <a:off x="0" y="0"/>
            <a:ext cx="6858000" cy="9144000"/>
          </a:xfrm>
          <a:prstGeom prst="roundRect">
            <a:avLst>
              <a:gd fmla="val 5" name="adj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9" name="Google Shape;9;n"/>
          <p:cNvSpPr/>
          <p:nvPr>
            <p:ph idx="2" type="sldImg"/>
          </p:nvPr>
        </p:nvSpPr>
        <p:spPr>
          <a:xfrm>
            <a:off x="1003300" y="695325"/>
            <a:ext cx="4838700" cy="341947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" name="Google Shape;10;n"/>
          <p:cNvSpPr txBox="1"/>
          <p:nvPr>
            <p:ph idx="1" type="body"/>
          </p:nvPr>
        </p:nvSpPr>
        <p:spPr>
          <a:xfrm>
            <a:off x="685800" y="4343400"/>
            <a:ext cx="5476875" cy="41052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1" name="Google Shape;11;n"/>
          <p:cNvSpPr txBox="1"/>
          <p:nvPr>
            <p:ph idx="3" type="hdr"/>
          </p:nvPr>
        </p:nvSpPr>
        <p:spPr>
          <a:xfrm>
            <a:off x="0" y="0"/>
            <a:ext cx="2967037" cy="4476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-228600" lvl="2" marL="1143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-228600" lvl="3" marL="1600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-228600" lvl="4" marL="2057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-228600" lvl="5" marL="2514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-228600" lvl="6" marL="3429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-228600" lvl="7" marL="4800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-228600" lvl="8" marL="6629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/>
        </p:txBody>
      </p:sp>
      <p:sp>
        <p:nvSpPr>
          <p:cNvPr id="12" name="Google Shape;12;n"/>
          <p:cNvSpPr txBox="1"/>
          <p:nvPr>
            <p:ph idx="10" type="dt"/>
          </p:nvPr>
        </p:nvSpPr>
        <p:spPr>
          <a:xfrm>
            <a:off x="3881437" y="0"/>
            <a:ext cx="2967037" cy="4476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-228600" lvl="2" marL="1143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-228600" lvl="3" marL="1600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-228600" lvl="4" marL="2057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-228600" lvl="5" marL="2514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-228600" lvl="6" marL="3429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-228600" lvl="7" marL="4800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-228600" lvl="8" marL="6629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/>
        </p:txBody>
      </p:sp>
      <p:sp>
        <p:nvSpPr>
          <p:cNvPr id="13" name="Google Shape;13;n"/>
          <p:cNvSpPr txBox="1"/>
          <p:nvPr>
            <p:ph idx="11" type="ftr"/>
          </p:nvPr>
        </p:nvSpPr>
        <p:spPr>
          <a:xfrm>
            <a:off x="0" y="8686800"/>
            <a:ext cx="2967037" cy="44767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-228600" lvl="2" marL="1143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-228600" lvl="3" marL="1600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-228600" lvl="4" marL="2057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-228600" lvl="5" marL="2514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-228600" lvl="6" marL="3429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-228600" lvl="7" marL="4800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-228600" lvl="8" marL="6629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/>
        </p:txBody>
      </p:sp>
      <p:sp>
        <p:nvSpPr>
          <p:cNvPr id="14" name="Google Shape;14;n"/>
          <p:cNvSpPr txBox="1"/>
          <p:nvPr>
            <p:ph idx="4" type="sldNum"/>
          </p:nvPr>
        </p:nvSpPr>
        <p:spPr>
          <a:xfrm>
            <a:off x="3881437" y="8686800"/>
            <a:ext cx="2967037" cy="44767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</a:pPr>
            <a:fld id="{00000000-1234-1234-1234-123412341234}" type="slidenum">
              <a:rPr b="0" i="0" lang="en-US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4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39" name="Google Shape;39;p4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40" name="Google Shape;40;p4:notes"/>
          <p:cNvSpPr txBox="1"/>
          <p:nvPr>
            <p:ph idx="1" type="body"/>
          </p:nvPr>
        </p:nvSpPr>
        <p:spPr>
          <a:xfrm>
            <a:off x="685800" y="4343400"/>
            <a:ext cx="5476875" cy="4105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2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1" name="Google Shape;111;p22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12" name="Google Shape;112;p22:notes"/>
          <p:cNvSpPr txBox="1"/>
          <p:nvPr>
            <p:ph idx="1" type="body"/>
          </p:nvPr>
        </p:nvSpPr>
        <p:spPr>
          <a:xfrm>
            <a:off x="685800" y="4343400"/>
            <a:ext cx="5476875" cy="4105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4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19" name="Google Shape;119;p24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20" name="Google Shape;120;p24:notes"/>
          <p:cNvSpPr txBox="1"/>
          <p:nvPr>
            <p:ph idx="1" type="body"/>
          </p:nvPr>
        </p:nvSpPr>
        <p:spPr>
          <a:xfrm>
            <a:off x="685800" y="4343400"/>
            <a:ext cx="5476875" cy="4105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6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27" name="Google Shape;127;p26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28" name="Google Shape;128;p26:notes"/>
          <p:cNvSpPr txBox="1"/>
          <p:nvPr>
            <p:ph idx="1" type="body"/>
          </p:nvPr>
        </p:nvSpPr>
        <p:spPr>
          <a:xfrm>
            <a:off x="685800" y="4343400"/>
            <a:ext cx="5476875" cy="4105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8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35" name="Google Shape;135;p28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36" name="Google Shape;136;p28:notes"/>
          <p:cNvSpPr txBox="1"/>
          <p:nvPr>
            <p:ph idx="1" type="body"/>
          </p:nvPr>
        </p:nvSpPr>
        <p:spPr>
          <a:xfrm>
            <a:off x="685800" y="4343400"/>
            <a:ext cx="5476875" cy="4105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30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43" name="Google Shape;143;p30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44" name="Google Shape;144;p30:notes"/>
          <p:cNvSpPr txBox="1"/>
          <p:nvPr>
            <p:ph idx="1" type="body"/>
          </p:nvPr>
        </p:nvSpPr>
        <p:spPr>
          <a:xfrm>
            <a:off x="685800" y="4343400"/>
            <a:ext cx="5476875" cy="4105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32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51" name="Google Shape;151;p32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52" name="Google Shape;152;p32:notes"/>
          <p:cNvSpPr txBox="1"/>
          <p:nvPr>
            <p:ph idx="1" type="body"/>
          </p:nvPr>
        </p:nvSpPr>
        <p:spPr>
          <a:xfrm>
            <a:off x="685800" y="4343400"/>
            <a:ext cx="5476875" cy="4105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34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61" name="Google Shape;161;p34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62" name="Google Shape;162;p34:notes"/>
          <p:cNvSpPr txBox="1"/>
          <p:nvPr>
            <p:ph idx="1" type="body"/>
          </p:nvPr>
        </p:nvSpPr>
        <p:spPr>
          <a:xfrm>
            <a:off x="685800" y="4343400"/>
            <a:ext cx="5476875" cy="4105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36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69" name="Google Shape;169;p36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70" name="Google Shape;170;p36:notes"/>
          <p:cNvSpPr txBox="1"/>
          <p:nvPr>
            <p:ph idx="1" type="body"/>
          </p:nvPr>
        </p:nvSpPr>
        <p:spPr>
          <a:xfrm>
            <a:off x="685800" y="4343400"/>
            <a:ext cx="5476875" cy="4105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38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77" name="Google Shape;177;p38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78" name="Google Shape;178;p38:notes"/>
          <p:cNvSpPr txBox="1"/>
          <p:nvPr>
            <p:ph idx="1" type="body"/>
          </p:nvPr>
        </p:nvSpPr>
        <p:spPr>
          <a:xfrm>
            <a:off x="685800" y="4343400"/>
            <a:ext cx="5476875" cy="4105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3" name="Shape 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Google Shape;184;p40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85" name="Google Shape;185;p40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86" name="Google Shape;186;p40:notes"/>
          <p:cNvSpPr txBox="1"/>
          <p:nvPr>
            <p:ph idx="1" type="body"/>
          </p:nvPr>
        </p:nvSpPr>
        <p:spPr>
          <a:xfrm>
            <a:off x="685800" y="4343400"/>
            <a:ext cx="5476875" cy="4105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6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47" name="Google Shape;47;p6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48" name="Google Shape;48;p6:notes"/>
          <p:cNvSpPr txBox="1"/>
          <p:nvPr>
            <p:ph idx="1" type="body"/>
          </p:nvPr>
        </p:nvSpPr>
        <p:spPr>
          <a:xfrm>
            <a:off x="685800" y="4343400"/>
            <a:ext cx="5476875" cy="4105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42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93" name="Google Shape;193;p42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94" name="Google Shape;194;p42:notes"/>
          <p:cNvSpPr txBox="1"/>
          <p:nvPr>
            <p:ph idx="1" type="body"/>
          </p:nvPr>
        </p:nvSpPr>
        <p:spPr>
          <a:xfrm>
            <a:off x="685800" y="4343400"/>
            <a:ext cx="5476875" cy="4105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44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01" name="Google Shape;201;p44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02" name="Google Shape;202;p44:notes"/>
          <p:cNvSpPr txBox="1"/>
          <p:nvPr>
            <p:ph idx="1" type="body"/>
          </p:nvPr>
        </p:nvSpPr>
        <p:spPr>
          <a:xfrm>
            <a:off x="685800" y="4343400"/>
            <a:ext cx="5476875" cy="4105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46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09" name="Google Shape;209;p46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10" name="Google Shape;210;p46:notes"/>
          <p:cNvSpPr txBox="1"/>
          <p:nvPr>
            <p:ph idx="1" type="body"/>
          </p:nvPr>
        </p:nvSpPr>
        <p:spPr>
          <a:xfrm>
            <a:off x="685800" y="4343400"/>
            <a:ext cx="5476875" cy="4105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48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17" name="Google Shape;217;p48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18" name="Google Shape;218;p48:notes"/>
          <p:cNvSpPr txBox="1"/>
          <p:nvPr>
            <p:ph idx="1" type="body"/>
          </p:nvPr>
        </p:nvSpPr>
        <p:spPr>
          <a:xfrm>
            <a:off x="685800" y="4343400"/>
            <a:ext cx="5476875" cy="4105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50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25" name="Google Shape;225;p50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26" name="Google Shape;226;p50:notes"/>
          <p:cNvSpPr txBox="1"/>
          <p:nvPr>
            <p:ph idx="1" type="body"/>
          </p:nvPr>
        </p:nvSpPr>
        <p:spPr>
          <a:xfrm>
            <a:off x="685800" y="4343400"/>
            <a:ext cx="5476875" cy="4105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52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33" name="Google Shape;233;p52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34" name="Google Shape;234;p52:notes"/>
          <p:cNvSpPr txBox="1"/>
          <p:nvPr>
            <p:ph idx="1" type="body"/>
          </p:nvPr>
        </p:nvSpPr>
        <p:spPr>
          <a:xfrm>
            <a:off x="685800" y="4343400"/>
            <a:ext cx="5476875" cy="4105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54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41" name="Google Shape;241;p54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42" name="Google Shape;242;p54:notes"/>
          <p:cNvSpPr txBox="1"/>
          <p:nvPr>
            <p:ph idx="1" type="body"/>
          </p:nvPr>
        </p:nvSpPr>
        <p:spPr>
          <a:xfrm>
            <a:off x="685800" y="4343400"/>
            <a:ext cx="5476875" cy="4105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56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49" name="Google Shape;249;p56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50" name="Google Shape;250;p56:notes"/>
          <p:cNvSpPr txBox="1"/>
          <p:nvPr>
            <p:ph idx="1" type="body"/>
          </p:nvPr>
        </p:nvSpPr>
        <p:spPr>
          <a:xfrm>
            <a:off x="685800" y="4343400"/>
            <a:ext cx="5476875" cy="4105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5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" name="Google Shape;256;p58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57" name="Google Shape;257;p58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58" name="Google Shape;258;p58:notes"/>
          <p:cNvSpPr txBox="1"/>
          <p:nvPr>
            <p:ph idx="1" type="body"/>
          </p:nvPr>
        </p:nvSpPr>
        <p:spPr>
          <a:xfrm>
            <a:off x="685800" y="4343400"/>
            <a:ext cx="5476875" cy="4105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61:notes"/>
          <p:cNvSpPr/>
          <p:nvPr>
            <p:ph idx="2" type="sldImg"/>
          </p:nvPr>
        </p:nvSpPr>
        <p:spPr>
          <a:xfrm>
            <a:off x="1003300" y="695325"/>
            <a:ext cx="4848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265" name="Google Shape;265;p61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266" name="Google Shape;266;p61:notes"/>
          <p:cNvSpPr txBox="1"/>
          <p:nvPr>
            <p:ph idx="1" type="body"/>
          </p:nvPr>
        </p:nvSpPr>
        <p:spPr>
          <a:xfrm>
            <a:off x="685800" y="4343400"/>
            <a:ext cx="5476875" cy="4105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55" name="Google Shape;55;p8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56" name="Google Shape;56;p8:notes"/>
          <p:cNvSpPr txBox="1"/>
          <p:nvPr>
            <p:ph idx="1" type="body"/>
          </p:nvPr>
        </p:nvSpPr>
        <p:spPr>
          <a:xfrm>
            <a:off x="685800" y="4343400"/>
            <a:ext cx="5476875" cy="4105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3" name="Google Shape;63;p10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64" name="Google Shape;64;p10:notes"/>
          <p:cNvSpPr txBox="1"/>
          <p:nvPr>
            <p:ph idx="1" type="body"/>
          </p:nvPr>
        </p:nvSpPr>
        <p:spPr>
          <a:xfrm>
            <a:off x="685800" y="4343400"/>
            <a:ext cx="5476875" cy="4105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2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71" name="Google Shape;71;p12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72" name="Google Shape;72;p12:notes"/>
          <p:cNvSpPr txBox="1"/>
          <p:nvPr>
            <p:ph idx="1" type="body"/>
          </p:nvPr>
        </p:nvSpPr>
        <p:spPr>
          <a:xfrm>
            <a:off x="685800" y="4343400"/>
            <a:ext cx="5476875" cy="4105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4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79" name="Google Shape;79;p14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0" name="Google Shape;80;p14:notes"/>
          <p:cNvSpPr txBox="1"/>
          <p:nvPr>
            <p:ph idx="1" type="body"/>
          </p:nvPr>
        </p:nvSpPr>
        <p:spPr>
          <a:xfrm>
            <a:off x="685800" y="4343400"/>
            <a:ext cx="5476875" cy="4105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6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87" name="Google Shape;87;p16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88" name="Google Shape;88;p16:notes"/>
          <p:cNvSpPr txBox="1"/>
          <p:nvPr>
            <p:ph idx="1" type="body"/>
          </p:nvPr>
        </p:nvSpPr>
        <p:spPr>
          <a:xfrm>
            <a:off x="685800" y="4343400"/>
            <a:ext cx="5476875" cy="4105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8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95" name="Google Shape;95;p18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96" name="Google Shape;96;p18:notes"/>
          <p:cNvSpPr txBox="1"/>
          <p:nvPr>
            <p:ph idx="1" type="body"/>
          </p:nvPr>
        </p:nvSpPr>
        <p:spPr>
          <a:xfrm>
            <a:off x="685800" y="4343400"/>
            <a:ext cx="5476875" cy="4105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0:notes"/>
          <p:cNvSpPr/>
          <p:nvPr>
            <p:ph idx="2" type="sldImg"/>
          </p:nvPr>
        </p:nvSpPr>
        <p:spPr>
          <a:xfrm>
            <a:off x="2143125" y="695325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solidFill>
            <a:srgbClr val="FFFFFF"/>
          </a:solidFill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103" name="Google Shape;103;p20:notes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04" name="Google Shape;104;p20:notes"/>
          <p:cNvSpPr txBox="1"/>
          <p:nvPr>
            <p:ph idx="1" type="body"/>
          </p:nvPr>
        </p:nvSpPr>
        <p:spPr>
          <a:xfrm>
            <a:off x="685800" y="4343400"/>
            <a:ext cx="5476875" cy="41052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2"/>
          <p:cNvSpPr txBox="1"/>
          <p:nvPr>
            <p:ph idx="10" type="dt"/>
          </p:nvPr>
        </p:nvSpPr>
        <p:spPr>
          <a:xfrm>
            <a:off x="415925" y="7937500"/>
            <a:ext cx="1587500" cy="6207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-228600" lvl="2" marL="1143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-228600" lvl="3" marL="1600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-228600" lvl="4" marL="2057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-228600" lvl="5" marL="2514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-228600" lvl="6" marL="3429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-228600" lvl="7" marL="4800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-228600" lvl="8" marL="6629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/>
        </p:txBody>
      </p:sp>
      <p:sp>
        <p:nvSpPr>
          <p:cNvPr id="23" name="Google Shape;23;p2"/>
          <p:cNvSpPr txBox="1"/>
          <p:nvPr>
            <p:ph idx="11" type="ftr"/>
          </p:nvPr>
        </p:nvSpPr>
        <p:spPr>
          <a:xfrm>
            <a:off x="2419350" y="7937500"/>
            <a:ext cx="2163762" cy="6207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-228600" lvl="2" marL="1143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-228600" lvl="3" marL="1600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-228600" lvl="4" marL="2057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-228600" lvl="5" marL="2514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-228600" lvl="6" marL="3429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-228600" lvl="7" marL="4800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-228600" lvl="8" marL="6629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/>
        </p:txBody>
      </p:sp>
      <p:sp>
        <p:nvSpPr>
          <p:cNvPr id="24" name="Google Shape;24;p2"/>
          <p:cNvSpPr txBox="1"/>
          <p:nvPr>
            <p:ph idx="12" type="sldNum"/>
          </p:nvPr>
        </p:nvSpPr>
        <p:spPr>
          <a:xfrm>
            <a:off x="4991100" y="7937500"/>
            <a:ext cx="1587500" cy="6207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" type="tx">
  <p:cSld name="TITLE_AND_BOD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"/>
          <p:cNvSpPr txBox="1"/>
          <p:nvPr>
            <p:ph type="title"/>
          </p:nvPr>
        </p:nvSpPr>
        <p:spPr>
          <a:xfrm>
            <a:off x="342900" y="363537"/>
            <a:ext cx="6162675" cy="15176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700" u="none" cap="none" strike="noStrike">
                <a:solidFill>
                  <a:srgbClr val="28009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lvl="1" marL="74295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700" u="none" cap="none" strike="noStrike">
                <a:solidFill>
                  <a:srgbClr val="28009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700" u="none" cap="none" strike="noStrike">
                <a:solidFill>
                  <a:srgbClr val="28009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700" u="none" cap="none" strike="noStrike">
                <a:solidFill>
                  <a:srgbClr val="28009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700" u="none" cap="none" strike="noStrike">
                <a:solidFill>
                  <a:srgbClr val="28009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700" u="none" cap="none" strike="noStrike">
                <a:solidFill>
                  <a:srgbClr val="28009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42900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700" u="none" cap="none" strike="noStrike">
                <a:solidFill>
                  <a:srgbClr val="28009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480060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700" u="none" cap="none" strike="noStrike">
                <a:solidFill>
                  <a:srgbClr val="28009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662940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700" u="none" cap="none" strike="noStrike">
                <a:solidFill>
                  <a:srgbClr val="28009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Google Shape;27;p3"/>
          <p:cNvSpPr txBox="1"/>
          <p:nvPr>
            <p:ph idx="1" type="body"/>
          </p:nvPr>
        </p:nvSpPr>
        <p:spPr>
          <a:xfrm>
            <a:off x="488950" y="2393950"/>
            <a:ext cx="6015037" cy="91408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700" u="none" cap="none" strike="noStrike">
                <a:solidFill>
                  <a:srgbClr val="00008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3000"/>
              </a:lnSpc>
              <a:spcBef>
                <a:spcPts val="2000"/>
              </a:spcBef>
              <a:spcAft>
                <a:spcPts val="0"/>
              </a:spcAft>
              <a:buSzPts val="1400"/>
              <a:buNone/>
              <a:defRPr b="0" i="0" sz="4100" u="none" cap="none" strike="noStrike">
                <a:solidFill>
                  <a:srgbClr val="00008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3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 b="0" i="0" sz="3500" u="none" cap="none" strike="noStrike">
                <a:solidFill>
                  <a:srgbClr val="00008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3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 b="0" i="0" sz="2900" u="none" cap="none" strike="noStrike">
                <a:solidFill>
                  <a:srgbClr val="00008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3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 b="0" i="0" sz="2900" u="none" cap="none" strike="noStrike">
                <a:solidFill>
                  <a:srgbClr val="00008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93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b="0" i="0" sz="2900" u="none" cap="none" strike="noStrike">
                <a:solidFill>
                  <a:srgbClr val="00008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93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b="0" i="0" sz="2900" u="none" cap="none" strike="noStrike">
                <a:solidFill>
                  <a:srgbClr val="00008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93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b="0" i="0" sz="2900" u="none" cap="none" strike="noStrike">
                <a:solidFill>
                  <a:srgbClr val="00008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93000"/>
              </a:lnSpc>
              <a:spcBef>
                <a:spcPts val="400"/>
              </a:spcBef>
              <a:spcAft>
                <a:spcPts val="400"/>
              </a:spcAft>
              <a:buSzPts val="1400"/>
              <a:buNone/>
              <a:defRPr b="0" i="0" sz="2900" u="none" cap="none" strike="noStrike">
                <a:solidFill>
                  <a:srgbClr val="00008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Google Shape;28;p3"/>
          <p:cNvSpPr txBox="1"/>
          <p:nvPr>
            <p:ph idx="10" type="dt"/>
          </p:nvPr>
        </p:nvSpPr>
        <p:spPr>
          <a:xfrm>
            <a:off x="415925" y="7937500"/>
            <a:ext cx="1587500" cy="6207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-228600" lvl="2" marL="1143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-228600" lvl="3" marL="1600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-228600" lvl="4" marL="2057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-228600" lvl="5" marL="2514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-228600" lvl="6" marL="3429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-228600" lvl="7" marL="4800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-228600" lvl="8" marL="6629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/>
        </p:txBody>
      </p:sp>
      <p:sp>
        <p:nvSpPr>
          <p:cNvPr id="29" name="Google Shape;29;p3"/>
          <p:cNvSpPr txBox="1"/>
          <p:nvPr>
            <p:ph idx="11" type="ftr"/>
          </p:nvPr>
        </p:nvSpPr>
        <p:spPr>
          <a:xfrm>
            <a:off x="2419350" y="7937500"/>
            <a:ext cx="2163762" cy="6207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-228600" lvl="2" marL="1143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-228600" lvl="3" marL="1600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-228600" lvl="4" marL="2057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-228600" lvl="5" marL="2514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-228600" lvl="6" marL="3429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-228600" lvl="7" marL="4800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-228600" lvl="8" marL="6629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/>
        </p:txBody>
      </p:sp>
      <p:sp>
        <p:nvSpPr>
          <p:cNvPr id="30" name="Google Shape;30;p3"/>
          <p:cNvSpPr txBox="1"/>
          <p:nvPr>
            <p:ph idx="12" type="sldNum"/>
          </p:nvPr>
        </p:nvSpPr>
        <p:spPr>
          <a:xfrm>
            <a:off x="4991100" y="7937500"/>
            <a:ext cx="1587500" cy="6207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theme" Target="../theme/theme2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1">
            <a:alphaModFix/>
          </a:blip>
          <a:stretch>
            <a:fillRect b="0" l="0" r="0" t="0"/>
          </a:stretch>
        </a:blip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"/>
          <p:cNvSpPr txBox="1"/>
          <p:nvPr>
            <p:ph type="title"/>
          </p:nvPr>
        </p:nvSpPr>
        <p:spPr>
          <a:xfrm>
            <a:off x="342900" y="363537"/>
            <a:ext cx="6162675" cy="151765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700" u="none" cap="none" strike="noStrike">
                <a:solidFill>
                  <a:srgbClr val="280099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85750" lvl="1" marL="74295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700" u="none" cap="none" strike="noStrike">
                <a:solidFill>
                  <a:srgbClr val="280099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14300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700" u="none" cap="none" strike="noStrike">
                <a:solidFill>
                  <a:srgbClr val="280099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60020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700" u="none" cap="none" strike="noStrike">
                <a:solidFill>
                  <a:srgbClr val="280099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05740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700" u="none" cap="none" strike="noStrike">
                <a:solidFill>
                  <a:srgbClr val="280099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51460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700" u="none" cap="none" strike="noStrike">
                <a:solidFill>
                  <a:srgbClr val="280099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42900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700" u="none" cap="none" strike="noStrike">
                <a:solidFill>
                  <a:srgbClr val="280099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480060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700" u="none" cap="none" strike="noStrike">
                <a:solidFill>
                  <a:srgbClr val="280099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662940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700" u="none" cap="none" strike="noStrike">
                <a:solidFill>
                  <a:srgbClr val="280099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Google Shape;17;p1"/>
          <p:cNvSpPr txBox="1"/>
          <p:nvPr>
            <p:ph idx="1" type="body"/>
          </p:nvPr>
        </p:nvSpPr>
        <p:spPr>
          <a:xfrm>
            <a:off x="488950" y="2393950"/>
            <a:ext cx="6015037" cy="91408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700" u="none" cap="none" strike="noStrike">
                <a:solidFill>
                  <a:srgbClr val="00008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93000"/>
              </a:lnSpc>
              <a:spcBef>
                <a:spcPts val="2000"/>
              </a:spcBef>
              <a:spcAft>
                <a:spcPts val="0"/>
              </a:spcAft>
              <a:buSzPts val="1400"/>
              <a:buNone/>
              <a:defRPr b="0" i="0" sz="4100" u="none" cap="none" strike="noStrike">
                <a:solidFill>
                  <a:srgbClr val="00008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93000"/>
              </a:lnSpc>
              <a:spcBef>
                <a:spcPts val="1600"/>
              </a:spcBef>
              <a:spcAft>
                <a:spcPts val="0"/>
              </a:spcAft>
              <a:buSzPts val="1400"/>
              <a:buNone/>
              <a:defRPr b="0" i="0" sz="3500" u="none" cap="none" strike="noStrike">
                <a:solidFill>
                  <a:srgbClr val="00008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93000"/>
              </a:lnSpc>
              <a:spcBef>
                <a:spcPts val="1200"/>
              </a:spcBef>
              <a:spcAft>
                <a:spcPts val="0"/>
              </a:spcAft>
              <a:buSzPts val="1400"/>
              <a:buNone/>
              <a:defRPr b="0" i="0" sz="2900" u="none" cap="none" strike="noStrike">
                <a:solidFill>
                  <a:srgbClr val="00008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93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 b="0" i="0" sz="2900" u="none" cap="none" strike="noStrike">
                <a:solidFill>
                  <a:srgbClr val="00008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93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b="0" i="0" sz="2900" u="none" cap="none" strike="noStrike">
                <a:solidFill>
                  <a:srgbClr val="00008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93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b="0" i="0" sz="2900" u="none" cap="none" strike="noStrike">
                <a:solidFill>
                  <a:srgbClr val="00008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93000"/>
              </a:lnSpc>
              <a:spcBef>
                <a:spcPts val="400"/>
              </a:spcBef>
              <a:spcAft>
                <a:spcPts val="0"/>
              </a:spcAft>
              <a:buSzPts val="1400"/>
              <a:buNone/>
              <a:defRPr b="0" i="0" sz="2900" u="none" cap="none" strike="noStrike">
                <a:solidFill>
                  <a:srgbClr val="00008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93000"/>
              </a:lnSpc>
              <a:spcBef>
                <a:spcPts val="400"/>
              </a:spcBef>
              <a:spcAft>
                <a:spcPts val="400"/>
              </a:spcAft>
              <a:buSzPts val="1400"/>
              <a:buNone/>
              <a:defRPr b="0" i="0" sz="2900" u="none" cap="none" strike="noStrike">
                <a:solidFill>
                  <a:srgbClr val="00008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1"/>
          <p:cNvSpPr txBox="1"/>
          <p:nvPr>
            <p:ph idx="10" type="dt"/>
          </p:nvPr>
        </p:nvSpPr>
        <p:spPr>
          <a:xfrm>
            <a:off x="415925" y="7937500"/>
            <a:ext cx="1587500" cy="6207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-228600" lvl="2" marL="1143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-228600" lvl="3" marL="1600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-228600" lvl="4" marL="2057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-228600" lvl="5" marL="2514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-228600" lvl="6" marL="3429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-228600" lvl="7" marL="4800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-228600" lvl="8" marL="6629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/>
        </p:txBody>
      </p:sp>
      <p:sp>
        <p:nvSpPr>
          <p:cNvPr id="19" name="Google Shape;19;p1"/>
          <p:cNvSpPr txBox="1"/>
          <p:nvPr>
            <p:ph idx="11" type="ftr"/>
          </p:nvPr>
        </p:nvSpPr>
        <p:spPr>
          <a:xfrm>
            <a:off x="2419350" y="7937500"/>
            <a:ext cx="2163762" cy="6207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-228600" lvl="2" marL="1143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-228600" lvl="3" marL="1600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-228600" lvl="4" marL="2057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-228600" lvl="5" marL="2514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-228600" lvl="6" marL="3429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-228600" lvl="7" marL="4800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-228600" lvl="8" marL="6629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/>
        </p:txBody>
      </p:sp>
      <p:sp>
        <p:nvSpPr>
          <p:cNvPr id="20" name="Google Shape;20;p1"/>
          <p:cNvSpPr txBox="1"/>
          <p:nvPr>
            <p:ph idx="12" type="sldNum"/>
          </p:nvPr>
        </p:nvSpPr>
        <p:spPr>
          <a:xfrm>
            <a:off x="4991100" y="7937500"/>
            <a:ext cx="1587500" cy="62071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Times New Roman"/>
              <a:buNone/>
              <a:defRPr b="0" i="0" sz="1400" u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4"/>
          <p:cNvSpPr txBox="1"/>
          <p:nvPr>
            <p:ph type="title"/>
          </p:nvPr>
        </p:nvSpPr>
        <p:spPr>
          <a:xfrm>
            <a:off x="342900" y="366712"/>
            <a:ext cx="6161087" cy="151288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85750" lvl="1" marL="74295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1430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600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057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514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4290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48006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66294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4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" name="Google Shape;33;p4"/>
          <p:cNvSpPr txBox="1"/>
          <p:nvPr>
            <p:ph idx="1" type="body"/>
          </p:nvPr>
        </p:nvSpPr>
        <p:spPr>
          <a:xfrm>
            <a:off x="342900" y="2133600"/>
            <a:ext cx="6161087" cy="60229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1400"/>
              <a:buNone/>
              <a:defRPr b="0" i="0" sz="3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SzPts val="1400"/>
              <a:buNone/>
              <a:defRPr b="0" i="0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 b="0" i="0" sz="2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b="0" i="0" sz="2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Google Shape;34;p4"/>
          <p:cNvSpPr/>
          <p:nvPr/>
        </p:nvSpPr>
        <p:spPr>
          <a:xfrm>
            <a:off x="342900" y="8475662"/>
            <a:ext cx="1600200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35" name="Google Shape;35;p4"/>
          <p:cNvSpPr/>
          <p:nvPr/>
        </p:nvSpPr>
        <p:spPr>
          <a:xfrm>
            <a:off x="2343150" y="8475662"/>
            <a:ext cx="2171700" cy="485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36" name="Google Shape;36;p4"/>
          <p:cNvSpPr txBox="1"/>
          <p:nvPr>
            <p:ph idx="12" type="sldNum"/>
          </p:nvPr>
        </p:nvSpPr>
        <p:spPr>
          <a:xfrm>
            <a:off x="4914900" y="8475662"/>
            <a:ext cx="1589087" cy="4746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6800" lIns="90000" spcFirstLastPara="1" rIns="90000" wrap="square" tIns="46800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mic Sans MS"/>
              <a:buNone/>
              <a:defRPr b="0" i="0" sz="18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mic Sans MS"/>
              <a:buNone/>
              <a:defRPr b="0" i="0" sz="18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mic Sans MS"/>
              <a:buNone/>
              <a:defRPr b="0" i="0" sz="18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mic Sans MS"/>
              <a:buNone/>
              <a:defRPr b="0" i="0" sz="18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mic Sans MS"/>
              <a:buNone/>
              <a:defRPr b="0" i="0" sz="18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mic Sans MS"/>
              <a:buNone/>
              <a:defRPr b="0" i="0" sz="18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mic Sans MS"/>
              <a:buNone/>
              <a:defRPr b="0" i="0" sz="18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mic Sans MS"/>
              <a:buNone/>
              <a:defRPr b="0" i="0" sz="18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mic Sans MS"/>
              <a:buNone/>
              <a:defRPr b="0" i="0" sz="1800" u="none">
                <a:solidFill>
                  <a:srgbClr val="000000"/>
                </a:solidFill>
                <a:latin typeface="Comic Sans MS"/>
                <a:ea typeface="Comic Sans MS"/>
                <a:cs typeface="Comic Sans MS"/>
                <a:sym typeface="Comic Sans MS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/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4" Type="http://schemas.openxmlformats.org/officeDocument/2006/relationships/image" Target="../media/image1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Relationship Id="rId4" Type="http://schemas.openxmlformats.org/officeDocument/2006/relationships/image" Target="../media/image22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png"/><Relationship Id="rId4" Type="http://schemas.openxmlformats.org/officeDocument/2006/relationships/image" Target="../media/image23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png"/><Relationship Id="rId4" Type="http://schemas.openxmlformats.org/officeDocument/2006/relationships/image" Target="../media/image13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.png"/><Relationship Id="rId4" Type="http://schemas.openxmlformats.org/officeDocument/2006/relationships/image" Target="../media/image14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.png"/><Relationship Id="rId4" Type="http://schemas.openxmlformats.org/officeDocument/2006/relationships/image" Target="../media/image11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3.png"/><Relationship Id="rId4" Type="http://schemas.openxmlformats.org/officeDocument/2006/relationships/image" Target="../media/image17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3.png"/><Relationship Id="rId4" Type="http://schemas.openxmlformats.org/officeDocument/2006/relationships/image" Target="../media/image26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3.png"/><Relationship Id="rId4" Type="http://schemas.openxmlformats.org/officeDocument/2006/relationships/image" Target="../media/image12.jp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3.png"/><Relationship Id="rId4" Type="http://schemas.openxmlformats.org/officeDocument/2006/relationships/image" Target="../media/image27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3.png"/><Relationship Id="rId4" Type="http://schemas.openxmlformats.org/officeDocument/2006/relationships/image" Target="../media/image2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9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3.png"/><Relationship Id="rId4" Type="http://schemas.openxmlformats.org/officeDocument/2006/relationships/image" Target="../media/image19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3.png"/><Relationship Id="rId4" Type="http://schemas.openxmlformats.org/officeDocument/2006/relationships/image" Target="../media/image24.jp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3.png"/><Relationship Id="rId4" Type="http://schemas.openxmlformats.org/officeDocument/2006/relationships/image" Target="../media/image25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3.png"/><Relationship Id="rId4" Type="http://schemas.openxmlformats.org/officeDocument/2006/relationships/image" Target="../media/image20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3.png"/><Relationship Id="rId4" Type="http://schemas.openxmlformats.org/officeDocument/2006/relationships/image" Target="../media/image10.jp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3.png"/><Relationship Id="rId4" Type="http://schemas.openxmlformats.org/officeDocument/2006/relationships/image" Target="../media/image28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3.png"/><Relationship Id="rId4" Type="http://schemas.openxmlformats.org/officeDocument/2006/relationships/image" Target="../media/image15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3.png"/><Relationship Id="rId4" Type="http://schemas.openxmlformats.org/officeDocument/2006/relationships/image" Target="../media/image16.pn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3.png"/><Relationship Id="rId4" Type="http://schemas.openxmlformats.org/officeDocument/2006/relationships/image" Target="../media/image29.pn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18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6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Relationship Id="rId4" Type="http://schemas.openxmlformats.org/officeDocument/2006/relationships/image" Target="../media/image7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png"/><Relationship Id="rId4" Type="http://schemas.openxmlformats.org/officeDocument/2006/relationships/image" Target="../media/image5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png"/><Relationship Id="rId4" Type="http://schemas.openxmlformats.org/officeDocument/2006/relationships/image" Target="../media/image8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png"/><Relationship Id="rId4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3">
            <a:alphaModFix/>
          </a:blip>
          <a:stretch>
            <a:fillRect b="0" l="0" r="0" t="0"/>
          </a:stretch>
        </a:blipFill>
      </p:bgPr>
    </p:bg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5"/>
          <p:cNvSpPr txBox="1"/>
          <p:nvPr/>
        </p:nvSpPr>
        <p:spPr>
          <a:xfrm>
            <a:off x="2914650" y="1117600"/>
            <a:ext cx="4248150" cy="406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Calibri"/>
              <a:buNone/>
            </a:pPr>
            <a:r>
              <a:rPr b="0" i="0" lang="en-US" sz="150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A,a</a:t>
            </a:r>
            <a:endParaRPr/>
          </a:p>
        </p:txBody>
      </p:sp>
      <p:sp>
        <p:nvSpPr>
          <p:cNvPr id="43" name="Google Shape;43;p5"/>
          <p:cNvSpPr txBox="1"/>
          <p:nvPr/>
        </p:nvSpPr>
        <p:spPr>
          <a:xfrm>
            <a:off x="1143000" y="5994400"/>
            <a:ext cx="5314950" cy="284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Font typeface="Calibri"/>
              <a:buNone/>
            </a:pPr>
            <a:r>
              <a:rPr b="0" i="0" lang="en-US" sz="10000" u="none">
                <a:solidFill>
                  <a:srgbClr val="000099"/>
                </a:solidFill>
                <a:latin typeface="Calibri"/>
                <a:ea typeface="Calibri"/>
                <a:cs typeface="Calibri"/>
                <a:sym typeface="Calibri"/>
              </a:rPr>
              <a:t>Águila</a:t>
            </a:r>
            <a:endParaRPr/>
          </a:p>
        </p:txBody>
      </p:sp>
      <p:pic>
        <p:nvPicPr>
          <p:cNvPr id="44" name="Google Shape;44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62000" y="1066800"/>
            <a:ext cx="2971800" cy="449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3">
            <a:alphaModFix/>
          </a:blip>
          <a:stretch>
            <a:fillRect b="0" l="0" r="0" t="0"/>
          </a:stretch>
        </a:blipFill>
      </p:bgPr>
    </p:bg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4"/>
          <p:cNvSpPr txBox="1"/>
          <p:nvPr/>
        </p:nvSpPr>
        <p:spPr>
          <a:xfrm>
            <a:off x="3657600" y="1117600"/>
            <a:ext cx="3200400" cy="406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Calibri"/>
              <a:buNone/>
            </a:pPr>
            <a:r>
              <a:rPr b="0" i="0" lang="en-US" sz="150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J,j</a:t>
            </a:r>
            <a:endParaRPr/>
          </a:p>
        </p:txBody>
      </p:sp>
      <p:sp>
        <p:nvSpPr>
          <p:cNvPr id="115" name="Google Shape;115;p14"/>
          <p:cNvSpPr txBox="1"/>
          <p:nvPr/>
        </p:nvSpPr>
        <p:spPr>
          <a:xfrm>
            <a:off x="1485900" y="6477000"/>
            <a:ext cx="5257800" cy="195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Font typeface="Calibri"/>
              <a:buNone/>
            </a:pPr>
            <a:r>
              <a:rPr b="0" i="0" lang="en-US" sz="10000" u="none">
                <a:solidFill>
                  <a:srgbClr val="000099"/>
                </a:solidFill>
                <a:latin typeface="Calibri"/>
                <a:ea typeface="Calibri"/>
                <a:cs typeface="Calibri"/>
                <a:sym typeface="Calibri"/>
              </a:rPr>
              <a:t>Jirafa </a:t>
            </a:r>
            <a:endParaRPr/>
          </a:p>
        </p:txBody>
      </p:sp>
      <p:pic>
        <p:nvPicPr>
          <p:cNvPr id="116" name="Google Shape;116;p1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90600" y="1295400"/>
            <a:ext cx="3048000" cy="5181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3">
            <a:alphaModFix/>
          </a:blip>
          <a:stretch>
            <a:fillRect b="0" l="0" r="0" t="0"/>
          </a:stretch>
        </a:blipFill>
      </p:bgPr>
    </p:bg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5"/>
          <p:cNvSpPr txBox="1"/>
          <p:nvPr/>
        </p:nvSpPr>
        <p:spPr>
          <a:xfrm>
            <a:off x="3657600" y="1117600"/>
            <a:ext cx="3200400" cy="406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Calibri"/>
              <a:buNone/>
            </a:pPr>
            <a:r>
              <a:rPr b="0" i="0" lang="en-US" sz="150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K,k</a:t>
            </a:r>
            <a:endParaRPr/>
          </a:p>
        </p:txBody>
      </p:sp>
      <p:sp>
        <p:nvSpPr>
          <p:cNvPr id="123" name="Google Shape;123;p15"/>
          <p:cNvSpPr txBox="1"/>
          <p:nvPr/>
        </p:nvSpPr>
        <p:spPr>
          <a:xfrm>
            <a:off x="1905000" y="6197600"/>
            <a:ext cx="4267200" cy="223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Font typeface="Calibri"/>
              <a:buNone/>
            </a:pPr>
            <a:r>
              <a:rPr b="0" i="0" lang="en-US" sz="10000" u="none">
                <a:solidFill>
                  <a:srgbClr val="000099"/>
                </a:solidFill>
                <a:latin typeface="Calibri"/>
                <a:ea typeface="Calibri"/>
                <a:cs typeface="Calibri"/>
                <a:sym typeface="Calibri"/>
              </a:rPr>
              <a:t>Koala</a:t>
            </a:r>
            <a:endParaRPr/>
          </a:p>
        </p:txBody>
      </p:sp>
      <p:pic>
        <p:nvPicPr>
          <p:cNvPr id="124" name="Google Shape;124;p1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85750" y="1981200"/>
            <a:ext cx="3524250" cy="38465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3">
            <a:alphaModFix/>
          </a:blip>
          <a:stretch>
            <a:fillRect b="0" l="0" r="0" t="0"/>
          </a:stretch>
        </a:blipFill>
      </p:bgPr>
    </p:bg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6"/>
          <p:cNvSpPr txBox="1"/>
          <p:nvPr/>
        </p:nvSpPr>
        <p:spPr>
          <a:xfrm>
            <a:off x="3733800" y="1117600"/>
            <a:ext cx="2895600" cy="406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Calibri"/>
              <a:buNone/>
            </a:pPr>
            <a:r>
              <a:rPr b="0" i="0" lang="en-US" sz="150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L,l</a:t>
            </a:r>
            <a:endParaRPr/>
          </a:p>
        </p:txBody>
      </p:sp>
      <p:sp>
        <p:nvSpPr>
          <p:cNvPr id="131" name="Google Shape;131;p16"/>
          <p:cNvSpPr txBox="1"/>
          <p:nvPr/>
        </p:nvSpPr>
        <p:spPr>
          <a:xfrm>
            <a:off x="1905000" y="6477000"/>
            <a:ext cx="4324350" cy="195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Font typeface="Calibri"/>
              <a:buNone/>
            </a:pPr>
            <a:r>
              <a:rPr b="0" i="0" lang="en-US" sz="10000" u="none">
                <a:solidFill>
                  <a:srgbClr val="000099"/>
                </a:solidFill>
                <a:latin typeface="Calibri"/>
                <a:ea typeface="Calibri"/>
                <a:cs typeface="Calibri"/>
                <a:sym typeface="Calibri"/>
              </a:rPr>
              <a:t>Lápiz</a:t>
            </a:r>
            <a:endParaRPr/>
          </a:p>
        </p:txBody>
      </p:sp>
      <p:pic>
        <p:nvPicPr>
          <p:cNvPr id="132" name="Google Shape;132;p1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71500" y="1219200"/>
            <a:ext cx="3238500" cy="502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3">
            <a:alphaModFix/>
          </a:blip>
          <a:stretch>
            <a:fillRect b="0" l="0" r="0" t="0"/>
          </a:stretch>
        </a:blipFill>
      </p:bgPr>
    </p:bg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17"/>
          <p:cNvSpPr txBox="1"/>
          <p:nvPr/>
        </p:nvSpPr>
        <p:spPr>
          <a:xfrm>
            <a:off x="3657600" y="1117600"/>
            <a:ext cx="2971800" cy="406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Calibri"/>
              <a:buNone/>
            </a:pPr>
            <a:r>
              <a:rPr b="0" i="0" lang="en-US" sz="150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Ll</a:t>
            </a:r>
            <a:endParaRPr/>
          </a:p>
        </p:txBody>
      </p:sp>
      <p:sp>
        <p:nvSpPr>
          <p:cNvPr id="139" name="Google Shape;139;p17"/>
          <p:cNvSpPr txBox="1"/>
          <p:nvPr/>
        </p:nvSpPr>
        <p:spPr>
          <a:xfrm>
            <a:off x="1905000" y="6197600"/>
            <a:ext cx="4495800" cy="223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Font typeface="Calibri"/>
              <a:buNone/>
            </a:pPr>
            <a:r>
              <a:rPr b="0" i="0" lang="en-US" sz="10000" u="none">
                <a:solidFill>
                  <a:srgbClr val="000099"/>
                </a:solidFill>
                <a:latin typeface="Calibri"/>
                <a:ea typeface="Calibri"/>
                <a:cs typeface="Calibri"/>
                <a:sym typeface="Calibri"/>
              </a:rPr>
              <a:t>Llaves</a:t>
            </a:r>
            <a:endParaRPr/>
          </a:p>
        </p:txBody>
      </p:sp>
      <p:pic>
        <p:nvPicPr>
          <p:cNvPr id="140" name="Google Shape;140;p1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62000" y="1447800"/>
            <a:ext cx="2514600" cy="4343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3">
            <a:alphaModFix/>
          </a:blip>
          <a:stretch>
            <a:fillRect b="0" l="0" r="0" t="0"/>
          </a:stretch>
        </a:blipFill>
      </p:bgPr>
    </p:bg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8"/>
          <p:cNvSpPr txBox="1"/>
          <p:nvPr/>
        </p:nvSpPr>
        <p:spPr>
          <a:xfrm>
            <a:off x="4114800" y="1117600"/>
            <a:ext cx="2743200" cy="406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Calibri"/>
              <a:buNone/>
            </a:pPr>
            <a:r>
              <a:rPr b="0" i="0" lang="en-US" sz="96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M,m</a:t>
            </a:r>
            <a:endParaRPr/>
          </a:p>
        </p:txBody>
      </p:sp>
      <p:sp>
        <p:nvSpPr>
          <p:cNvPr id="147" name="Google Shape;147;p18"/>
          <p:cNvSpPr txBox="1"/>
          <p:nvPr/>
        </p:nvSpPr>
        <p:spPr>
          <a:xfrm>
            <a:off x="571500" y="5689600"/>
            <a:ext cx="6134100" cy="2643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Font typeface="Calibri"/>
              <a:buNone/>
            </a:pPr>
            <a:r>
              <a:rPr b="0" i="0" lang="en-US" sz="9300" u="none">
                <a:solidFill>
                  <a:srgbClr val="000099"/>
                </a:solidFill>
                <a:latin typeface="Calibri"/>
                <a:ea typeface="Calibri"/>
                <a:cs typeface="Calibri"/>
                <a:sym typeface="Calibri"/>
              </a:rPr>
              <a:t>Mariposa</a:t>
            </a:r>
            <a:endParaRPr/>
          </a:p>
        </p:txBody>
      </p:sp>
      <p:pic>
        <p:nvPicPr>
          <p:cNvPr id="148" name="Google Shape;148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04800" y="2286000"/>
            <a:ext cx="4191000" cy="28527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3">
            <a:alphaModFix/>
          </a:blip>
          <a:stretch>
            <a:fillRect b="0" l="0" r="0" t="0"/>
          </a:stretch>
        </a:blipFill>
      </p:bgPr>
    </p:bg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9"/>
          <p:cNvSpPr txBox="1"/>
          <p:nvPr/>
        </p:nvSpPr>
        <p:spPr>
          <a:xfrm>
            <a:off x="3581400" y="1117600"/>
            <a:ext cx="3276600" cy="406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Calibri"/>
              <a:buNone/>
            </a:pPr>
            <a:r>
              <a:rPr b="0" i="0" lang="en-US" sz="150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N,n</a:t>
            </a:r>
            <a:endParaRPr/>
          </a:p>
        </p:txBody>
      </p:sp>
      <p:sp>
        <p:nvSpPr>
          <p:cNvPr id="155" name="Google Shape;155;p19"/>
          <p:cNvSpPr txBox="1"/>
          <p:nvPr/>
        </p:nvSpPr>
        <p:spPr>
          <a:xfrm>
            <a:off x="1752600" y="6400800"/>
            <a:ext cx="4419600" cy="24225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Font typeface="Calibri"/>
              <a:buNone/>
            </a:pPr>
            <a:r>
              <a:rPr b="0" i="0" lang="en-US" sz="8500" u="none">
                <a:solidFill>
                  <a:srgbClr val="000099"/>
                </a:solidFill>
                <a:latin typeface="Calibri"/>
                <a:ea typeface="Calibri"/>
                <a:cs typeface="Calibri"/>
                <a:sym typeface="Calibri"/>
              </a:rPr>
              <a:t>Naranja</a:t>
            </a:r>
            <a:endParaRPr/>
          </a:p>
        </p:txBody>
      </p:sp>
      <p:sp>
        <p:nvSpPr>
          <p:cNvPr id="156" name="Google Shape;156;p19"/>
          <p:cNvSpPr/>
          <p:nvPr/>
        </p:nvSpPr>
        <p:spPr>
          <a:xfrm>
            <a:off x="571500" y="6197600"/>
            <a:ext cx="2457450" cy="1219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sp>
        <p:nvSpPr>
          <p:cNvPr id="157" name="Google Shape;157;p19"/>
          <p:cNvSpPr/>
          <p:nvPr/>
        </p:nvSpPr>
        <p:spPr>
          <a:xfrm flipH="1">
            <a:off x="-3886200" y="5181600"/>
            <a:ext cx="3429000" cy="914400"/>
          </a:xfrm>
          <a:prstGeom prst="upArrow">
            <a:avLst>
              <a:gd fmla="val 18120" name="adj1"/>
              <a:gd fmla="val 5400" name="adj2"/>
            </a:avLst>
          </a:prstGeom>
          <a:solidFill>
            <a:srgbClr val="4F81BD"/>
          </a:solidFill>
          <a:ln cap="sq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rgbClr val="000000"/>
              </a:solidFill>
              <a:latin typeface="Comic Sans MS"/>
              <a:ea typeface="Comic Sans MS"/>
              <a:cs typeface="Comic Sans MS"/>
              <a:sym typeface="Comic Sans MS"/>
            </a:endParaRPr>
          </a:p>
        </p:txBody>
      </p:sp>
      <p:pic>
        <p:nvPicPr>
          <p:cNvPr id="158" name="Google Shape;158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57200" y="2743200"/>
            <a:ext cx="3124200" cy="2971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3">
            <a:alphaModFix/>
          </a:blip>
          <a:stretch>
            <a:fillRect b="0" l="0" r="0" t="0"/>
          </a:stretch>
        </a:blipFill>
      </p:bgPr>
    </p:bg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0"/>
          <p:cNvSpPr txBox="1"/>
          <p:nvPr/>
        </p:nvSpPr>
        <p:spPr>
          <a:xfrm>
            <a:off x="4057650" y="1071562"/>
            <a:ext cx="2800350" cy="42068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Calibri"/>
              <a:buNone/>
            </a:pPr>
            <a:r>
              <a:rPr b="0" i="0" lang="en-US" sz="135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Ñ,ñ</a:t>
            </a:r>
            <a:endParaRPr/>
          </a:p>
        </p:txBody>
      </p:sp>
      <p:sp>
        <p:nvSpPr>
          <p:cNvPr id="165" name="Google Shape;165;p20"/>
          <p:cNvSpPr txBox="1"/>
          <p:nvPr/>
        </p:nvSpPr>
        <p:spPr>
          <a:xfrm>
            <a:off x="1371600" y="6400800"/>
            <a:ext cx="5029200" cy="203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Comic Sans MS"/>
              <a:buNone/>
            </a:pPr>
            <a:r>
              <a:t/>
            </a:r>
            <a:endParaRPr b="0" i="0" sz="1700" u="none">
              <a:solidFill>
                <a:srgbClr val="000099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342900" marR="0" rtl="0" algn="ctr">
              <a:lnSpc>
                <a:spcPct val="80000"/>
              </a:lnSpc>
              <a:spcBef>
                <a:spcPts val="2500"/>
              </a:spcBef>
              <a:spcAft>
                <a:spcPts val="0"/>
              </a:spcAft>
              <a:buClr>
                <a:srgbClr val="000099"/>
              </a:buClr>
              <a:buFont typeface="Calibri"/>
              <a:buNone/>
            </a:pPr>
            <a:r>
              <a:rPr b="0" i="0" lang="en-US" sz="10000" u="none">
                <a:solidFill>
                  <a:srgbClr val="000099"/>
                </a:solidFill>
                <a:latin typeface="Calibri"/>
                <a:ea typeface="Calibri"/>
                <a:cs typeface="Calibri"/>
                <a:sym typeface="Calibri"/>
              </a:rPr>
              <a:t>Ñandu</a:t>
            </a:r>
            <a:endParaRPr/>
          </a:p>
        </p:txBody>
      </p:sp>
      <p:pic>
        <p:nvPicPr>
          <p:cNvPr id="166" name="Google Shape;166;p2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57200" y="1320800"/>
            <a:ext cx="3352800" cy="47672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 thruBlk="1"/>
  </p:transition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3">
            <a:alphaModFix/>
          </a:blip>
          <a:stretch>
            <a:fillRect b="0" l="0" r="0" t="0"/>
          </a:stretch>
        </a:blipFill>
      </p:bgPr>
    </p:bg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1"/>
          <p:cNvSpPr txBox="1"/>
          <p:nvPr/>
        </p:nvSpPr>
        <p:spPr>
          <a:xfrm>
            <a:off x="3733800" y="817562"/>
            <a:ext cx="3124200" cy="46640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Calibri"/>
              <a:buNone/>
            </a:pPr>
            <a:r>
              <a:rPr b="0" i="0" lang="en-US" sz="150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O,o</a:t>
            </a:r>
            <a:endParaRPr/>
          </a:p>
        </p:txBody>
      </p:sp>
      <p:sp>
        <p:nvSpPr>
          <p:cNvPr id="173" name="Google Shape;173;p21"/>
          <p:cNvSpPr txBox="1"/>
          <p:nvPr/>
        </p:nvSpPr>
        <p:spPr>
          <a:xfrm>
            <a:off x="1981200" y="6248400"/>
            <a:ext cx="3790950" cy="218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Font typeface="Calibri"/>
              <a:buNone/>
            </a:pPr>
            <a:r>
              <a:rPr b="0" i="0" lang="en-US" sz="10000" u="none">
                <a:solidFill>
                  <a:srgbClr val="000099"/>
                </a:solidFill>
                <a:latin typeface="Calibri"/>
                <a:ea typeface="Calibri"/>
                <a:cs typeface="Calibri"/>
                <a:sym typeface="Calibri"/>
              </a:rPr>
              <a:t>Ojo</a:t>
            </a:r>
            <a:endParaRPr/>
          </a:p>
        </p:txBody>
      </p:sp>
      <p:pic>
        <p:nvPicPr>
          <p:cNvPr id="174" name="Google Shape;174;p2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14400" y="2971800"/>
            <a:ext cx="2819400" cy="2660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 thruBlk="1"/>
  </p:transition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3">
            <a:alphaModFix/>
          </a:blip>
          <a:stretch>
            <a:fillRect b="0" l="0" r="0" t="0"/>
          </a:stretch>
        </a:blipFill>
      </p:bgPr>
    </p:bg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2"/>
          <p:cNvSpPr txBox="1"/>
          <p:nvPr/>
        </p:nvSpPr>
        <p:spPr>
          <a:xfrm>
            <a:off x="3352800" y="1117600"/>
            <a:ext cx="3505200" cy="406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Calibri"/>
              <a:buNone/>
            </a:pPr>
            <a:r>
              <a:rPr b="0" i="0" lang="en-US" sz="15000" u="none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0" i="0" lang="en-US" sz="150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P,p</a:t>
            </a:r>
            <a:endParaRPr/>
          </a:p>
        </p:txBody>
      </p:sp>
      <p:sp>
        <p:nvSpPr>
          <p:cNvPr id="181" name="Google Shape;181;p22"/>
          <p:cNvSpPr txBox="1"/>
          <p:nvPr/>
        </p:nvSpPr>
        <p:spPr>
          <a:xfrm>
            <a:off x="2286000" y="6477000"/>
            <a:ext cx="4400550" cy="195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Font typeface="Calibri"/>
              <a:buNone/>
            </a:pPr>
            <a:r>
              <a:rPr b="0" i="0" lang="en-US" sz="10000" u="none">
                <a:solidFill>
                  <a:srgbClr val="000099"/>
                </a:solidFill>
                <a:latin typeface="Calibri"/>
                <a:ea typeface="Calibri"/>
                <a:cs typeface="Calibri"/>
                <a:sym typeface="Calibri"/>
              </a:rPr>
              <a:t>Pan</a:t>
            </a:r>
            <a:endParaRPr/>
          </a:p>
        </p:txBody>
      </p:sp>
      <p:pic>
        <p:nvPicPr>
          <p:cNvPr id="182" name="Google Shape;182;p2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4350" y="1219200"/>
            <a:ext cx="3295650" cy="5283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 thruBlk="1"/>
  </p:transition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3">
            <a:alphaModFix/>
          </a:blip>
          <a:stretch>
            <a:fillRect b="0" l="0" r="0" t="0"/>
          </a:stretch>
        </a:blipFill>
      </p:bgPr>
    </p:bg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3"/>
          <p:cNvSpPr txBox="1"/>
          <p:nvPr/>
        </p:nvSpPr>
        <p:spPr>
          <a:xfrm>
            <a:off x="3505200" y="1117600"/>
            <a:ext cx="3352800" cy="406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Calibri"/>
              <a:buNone/>
            </a:pPr>
            <a:r>
              <a:rPr b="0" i="0" lang="en-US" sz="150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Q,q</a:t>
            </a:r>
            <a:endParaRPr/>
          </a:p>
        </p:txBody>
      </p:sp>
      <p:sp>
        <p:nvSpPr>
          <p:cNvPr id="189" name="Google Shape;189;p23"/>
          <p:cNvSpPr txBox="1"/>
          <p:nvPr/>
        </p:nvSpPr>
        <p:spPr>
          <a:xfrm>
            <a:off x="1600200" y="6477000"/>
            <a:ext cx="4629150" cy="203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Font typeface="Calibri"/>
              <a:buNone/>
            </a:pPr>
            <a:r>
              <a:rPr b="0" i="0" lang="en-US" sz="10000" u="none">
                <a:solidFill>
                  <a:srgbClr val="000099"/>
                </a:solidFill>
                <a:latin typeface="Calibri"/>
                <a:ea typeface="Calibri"/>
                <a:cs typeface="Calibri"/>
                <a:sym typeface="Calibri"/>
              </a:rPr>
              <a:t>Queso</a:t>
            </a:r>
            <a:endParaRPr/>
          </a:p>
        </p:txBody>
      </p:sp>
      <p:pic>
        <p:nvPicPr>
          <p:cNvPr id="190" name="Google Shape;190;p2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71450" y="2133600"/>
            <a:ext cx="3333750" cy="38433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3">
            <a:alphaModFix/>
          </a:blip>
          <a:stretch>
            <a:fillRect b="0" l="0" r="0" t="0"/>
          </a:stretch>
        </a:blipFill>
      </p:bgPr>
    </p:bg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6"/>
          <p:cNvSpPr txBox="1"/>
          <p:nvPr/>
        </p:nvSpPr>
        <p:spPr>
          <a:xfrm>
            <a:off x="3429000" y="1117600"/>
            <a:ext cx="3733800" cy="406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Calibri"/>
              <a:buNone/>
            </a:pPr>
            <a:r>
              <a:rPr b="0" i="0" lang="en-US" sz="150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B,b</a:t>
            </a:r>
            <a:endParaRPr/>
          </a:p>
        </p:txBody>
      </p:sp>
      <p:sp>
        <p:nvSpPr>
          <p:cNvPr id="51" name="Google Shape;51;p6"/>
          <p:cNvSpPr txBox="1"/>
          <p:nvPr/>
        </p:nvSpPr>
        <p:spPr>
          <a:xfrm>
            <a:off x="685800" y="5384800"/>
            <a:ext cx="6000750" cy="3140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Font typeface="Calibri"/>
              <a:buNone/>
            </a:pPr>
            <a:r>
              <a:rPr b="0" i="0" lang="en-US" sz="10000" u="none">
                <a:solidFill>
                  <a:srgbClr val="000099"/>
                </a:solidFill>
                <a:latin typeface="Calibri"/>
                <a:ea typeface="Calibri"/>
                <a:cs typeface="Calibri"/>
                <a:sym typeface="Calibri"/>
              </a:rPr>
              <a:t>Bicicleta</a:t>
            </a:r>
            <a:endParaRPr/>
          </a:p>
        </p:txBody>
      </p:sp>
      <p:pic>
        <p:nvPicPr>
          <p:cNvPr id="52" name="Google Shape;52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85800" y="2057400"/>
            <a:ext cx="3143250" cy="3467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 thruBlk="1"/>
  </p:transition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3">
            <a:alphaModFix/>
          </a:blip>
          <a:stretch>
            <a:fillRect b="0" l="0" r="0" t="0"/>
          </a:stretch>
        </a:blipFill>
      </p:bgPr>
    </p:bg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24"/>
          <p:cNvSpPr txBox="1"/>
          <p:nvPr/>
        </p:nvSpPr>
        <p:spPr>
          <a:xfrm>
            <a:off x="3429000" y="1117600"/>
            <a:ext cx="3429000" cy="406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Calibri"/>
              <a:buNone/>
            </a:pPr>
            <a:r>
              <a:rPr b="0" i="0" lang="en-US" sz="150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R,r</a:t>
            </a:r>
            <a:endParaRPr/>
          </a:p>
        </p:txBody>
      </p:sp>
      <p:sp>
        <p:nvSpPr>
          <p:cNvPr id="197" name="Google Shape;197;p24"/>
          <p:cNvSpPr txBox="1"/>
          <p:nvPr/>
        </p:nvSpPr>
        <p:spPr>
          <a:xfrm>
            <a:off x="1828800" y="6477000"/>
            <a:ext cx="4857750" cy="3140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Font typeface="Calibri"/>
              <a:buNone/>
            </a:pPr>
            <a:r>
              <a:rPr b="0" i="0" lang="en-US" sz="10000" u="none">
                <a:solidFill>
                  <a:srgbClr val="000099"/>
                </a:solidFill>
                <a:latin typeface="Calibri"/>
                <a:ea typeface="Calibri"/>
                <a:cs typeface="Calibri"/>
                <a:sym typeface="Calibri"/>
              </a:rPr>
              <a:t>Regalo</a:t>
            </a:r>
            <a:endParaRPr/>
          </a:p>
        </p:txBody>
      </p:sp>
      <p:pic>
        <p:nvPicPr>
          <p:cNvPr id="198" name="Google Shape;198;p2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52400" y="1295400"/>
            <a:ext cx="3886200" cy="4800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 thruBlk="1"/>
  </p:transition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3">
            <a:alphaModFix/>
          </a:blip>
          <a:stretch>
            <a:fillRect b="0" l="0" r="0" t="0"/>
          </a:stretch>
        </a:blipFill>
      </p:bgPr>
    </p:bg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5"/>
          <p:cNvSpPr txBox="1"/>
          <p:nvPr/>
        </p:nvSpPr>
        <p:spPr>
          <a:xfrm>
            <a:off x="3581400" y="1117600"/>
            <a:ext cx="3429000" cy="406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Calibri"/>
              <a:buNone/>
            </a:pPr>
            <a:r>
              <a:rPr b="0" i="0" lang="en-US" sz="136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S,s</a:t>
            </a:r>
            <a:endParaRPr/>
          </a:p>
        </p:txBody>
      </p:sp>
      <p:sp>
        <p:nvSpPr>
          <p:cNvPr id="205" name="Google Shape;205;p25"/>
          <p:cNvSpPr txBox="1"/>
          <p:nvPr/>
        </p:nvSpPr>
        <p:spPr>
          <a:xfrm>
            <a:off x="1295400" y="6248400"/>
            <a:ext cx="5334000" cy="157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Font typeface="Calibri"/>
              <a:buNone/>
            </a:pPr>
            <a:r>
              <a:rPr b="0" i="0" lang="en-US" sz="9000" u="none">
                <a:solidFill>
                  <a:srgbClr val="000099"/>
                </a:solidFill>
                <a:latin typeface="Calibri"/>
                <a:ea typeface="Calibri"/>
                <a:cs typeface="Calibri"/>
                <a:sym typeface="Calibri"/>
              </a:rPr>
              <a:t>Sandía </a:t>
            </a:r>
            <a:endParaRPr/>
          </a:p>
        </p:txBody>
      </p:sp>
      <p:pic>
        <p:nvPicPr>
          <p:cNvPr id="206" name="Google Shape;206;p2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381000" y="1676400"/>
            <a:ext cx="3505200" cy="3581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 thruBlk="1"/>
  </p:transition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3">
            <a:alphaModFix/>
          </a:blip>
          <a:stretch>
            <a:fillRect b="0" l="0" r="0" t="0"/>
          </a:stretch>
        </a:blipFill>
      </p:bgPr>
    </p:bg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6"/>
          <p:cNvSpPr txBox="1"/>
          <p:nvPr/>
        </p:nvSpPr>
        <p:spPr>
          <a:xfrm>
            <a:off x="3429000" y="1117600"/>
            <a:ext cx="3429000" cy="406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Calibri"/>
              <a:buNone/>
            </a:pPr>
            <a:r>
              <a:rPr b="0" i="0" lang="en-US" sz="136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T,t</a:t>
            </a:r>
            <a:endParaRPr/>
          </a:p>
        </p:txBody>
      </p:sp>
      <p:sp>
        <p:nvSpPr>
          <p:cNvPr id="213" name="Google Shape;213;p26"/>
          <p:cNvSpPr txBox="1"/>
          <p:nvPr/>
        </p:nvSpPr>
        <p:spPr>
          <a:xfrm>
            <a:off x="571500" y="6172200"/>
            <a:ext cx="5943600" cy="28336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Font typeface="Calibri"/>
              <a:buNone/>
            </a:pPr>
            <a:r>
              <a:rPr b="0" i="0" lang="en-US" sz="10000" u="none">
                <a:solidFill>
                  <a:srgbClr val="000099"/>
                </a:solidFill>
                <a:latin typeface="Calibri"/>
                <a:ea typeface="Calibri"/>
                <a:cs typeface="Calibri"/>
                <a:sym typeface="Calibri"/>
              </a:rPr>
              <a:t>Teléfono</a:t>
            </a:r>
            <a:endParaRPr/>
          </a:p>
        </p:txBody>
      </p:sp>
      <p:pic>
        <p:nvPicPr>
          <p:cNvPr id="214" name="Google Shape;214;p2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62000" y="1295400"/>
            <a:ext cx="3867150" cy="4267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 thruBlk="1"/>
  </p:transition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3">
            <a:alphaModFix/>
          </a:blip>
          <a:stretch>
            <a:fillRect b="0" l="0" r="0" t="0"/>
          </a:stretch>
        </a:blipFill>
      </p:bgPr>
    </p:bg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p27"/>
          <p:cNvSpPr txBox="1"/>
          <p:nvPr/>
        </p:nvSpPr>
        <p:spPr>
          <a:xfrm>
            <a:off x="3657600" y="1117600"/>
            <a:ext cx="3200400" cy="406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Calibri"/>
              <a:buNone/>
            </a:pPr>
            <a:r>
              <a:rPr b="0" i="0" lang="en-US" sz="136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U,u</a:t>
            </a:r>
            <a:endParaRPr/>
          </a:p>
        </p:txBody>
      </p:sp>
      <p:sp>
        <p:nvSpPr>
          <p:cNvPr id="221" name="Google Shape;221;p27"/>
          <p:cNvSpPr txBox="1"/>
          <p:nvPr/>
        </p:nvSpPr>
        <p:spPr>
          <a:xfrm>
            <a:off x="2362200" y="6629400"/>
            <a:ext cx="3505200" cy="180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Font typeface="Calibri"/>
              <a:buNone/>
            </a:pPr>
            <a:r>
              <a:rPr b="0" i="0" lang="en-US" sz="10000" u="none">
                <a:solidFill>
                  <a:srgbClr val="000099"/>
                </a:solidFill>
                <a:latin typeface="Calibri"/>
                <a:ea typeface="Calibri"/>
                <a:cs typeface="Calibri"/>
                <a:sym typeface="Calibri"/>
              </a:rPr>
              <a:t>Uva</a:t>
            </a:r>
            <a:endParaRPr/>
          </a:p>
        </p:txBody>
      </p:sp>
      <p:pic>
        <p:nvPicPr>
          <p:cNvPr id="222" name="Google Shape;222;p2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90600" y="2057400"/>
            <a:ext cx="2535237" cy="4038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 thruBlk="1"/>
  </p:transition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3">
            <a:alphaModFix/>
          </a:blip>
          <a:stretch>
            <a:fillRect b="0" l="0" r="0" t="0"/>
          </a:stretch>
        </a:blipFill>
      </p:bgPr>
    </p:bg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28"/>
          <p:cNvSpPr txBox="1"/>
          <p:nvPr/>
        </p:nvSpPr>
        <p:spPr>
          <a:xfrm>
            <a:off x="3429000" y="1117600"/>
            <a:ext cx="3429000" cy="406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Calibri"/>
              <a:buNone/>
            </a:pPr>
            <a:r>
              <a:rPr b="0" i="0" lang="en-US" sz="150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V,v</a:t>
            </a:r>
            <a:endParaRPr/>
          </a:p>
        </p:txBody>
      </p:sp>
      <p:sp>
        <p:nvSpPr>
          <p:cNvPr id="229" name="Google Shape;229;p28"/>
          <p:cNvSpPr txBox="1"/>
          <p:nvPr/>
        </p:nvSpPr>
        <p:spPr>
          <a:xfrm>
            <a:off x="2209800" y="6705600"/>
            <a:ext cx="3905250" cy="24225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Font typeface="Calibri"/>
              <a:buNone/>
            </a:pPr>
            <a:r>
              <a:rPr b="0" i="0" lang="en-US" sz="8500" u="none">
                <a:solidFill>
                  <a:srgbClr val="000099"/>
                </a:solidFill>
                <a:latin typeface="Calibri"/>
                <a:ea typeface="Calibri"/>
                <a:cs typeface="Calibri"/>
                <a:sym typeface="Calibri"/>
              </a:rPr>
              <a:t>Velero</a:t>
            </a:r>
            <a:endParaRPr/>
          </a:p>
        </p:txBody>
      </p:sp>
      <p:pic>
        <p:nvPicPr>
          <p:cNvPr id="230" name="Google Shape;230;p2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85800" y="2209800"/>
            <a:ext cx="3124200" cy="381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 thruBlk="1"/>
  </p:transition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3">
            <a:alphaModFix/>
          </a:blip>
          <a:stretch>
            <a:fillRect b="0" l="0" r="0" t="0"/>
          </a:stretch>
        </a:blipFill>
      </p:bgPr>
    </p:bg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29"/>
          <p:cNvSpPr txBox="1"/>
          <p:nvPr/>
        </p:nvSpPr>
        <p:spPr>
          <a:xfrm>
            <a:off x="3505200" y="1030287"/>
            <a:ext cx="3352800" cy="423703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Calibri"/>
              <a:buNone/>
            </a:pPr>
            <a:r>
              <a:rPr b="0" i="0" lang="en-US" sz="136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W,w</a:t>
            </a:r>
            <a:endParaRPr/>
          </a:p>
        </p:txBody>
      </p:sp>
      <p:sp>
        <p:nvSpPr>
          <p:cNvPr id="237" name="Google Shape;237;p29"/>
          <p:cNvSpPr txBox="1"/>
          <p:nvPr/>
        </p:nvSpPr>
        <p:spPr>
          <a:xfrm>
            <a:off x="1447800" y="6477000"/>
            <a:ext cx="4953000" cy="195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Font typeface="Calibri"/>
              <a:buNone/>
            </a:pPr>
            <a:r>
              <a:rPr b="0" i="0" lang="en-US" sz="10000" u="none">
                <a:solidFill>
                  <a:srgbClr val="000099"/>
                </a:solidFill>
                <a:latin typeface="Calibri"/>
                <a:ea typeface="Calibri"/>
                <a:cs typeface="Calibri"/>
                <a:sym typeface="Calibri"/>
              </a:rPr>
              <a:t>Wafle</a:t>
            </a:r>
            <a:endParaRPr/>
          </a:p>
        </p:txBody>
      </p:sp>
      <p:pic>
        <p:nvPicPr>
          <p:cNvPr id="238" name="Google Shape;238;p2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228600" y="2540000"/>
            <a:ext cx="2865437" cy="30654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 thruBlk="1"/>
  </p:transition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3">
            <a:alphaModFix/>
          </a:blip>
          <a:stretch>
            <a:fillRect b="0" l="0" r="0" t="0"/>
          </a:stretch>
        </a:blipFill>
      </p:bgPr>
    </p:bg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30"/>
          <p:cNvSpPr txBox="1"/>
          <p:nvPr/>
        </p:nvSpPr>
        <p:spPr>
          <a:xfrm>
            <a:off x="3581400" y="1117600"/>
            <a:ext cx="3276600" cy="406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Calibri"/>
              <a:buNone/>
            </a:pPr>
            <a:r>
              <a:rPr b="0" i="0" lang="en-US" sz="150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X,x</a:t>
            </a:r>
            <a:endParaRPr/>
          </a:p>
        </p:txBody>
      </p:sp>
      <p:sp>
        <p:nvSpPr>
          <p:cNvPr id="245" name="Google Shape;245;p30"/>
          <p:cNvSpPr txBox="1"/>
          <p:nvPr/>
        </p:nvSpPr>
        <p:spPr>
          <a:xfrm>
            <a:off x="742950" y="6324600"/>
            <a:ext cx="5886450" cy="3140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Font typeface="Calibri"/>
              <a:buNone/>
            </a:pPr>
            <a:r>
              <a:rPr b="0" i="0" lang="en-US" sz="10000" u="none">
                <a:solidFill>
                  <a:srgbClr val="000099"/>
                </a:solidFill>
                <a:latin typeface="Calibri"/>
                <a:ea typeface="Calibri"/>
                <a:cs typeface="Calibri"/>
                <a:sym typeface="Calibri"/>
              </a:rPr>
              <a:t>Xilófono</a:t>
            </a:r>
            <a:endParaRPr/>
          </a:p>
        </p:txBody>
      </p:sp>
      <p:pic>
        <p:nvPicPr>
          <p:cNvPr id="246" name="Google Shape;246;p3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42950" y="2133600"/>
            <a:ext cx="3219450" cy="35258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 thruBlk="1"/>
  </p:transition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3">
            <a:alphaModFix/>
          </a:blip>
          <a:stretch>
            <a:fillRect b="0" l="0" r="0" t="0"/>
          </a:stretch>
        </a:blipFill>
      </p:bgPr>
    </p:bg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31"/>
          <p:cNvSpPr txBox="1"/>
          <p:nvPr/>
        </p:nvSpPr>
        <p:spPr>
          <a:xfrm>
            <a:off x="3733800" y="1117600"/>
            <a:ext cx="3124200" cy="406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Calibri"/>
              <a:buNone/>
            </a:pPr>
            <a:r>
              <a:rPr b="0" i="0" lang="en-US" sz="150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Y,y</a:t>
            </a:r>
            <a:endParaRPr/>
          </a:p>
        </p:txBody>
      </p:sp>
      <p:sp>
        <p:nvSpPr>
          <p:cNvPr id="253" name="Google Shape;253;p31"/>
          <p:cNvSpPr txBox="1"/>
          <p:nvPr/>
        </p:nvSpPr>
        <p:spPr>
          <a:xfrm>
            <a:off x="2133600" y="6629400"/>
            <a:ext cx="4210050" cy="1803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Font typeface="Calibri"/>
              <a:buNone/>
            </a:pPr>
            <a:r>
              <a:rPr b="0" i="0" lang="en-US" sz="10000" u="none">
                <a:solidFill>
                  <a:srgbClr val="000099"/>
                </a:solidFill>
                <a:latin typeface="Calibri"/>
                <a:ea typeface="Calibri"/>
                <a:cs typeface="Calibri"/>
                <a:sym typeface="Calibri"/>
              </a:rPr>
              <a:t>Yogur</a:t>
            </a:r>
            <a:endParaRPr/>
          </a:p>
        </p:txBody>
      </p:sp>
      <p:pic>
        <p:nvPicPr>
          <p:cNvPr id="254" name="Google Shape;254;p3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066800" y="1600200"/>
            <a:ext cx="2497137" cy="4495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 thruBlk="1"/>
  </p:transition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3">
            <a:alphaModFix/>
          </a:blip>
          <a:stretch>
            <a:fillRect b="0" l="0" r="0" t="0"/>
          </a:stretch>
        </a:blipFill>
      </p:bgPr>
    </p:bg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2"/>
          <p:cNvSpPr txBox="1"/>
          <p:nvPr/>
        </p:nvSpPr>
        <p:spPr>
          <a:xfrm>
            <a:off x="3733800" y="1117600"/>
            <a:ext cx="3124200" cy="406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F497D"/>
              </a:buClr>
              <a:buFont typeface="Calibri"/>
              <a:buNone/>
            </a:pPr>
            <a:r>
              <a:rPr b="0" i="0" lang="en-US" sz="15000" u="none">
                <a:solidFill>
                  <a:srgbClr val="1F497D"/>
                </a:solidFill>
                <a:latin typeface="Calibri"/>
                <a:ea typeface="Calibri"/>
                <a:cs typeface="Calibri"/>
                <a:sym typeface="Calibri"/>
              </a:rPr>
              <a:t>Z,z</a:t>
            </a:r>
            <a:endParaRPr/>
          </a:p>
        </p:txBody>
      </p:sp>
      <p:sp>
        <p:nvSpPr>
          <p:cNvPr id="261" name="Google Shape;261;p32"/>
          <p:cNvSpPr txBox="1"/>
          <p:nvPr/>
        </p:nvSpPr>
        <p:spPr>
          <a:xfrm>
            <a:off x="1371600" y="6629400"/>
            <a:ext cx="5200650" cy="3140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Font typeface="Calibri"/>
              <a:buNone/>
            </a:pPr>
            <a:r>
              <a:rPr b="0" i="0" lang="en-US" sz="10000" u="none">
                <a:solidFill>
                  <a:srgbClr val="000099"/>
                </a:solidFill>
                <a:latin typeface="Calibri"/>
                <a:ea typeface="Calibri"/>
                <a:cs typeface="Calibri"/>
                <a:sym typeface="Calibri"/>
              </a:rPr>
              <a:t>Zapatos</a:t>
            </a:r>
            <a:endParaRPr/>
          </a:p>
        </p:txBody>
      </p:sp>
      <p:pic>
        <p:nvPicPr>
          <p:cNvPr id="262" name="Google Shape;262;p3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62000" y="1600200"/>
            <a:ext cx="3086100" cy="4438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 thruBlk="1"/>
  </p:transition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3">
            <a:alphaModFix/>
          </a:blip>
          <a:stretch>
            <a:fillRect b="0" l="0" r="0" t="0"/>
          </a:stretch>
        </a:blipFill>
      </p:bgPr>
    </p:bg>
    <p:spTree>
      <p:nvGrpSpPr>
        <p:cNvPr id="267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Google Shape;268;p33"/>
          <p:cNvSpPr txBox="1"/>
          <p:nvPr>
            <p:ph type="title"/>
          </p:nvPr>
        </p:nvSpPr>
        <p:spPr>
          <a:xfrm>
            <a:off x="342900" y="363537"/>
            <a:ext cx="6172200" cy="1527175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4140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280099"/>
              </a:buClr>
              <a:buFont typeface="Arial"/>
              <a:buNone/>
            </a:pPr>
            <a:r>
              <a:rPr b="0" i="0" lang="en-US" sz="4700" u="none" cap="none" strike="noStrike">
                <a:solidFill>
                  <a:srgbClr val="280099"/>
                </a:solidFill>
                <a:latin typeface="Arial"/>
                <a:ea typeface="Arial"/>
                <a:cs typeface="Arial"/>
                <a:sym typeface="Arial"/>
              </a:rPr>
              <a:t>CONSURSO</a:t>
            </a:r>
            <a:endParaRPr/>
          </a:p>
        </p:txBody>
      </p:sp>
      <p:sp>
        <p:nvSpPr>
          <p:cNvPr id="269" name="Google Shape;269;p33"/>
          <p:cNvSpPr txBox="1"/>
          <p:nvPr>
            <p:ph idx="1" type="body"/>
          </p:nvPr>
        </p:nvSpPr>
        <p:spPr>
          <a:xfrm>
            <a:off x="488950" y="2393950"/>
            <a:ext cx="6024562" cy="50069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41400">
            <a:noAutofit/>
          </a:bodyPr>
          <a:lstStyle/>
          <a:p>
            <a:pPr indent="-322262" lvl="0" marL="423862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FF6633"/>
              </a:buClr>
              <a:buSzPts val="2115"/>
              <a:buFont typeface="Noto Sans Symbols"/>
              <a:buChar char="●"/>
            </a:pPr>
            <a:r>
              <a:rPr b="0" i="0" lang="en-US" sz="4700" u="none" cap="none" strike="noStrike">
                <a:solidFill>
                  <a:srgbClr val="000080"/>
                </a:solidFill>
                <a:latin typeface="Arial"/>
                <a:ea typeface="Arial"/>
                <a:cs typeface="Arial"/>
                <a:sym typeface="Arial"/>
              </a:rPr>
              <a:t>Ahora te toca a ti</a:t>
            </a:r>
            <a:endParaRPr/>
          </a:p>
          <a:p>
            <a:pPr indent="-322262" lvl="0" marL="423862" marR="0" rtl="0" algn="l">
              <a:lnSpc>
                <a:spcPct val="93000"/>
              </a:lnSpc>
              <a:spcBef>
                <a:spcPts val="2000"/>
              </a:spcBef>
              <a:spcAft>
                <a:spcPts val="0"/>
              </a:spcAft>
              <a:buClr>
                <a:srgbClr val="FF6633"/>
              </a:buClr>
              <a:buSzPts val="2115"/>
              <a:buFont typeface="Noto Sans Symbols"/>
              <a:buChar char="●"/>
            </a:pPr>
            <a:r>
              <a:rPr b="0" i="0" lang="en-US" sz="4700" u="none" cap="none" strike="noStrike">
                <a:solidFill>
                  <a:srgbClr val="000080"/>
                </a:solidFill>
                <a:latin typeface="Arial"/>
                <a:ea typeface="Arial"/>
                <a:cs typeface="Arial"/>
                <a:sym typeface="Arial"/>
              </a:rPr>
              <a:t>Crea tu propio alfabeto con una palabra y con el sonido.</a:t>
            </a:r>
            <a:endParaRPr/>
          </a:p>
          <a:p>
            <a:pPr indent="-322262" lvl="0" marL="423862" marR="0" rtl="0" algn="l">
              <a:lnSpc>
                <a:spcPct val="93000"/>
              </a:lnSpc>
              <a:spcBef>
                <a:spcPts val="2000"/>
              </a:spcBef>
              <a:spcAft>
                <a:spcPts val="0"/>
              </a:spcAft>
              <a:buClr>
                <a:srgbClr val="FF6633"/>
              </a:buClr>
              <a:buSzPts val="2115"/>
              <a:buFont typeface="Noto Sans Symbols"/>
              <a:buChar char="●"/>
            </a:pPr>
            <a:r>
              <a:rPr b="0" i="0" lang="en-US" sz="4700" u="none" cap="none" strike="noStrike">
                <a:solidFill>
                  <a:srgbClr val="000080"/>
                </a:solidFill>
                <a:latin typeface="Arial"/>
                <a:ea typeface="Arial"/>
                <a:cs typeface="Arial"/>
                <a:sym typeface="Arial"/>
              </a:rPr>
              <a:t>BUENA SUERTE</a:t>
            </a:r>
            <a:endParaRPr/>
          </a:p>
        </p:txBody>
      </p:sp>
    </p:spTree>
  </p:cSld>
  <p:clrMapOvr>
    <a:masterClrMapping/>
  </p:clrMapOvr>
  <p:transition spd="med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3">
            <a:alphaModFix/>
          </a:blip>
          <a:stretch>
            <a:fillRect b="0" l="0" r="0" t="0"/>
          </a:stretch>
        </a:blip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7"/>
          <p:cNvSpPr txBox="1"/>
          <p:nvPr/>
        </p:nvSpPr>
        <p:spPr>
          <a:xfrm>
            <a:off x="3429000" y="1117600"/>
            <a:ext cx="3429000" cy="406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Calibri"/>
              <a:buNone/>
            </a:pPr>
            <a:r>
              <a:rPr b="0" i="0" lang="en-US" sz="150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C,c</a:t>
            </a:r>
            <a:endParaRPr/>
          </a:p>
        </p:txBody>
      </p:sp>
      <p:sp>
        <p:nvSpPr>
          <p:cNvPr id="59" name="Google Shape;59;p7"/>
          <p:cNvSpPr txBox="1"/>
          <p:nvPr/>
        </p:nvSpPr>
        <p:spPr>
          <a:xfrm>
            <a:off x="1676400" y="6553200"/>
            <a:ext cx="4610100" cy="198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Font typeface="Calibri"/>
              <a:buNone/>
            </a:pPr>
            <a:r>
              <a:rPr b="0" i="0" lang="en-US" sz="10000" u="none">
                <a:solidFill>
                  <a:srgbClr val="000099"/>
                </a:solidFill>
                <a:latin typeface="Calibri"/>
                <a:ea typeface="Calibri"/>
                <a:cs typeface="Calibri"/>
                <a:sym typeface="Calibri"/>
              </a:rPr>
              <a:t>Casa</a:t>
            </a:r>
            <a:endParaRPr/>
          </a:p>
        </p:txBody>
      </p:sp>
      <p:pic>
        <p:nvPicPr>
          <p:cNvPr id="60" name="Google Shape;60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09600" y="2590800"/>
            <a:ext cx="2971800" cy="3733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3">
            <a:alphaModFix/>
          </a:blip>
          <a:stretch>
            <a:fillRect b="0" l="0" r="0" t="0"/>
          </a:stretch>
        </a:blip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"/>
          <p:cNvSpPr txBox="1"/>
          <p:nvPr/>
        </p:nvSpPr>
        <p:spPr>
          <a:xfrm>
            <a:off x="3581400" y="1117600"/>
            <a:ext cx="3276600" cy="406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Calibri"/>
              <a:buNone/>
            </a:pPr>
            <a:r>
              <a:rPr b="0" i="0" lang="en-US" sz="150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D,d</a:t>
            </a:r>
            <a:endParaRPr/>
          </a:p>
        </p:txBody>
      </p:sp>
      <p:sp>
        <p:nvSpPr>
          <p:cNvPr id="67" name="Google Shape;67;p8"/>
          <p:cNvSpPr txBox="1"/>
          <p:nvPr/>
        </p:nvSpPr>
        <p:spPr>
          <a:xfrm>
            <a:off x="1905000" y="6400800"/>
            <a:ext cx="4724400" cy="223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Font typeface="Calibri"/>
              <a:buNone/>
            </a:pPr>
            <a:r>
              <a:rPr b="0" i="0" lang="en-US" sz="10000" u="none">
                <a:solidFill>
                  <a:srgbClr val="000099"/>
                </a:solidFill>
                <a:latin typeface="Calibri"/>
                <a:ea typeface="Calibri"/>
                <a:cs typeface="Calibri"/>
                <a:sym typeface="Calibri"/>
              </a:rPr>
              <a:t>Dados </a:t>
            </a:r>
            <a:endParaRPr/>
          </a:p>
        </p:txBody>
      </p:sp>
      <p:pic>
        <p:nvPicPr>
          <p:cNvPr id="68" name="Google Shape;68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33400" y="2819400"/>
            <a:ext cx="3048000" cy="3200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3">
            <a:alphaModFix/>
          </a:blip>
          <a:stretch>
            <a:fillRect b="0" l="0" r="0" t="0"/>
          </a:stretch>
        </a:blipFill>
      </p:bgPr>
    </p:bg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9"/>
          <p:cNvSpPr txBox="1"/>
          <p:nvPr/>
        </p:nvSpPr>
        <p:spPr>
          <a:xfrm>
            <a:off x="3733800" y="1117600"/>
            <a:ext cx="3124200" cy="406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Calibri"/>
              <a:buNone/>
            </a:pPr>
            <a:r>
              <a:rPr b="0" i="0" lang="en-US" sz="150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E,e</a:t>
            </a:r>
            <a:endParaRPr/>
          </a:p>
        </p:txBody>
      </p:sp>
      <p:sp>
        <p:nvSpPr>
          <p:cNvPr id="75" name="Google Shape;75;p9"/>
          <p:cNvSpPr txBox="1"/>
          <p:nvPr/>
        </p:nvSpPr>
        <p:spPr>
          <a:xfrm>
            <a:off x="838200" y="6705600"/>
            <a:ext cx="6019800" cy="3140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Font typeface="Calibri"/>
              <a:buNone/>
            </a:pPr>
            <a:r>
              <a:rPr b="0" i="0" lang="en-US" sz="10000" u="none">
                <a:solidFill>
                  <a:srgbClr val="000099"/>
                </a:solidFill>
                <a:latin typeface="Calibri"/>
                <a:ea typeface="Calibri"/>
                <a:cs typeface="Calibri"/>
                <a:sym typeface="Calibri"/>
              </a:rPr>
              <a:t>Elefante </a:t>
            </a:r>
            <a:endParaRPr/>
          </a:p>
        </p:txBody>
      </p:sp>
      <p:pic>
        <p:nvPicPr>
          <p:cNvPr id="76" name="Google Shape;76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38200" y="2971800"/>
            <a:ext cx="2590800" cy="3581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3">
            <a:alphaModFix/>
          </a:blip>
          <a:stretch>
            <a:fillRect b="0" l="0" r="0" t="0"/>
          </a:stretch>
        </a:blipFill>
      </p:bgPr>
    </p:bg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0"/>
          <p:cNvSpPr txBox="1"/>
          <p:nvPr/>
        </p:nvSpPr>
        <p:spPr>
          <a:xfrm>
            <a:off x="3581400" y="1117600"/>
            <a:ext cx="3886200" cy="406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Calibri"/>
              <a:buNone/>
            </a:pPr>
            <a:r>
              <a:rPr b="0" i="0" lang="en-US" sz="150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F,f</a:t>
            </a:r>
            <a:endParaRPr/>
          </a:p>
        </p:txBody>
      </p:sp>
      <p:sp>
        <p:nvSpPr>
          <p:cNvPr id="83" name="Google Shape;83;p10"/>
          <p:cNvSpPr txBox="1"/>
          <p:nvPr/>
        </p:nvSpPr>
        <p:spPr>
          <a:xfrm>
            <a:off x="1295400" y="6629400"/>
            <a:ext cx="5162550" cy="16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Font typeface="Calibri"/>
              <a:buNone/>
            </a:pPr>
            <a:r>
              <a:rPr b="0" i="0" lang="en-US" sz="10000" u="none">
                <a:solidFill>
                  <a:srgbClr val="000099"/>
                </a:solidFill>
                <a:latin typeface="Calibri"/>
                <a:ea typeface="Calibri"/>
                <a:cs typeface="Calibri"/>
                <a:sym typeface="Calibri"/>
              </a:rPr>
              <a:t>Familia</a:t>
            </a:r>
            <a:endParaRPr/>
          </a:p>
        </p:txBody>
      </p:sp>
      <p:pic>
        <p:nvPicPr>
          <p:cNvPr id="84" name="Google Shape;84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85800" y="2209800"/>
            <a:ext cx="3581400" cy="3657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3">
            <a:alphaModFix/>
          </a:blip>
          <a:stretch>
            <a:fillRect b="0" l="0" r="0" t="0"/>
          </a:stretch>
        </a:blipFill>
      </p:bgPr>
    </p:bg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1"/>
          <p:cNvSpPr txBox="1"/>
          <p:nvPr/>
        </p:nvSpPr>
        <p:spPr>
          <a:xfrm>
            <a:off x="3505200" y="817562"/>
            <a:ext cx="3200400" cy="46640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Calibri"/>
              <a:buNone/>
            </a:pPr>
            <a:r>
              <a:rPr b="0" i="0" lang="en-US" sz="150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G,g</a:t>
            </a:r>
            <a:endParaRPr/>
          </a:p>
        </p:txBody>
      </p:sp>
      <p:sp>
        <p:nvSpPr>
          <p:cNvPr id="91" name="Google Shape;91;p11"/>
          <p:cNvSpPr txBox="1"/>
          <p:nvPr/>
        </p:nvSpPr>
        <p:spPr>
          <a:xfrm>
            <a:off x="1752600" y="5994400"/>
            <a:ext cx="4191000" cy="223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Font typeface="Calibri"/>
              <a:buNone/>
            </a:pPr>
            <a:r>
              <a:rPr b="0" i="0" lang="en-US" sz="10000" u="none">
                <a:solidFill>
                  <a:srgbClr val="000099"/>
                </a:solidFill>
                <a:latin typeface="Calibri"/>
                <a:ea typeface="Calibri"/>
                <a:cs typeface="Calibri"/>
                <a:sym typeface="Calibri"/>
              </a:rPr>
              <a:t>Gato</a:t>
            </a:r>
            <a:endParaRPr/>
          </a:p>
        </p:txBody>
      </p:sp>
      <p:pic>
        <p:nvPicPr>
          <p:cNvPr id="92" name="Google Shape;92;p1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85800" y="2438400"/>
            <a:ext cx="2667000" cy="3429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3">
            <a:alphaModFix/>
          </a:blip>
          <a:stretch>
            <a:fillRect b="0" l="0" r="0" t="0"/>
          </a:stretch>
        </a:blip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2"/>
          <p:cNvSpPr txBox="1"/>
          <p:nvPr/>
        </p:nvSpPr>
        <p:spPr>
          <a:xfrm>
            <a:off x="3657600" y="1117600"/>
            <a:ext cx="3429000" cy="406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Calibri"/>
              <a:buNone/>
            </a:pPr>
            <a:r>
              <a:rPr b="0" i="0" lang="en-US" sz="150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H,h</a:t>
            </a:r>
            <a:endParaRPr/>
          </a:p>
        </p:txBody>
      </p:sp>
      <p:sp>
        <p:nvSpPr>
          <p:cNvPr id="99" name="Google Shape;99;p12"/>
          <p:cNvSpPr txBox="1"/>
          <p:nvPr/>
        </p:nvSpPr>
        <p:spPr>
          <a:xfrm>
            <a:off x="228600" y="6096000"/>
            <a:ext cx="6629400" cy="19208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Font typeface="Calibri"/>
              <a:buNone/>
            </a:pPr>
            <a:r>
              <a:rPr b="0" i="0" lang="en-US" sz="7500" u="none">
                <a:solidFill>
                  <a:srgbClr val="000099"/>
                </a:solidFill>
                <a:latin typeface="Calibri"/>
                <a:ea typeface="Calibri"/>
                <a:cs typeface="Calibri"/>
                <a:sym typeface="Calibri"/>
              </a:rPr>
              <a:t>Hamburguesa</a:t>
            </a:r>
            <a:endParaRPr/>
          </a:p>
        </p:txBody>
      </p:sp>
      <p:pic>
        <p:nvPicPr>
          <p:cNvPr id="100" name="Google Shape;100;p1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09600" y="2286000"/>
            <a:ext cx="2895600" cy="3581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3">
            <a:alphaModFix/>
          </a:blip>
          <a:stretch>
            <a:fillRect b="0" l="0" r="0" t="0"/>
          </a:stretch>
        </a:blipFill>
      </p:bgPr>
    </p:bg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3"/>
          <p:cNvSpPr txBox="1"/>
          <p:nvPr/>
        </p:nvSpPr>
        <p:spPr>
          <a:xfrm>
            <a:off x="4038600" y="1117600"/>
            <a:ext cx="2819400" cy="4064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Calibri"/>
              <a:buNone/>
            </a:pPr>
            <a:r>
              <a:rPr b="0" i="0" lang="en-US" sz="15000" u="none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I,i</a:t>
            </a:r>
            <a:endParaRPr/>
          </a:p>
        </p:txBody>
      </p:sp>
      <p:sp>
        <p:nvSpPr>
          <p:cNvPr id="107" name="Google Shape;107;p13"/>
          <p:cNvSpPr txBox="1"/>
          <p:nvPr/>
        </p:nvSpPr>
        <p:spPr>
          <a:xfrm>
            <a:off x="1981200" y="6197600"/>
            <a:ext cx="4476750" cy="223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99"/>
              </a:buClr>
              <a:buFont typeface="Calibri"/>
              <a:buNone/>
            </a:pPr>
            <a:r>
              <a:rPr b="0" i="0" lang="en-US" sz="10000" u="none">
                <a:solidFill>
                  <a:srgbClr val="000099"/>
                </a:solidFill>
                <a:latin typeface="Calibri"/>
                <a:ea typeface="Calibri"/>
                <a:cs typeface="Calibri"/>
                <a:sym typeface="Calibri"/>
              </a:rPr>
              <a:t>Iglu </a:t>
            </a:r>
            <a:endParaRPr/>
          </a:p>
        </p:txBody>
      </p:sp>
      <p:pic>
        <p:nvPicPr>
          <p:cNvPr id="108" name="Google Shape;108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62000" y="2133600"/>
            <a:ext cx="3429000" cy="3429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fade thruBlk="1"/>
  </p:transition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OI_THEME_TEMPLATE_DESIGN">
  <a:themeElements>
    <a:clrScheme name="POI_THEME_TEMPLATE_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POI_THEME_TEMPLATE_DESIGN">
  <a:themeElements>
    <a:clrScheme name="POI_THEME_TEMPLATE_DESIGN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CC99"/>
      </a:accent4>
      <a:accent5>
        <a:srgbClr val="3333CC"/>
      </a:accent5>
      <a:accent6>
        <a:srgbClr val="FFFFFF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