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Lst>
  <p:sldSz cy="5143500" cx="9144000"/>
  <p:notesSz cx="6858000" cy="9144000"/>
  <p:embeddedFontLst>
    <p:embeddedFont>
      <p:font typeface="Raleway"/>
      <p:regular r:id="rId15"/>
      <p:bold r:id="rId16"/>
      <p:italic r:id="rId17"/>
      <p:boldItalic r:id="rId18"/>
    </p:embeddedFont>
    <p:embeddedFont>
      <p:font typeface="Roboto"/>
      <p:regular r:id="rId19"/>
      <p:bold r:id="rId20"/>
      <p:italic r:id="rId21"/>
      <p:boldItalic r:id="rId22"/>
    </p:embeddedFont>
    <p:embeddedFont>
      <p:font typeface="Lato"/>
      <p:regular r:id="rId23"/>
      <p:bold r:id="rId24"/>
      <p:italic r:id="rId25"/>
      <p:boldItalic r:id="rId2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Roboto-bold.fntdata"/><Relationship Id="rId22" Type="http://schemas.openxmlformats.org/officeDocument/2006/relationships/font" Target="fonts/Roboto-boldItalic.fntdata"/><Relationship Id="rId21" Type="http://schemas.openxmlformats.org/officeDocument/2006/relationships/font" Target="fonts/Roboto-italic.fntdata"/><Relationship Id="rId24" Type="http://schemas.openxmlformats.org/officeDocument/2006/relationships/font" Target="fonts/Lato-bold.fntdata"/><Relationship Id="rId23" Type="http://schemas.openxmlformats.org/officeDocument/2006/relationships/font" Target="fonts/Lato-regular.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Lato-boldItalic.fntdata"/><Relationship Id="rId25" Type="http://schemas.openxmlformats.org/officeDocument/2006/relationships/font" Target="fonts/Lato-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font" Target="fonts/Raleway-regular.fntdata"/><Relationship Id="rId14" Type="http://schemas.openxmlformats.org/officeDocument/2006/relationships/slide" Target="slides/slide9.xml"/><Relationship Id="rId17" Type="http://schemas.openxmlformats.org/officeDocument/2006/relationships/font" Target="fonts/Raleway-italic.fntdata"/><Relationship Id="rId16" Type="http://schemas.openxmlformats.org/officeDocument/2006/relationships/font" Target="fonts/Raleway-bold.fntdata"/><Relationship Id="rId19" Type="http://schemas.openxmlformats.org/officeDocument/2006/relationships/font" Target="fonts/Roboto-regular.fntdata"/><Relationship Id="rId18" Type="http://schemas.openxmlformats.org/officeDocument/2006/relationships/font" Target="fonts/Raleway-boldItalic.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70" name="Google Shape;70;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 name="Shape 75"/>
        <p:cNvGrpSpPr/>
        <p:nvPr/>
      </p:nvGrpSpPr>
      <p:grpSpPr>
        <a:xfrm>
          <a:off x="0" y="0"/>
          <a:ext cx="0" cy="0"/>
          <a:chOff x="0" y="0"/>
          <a:chExt cx="0" cy="0"/>
        </a:xfrm>
      </p:grpSpPr>
      <p:sp>
        <p:nvSpPr>
          <p:cNvPr id="76" name="Google Shape;76;g2732b155c6b_0_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 name="Google Shape;77;g2732b155c6b_0_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g2732b155c6b_0_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4" name="Google Shape;84;g2732b155c6b_0_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g2732b155c6b_0_2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 name="Google Shape;90;g2732b155c6b_0_2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g2732b155c6b_0_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5" name="Google Shape;95;g2732b155c6b_0_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g2732b155c6b_0_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2" name="Google Shape;102;g2732b155c6b_0_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g2732b155c6b_0_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9" name="Google Shape;109;g2732b155c6b_0_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g2732b155c6b_0_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6" name="Google Shape;116;g2732b155c6b_0_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g2732b155c6b_0_1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4" name="Google Shape;124;g2732b155c6b_0_1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9" name="Shape 9"/>
        <p:cNvGrpSpPr/>
        <p:nvPr/>
      </p:nvGrpSpPr>
      <p:grpSpPr>
        <a:xfrm>
          <a:off x="0" y="0"/>
          <a:ext cx="0" cy="0"/>
          <a:chOff x="0" y="0"/>
          <a:chExt cx="0" cy="0"/>
        </a:xfrm>
      </p:grpSpPr>
      <p:cxnSp>
        <p:nvCxnSpPr>
          <p:cNvPr id="10" name="Google Shape;10;p2"/>
          <p:cNvCxnSpPr/>
          <p:nvPr/>
        </p:nvCxnSpPr>
        <p:spPr>
          <a:xfrm>
            <a:off x="2477724" y="415650"/>
            <a:ext cx="6244200" cy="0"/>
          </a:xfrm>
          <a:prstGeom prst="straightConnector1">
            <a:avLst/>
          </a:prstGeom>
          <a:noFill/>
          <a:ln cap="flat" cmpd="sng" w="38100">
            <a:solidFill>
              <a:schemeClr val="lt1"/>
            </a:solidFill>
            <a:prstDash val="solid"/>
            <a:round/>
            <a:headEnd len="sm" w="sm" type="none"/>
            <a:tailEnd len="sm" w="sm" type="none"/>
          </a:ln>
        </p:spPr>
      </p:cxnSp>
      <p:cxnSp>
        <p:nvCxnSpPr>
          <p:cNvPr id="11" name="Google Shape;11;p2"/>
          <p:cNvCxnSpPr/>
          <p:nvPr/>
        </p:nvCxnSpPr>
        <p:spPr>
          <a:xfrm>
            <a:off x="2477724" y="4740000"/>
            <a:ext cx="6244200" cy="0"/>
          </a:xfrm>
          <a:prstGeom prst="straightConnector1">
            <a:avLst/>
          </a:prstGeom>
          <a:noFill/>
          <a:ln cap="flat" cmpd="sng" w="19050">
            <a:solidFill>
              <a:schemeClr val="lt1"/>
            </a:solidFill>
            <a:prstDash val="solid"/>
            <a:round/>
            <a:headEnd len="sm" w="sm" type="none"/>
            <a:tailEnd len="sm" w="sm" type="none"/>
          </a:ln>
        </p:spPr>
      </p:cxnSp>
      <p:cxnSp>
        <p:nvCxnSpPr>
          <p:cNvPr id="12" name="Google Shape;12;p2"/>
          <p:cNvCxnSpPr/>
          <p:nvPr/>
        </p:nvCxnSpPr>
        <p:spPr>
          <a:xfrm>
            <a:off x="425198" y="415650"/>
            <a:ext cx="183300" cy="0"/>
          </a:xfrm>
          <a:prstGeom prst="straightConnector1">
            <a:avLst/>
          </a:prstGeom>
          <a:noFill/>
          <a:ln cap="flat" cmpd="sng" w="19050">
            <a:solidFill>
              <a:schemeClr val="lt1"/>
            </a:solidFill>
            <a:prstDash val="solid"/>
            <a:round/>
            <a:headEnd len="sm" w="sm" type="none"/>
            <a:tailEnd len="sm" w="sm" type="none"/>
          </a:ln>
        </p:spPr>
      </p:cxnSp>
      <p:sp>
        <p:nvSpPr>
          <p:cNvPr id="13" name="Google Shape;13;p2"/>
          <p:cNvSpPr txBox="1"/>
          <p:nvPr>
            <p:ph type="ctrTitle"/>
          </p:nvPr>
        </p:nvSpPr>
        <p:spPr>
          <a:xfrm>
            <a:off x="2371725" y="630225"/>
            <a:ext cx="6331500" cy="15420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14" name="Google Shape;14;p2"/>
          <p:cNvSpPr txBox="1"/>
          <p:nvPr>
            <p:ph idx="1" type="subTitle"/>
          </p:nvPr>
        </p:nvSpPr>
        <p:spPr>
          <a:xfrm>
            <a:off x="2390267" y="3238450"/>
            <a:ext cx="6331500" cy="1241700"/>
          </a:xfrm>
          <a:prstGeom prst="rect">
            <a:avLst/>
          </a:prstGeom>
        </p:spPr>
        <p:txBody>
          <a:bodyPr anchorCtr="0" anchor="b" bIns="91425" lIns="91425" spcFirstLastPara="1" rIns="91425" wrap="square" tIns="91425">
            <a:normAutofit/>
          </a:bodyPr>
          <a:lstStyle>
            <a:lvl1pPr lvl="0">
              <a:lnSpc>
                <a:spcPct val="100000"/>
              </a:lnSpc>
              <a:spcBef>
                <a:spcPts val="0"/>
              </a:spcBef>
              <a:spcAft>
                <a:spcPts val="0"/>
              </a:spcAft>
              <a:buClr>
                <a:schemeClr val="lt1"/>
              </a:buClr>
              <a:buSzPts val="1800"/>
              <a:buNone/>
              <a:defRPr>
                <a:solidFill>
                  <a:schemeClr val="lt1"/>
                </a:solidFill>
              </a:defRPr>
            </a:lvl1pPr>
            <a:lvl2pPr lvl="1">
              <a:lnSpc>
                <a:spcPct val="100000"/>
              </a:lnSpc>
              <a:spcBef>
                <a:spcPts val="0"/>
              </a:spcBef>
              <a:spcAft>
                <a:spcPts val="0"/>
              </a:spcAft>
              <a:buClr>
                <a:schemeClr val="lt1"/>
              </a:buClr>
              <a:buSzPts val="1800"/>
              <a:buNone/>
              <a:defRPr sz="1800">
                <a:solidFill>
                  <a:schemeClr val="lt1"/>
                </a:solidFill>
              </a:defRPr>
            </a:lvl2pPr>
            <a:lvl3pPr lvl="2">
              <a:lnSpc>
                <a:spcPct val="100000"/>
              </a:lnSpc>
              <a:spcBef>
                <a:spcPts val="0"/>
              </a:spcBef>
              <a:spcAft>
                <a:spcPts val="0"/>
              </a:spcAft>
              <a:buClr>
                <a:schemeClr val="lt1"/>
              </a:buClr>
              <a:buSzPts val="1800"/>
              <a:buNone/>
              <a:defRPr sz="1800">
                <a:solidFill>
                  <a:schemeClr val="lt1"/>
                </a:solidFill>
              </a:defRPr>
            </a:lvl3pPr>
            <a:lvl4pPr lvl="3">
              <a:lnSpc>
                <a:spcPct val="100000"/>
              </a:lnSpc>
              <a:spcBef>
                <a:spcPts val="0"/>
              </a:spcBef>
              <a:spcAft>
                <a:spcPts val="0"/>
              </a:spcAft>
              <a:buClr>
                <a:schemeClr val="lt1"/>
              </a:buClr>
              <a:buSzPts val="1800"/>
              <a:buNone/>
              <a:defRPr sz="1800">
                <a:solidFill>
                  <a:schemeClr val="lt1"/>
                </a:solidFill>
              </a:defRPr>
            </a:lvl4pPr>
            <a:lvl5pPr lvl="4">
              <a:lnSpc>
                <a:spcPct val="100000"/>
              </a:lnSpc>
              <a:spcBef>
                <a:spcPts val="0"/>
              </a:spcBef>
              <a:spcAft>
                <a:spcPts val="0"/>
              </a:spcAft>
              <a:buClr>
                <a:schemeClr val="lt1"/>
              </a:buClr>
              <a:buSzPts val="1800"/>
              <a:buNone/>
              <a:defRPr sz="1800">
                <a:solidFill>
                  <a:schemeClr val="lt1"/>
                </a:solidFill>
              </a:defRPr>
            </a:lvl5pPr>
            <a:lvl6pPr lvl="5">
              <a:lnSpc>
                <a:spcPct val="100000"/>
              </a:lnSpc>
              <a:spcBef>
                <a:spcPts val="0"/>
              </a:spcBef>
              <a:spcAft>
                <a:spcPts val="0"/>
              </a:spcAft>
              <a:buClr>
                <a:schemeClr val="lt1"/>
              </a:buClr>
              <a:buSzPts val="1800"/>
              <a:buNone/>
              <a:defRPr sz="1800">
                <a:solidFill>
                  <a:schemeClr val="lt1"/>
                </a:solidFill>
              </a:defRPr>
            </a:lvl6pPr>
            <a:lvl7pPr lvl="6">
              <a:lnSpc>
                <a:spcPct val="100000"/>
              </a:lnSpc>
              <a:spcBef>
                <a:spcPts val="0"/>
              </a:spcBef>
              <a:spcAft>
                <a:spcPts val="0"/>
              </a:spcAft>
              <a:buClr>
                <a:schemeClr val="lt1"/>
              </a:buClr>
              <a:buSzPts val="1800"/>
              <a:buNone/>
              <a:defRPr sz="1800">
                <a:solidFill>
                  <a:schemeClr val="lt1"/>
                </a:solidFill>
              </a:defRPr>
            </a:lvl7pPr>
            <a:lvl8pPr lvl="7">
              <a:lnSpc>
                <a:spcPct val="100000"/>
              </a:lnSpc>
              <a:spcBef>
                <a:spcPts val="0"/>
              </a:spcBef>
              <a:spcAft>
                <a:spcPts val="0"/>
              </a:spcAft>
              <a:buClr>
                <a:schemeClr val="lt1"/>
              </a:buClr>
              <a:buSzPts val="1800"/>
              <a:buNone/>
              <a:defRPr sz="1800">
                <a:solidFill>
                  <a:schemeClr val="lt1"/>
                </a:solidFill>
              </a:defRPr>
            </a:lvl8pPr>
            <a:lvl9pPr lvl="8">
              <a:lnSpc>
                <a:spcPct val="100000"/>
              </a:lnSpc>
              <a:spcBef>
                <a:spcPts val="0"/>
              </a:spcBef>
              <a:spcAft>
                <a:spcPts val="0"/>
              </a:spcAft>
              <a:buClr>
                <a:schemeClr val="lt1"/>
              </a:buClr>
              <a:buSzPts val="1800"/>
              <a:buNone/>
              <a:defRPr sz="1800">
                <a:solidFill>
                  <a:schemeClr val="lt1"/>
                </a:solidFill>
              </a:defRPr>
            </a:lvl9pPr>
          </a:lstStyle>
          <a:p/>
        </p:txBody>
      </p:sp>
      <p:sp>
        <p:nvSpPr>
          <p:cNvPr id="15" name="Google Shape;15;p2"/>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60" name="Shape 60"/>
        <p:cNvGrpSpPr/>
        <p:nvPr/>
      </p:nvGrpSpPr>
      <p:grpSpPr>
        <a:xfrm>
          <a:off x="0" y="0"/>
          <a:ext cx="0" cy="0"/>
          <a:chOff x="0" y="0"/>
          <a:chExt cx="0" cy="0"/>
        </a:xfrm>
      </p:grpSpPr>
      <p:cxnSp>
        <p:nvCxnSpPr>
          <p:cNvPr id="61" name="Google Shape;61;p11"/>
          <p:cNvCxnSpPr/>
          <p:nvPr/>
        </p:nvCxnSpPr>
        <p:spPr>
          <a:xfrm>
            <a:off x="425200" y="4740000"/>
            <a:ext cx="8296800" cy="0"/>
          </a:xfrm>
          <a:prstGeom prst="straightConnector1">
            <a:avLst/>
          </a:prstGeom>
          <a:noFill/>
          <a:ln cap="flat" cmpd="sng" w="19050">
            <a:solidFill>
              <a:schemeClr val="dk2"/>
            </a:solidFill>
            <a:prstDash val="solid"/>
            <a:round/>
            <a:headEnd len="sm" w="sm" type="none"/>
            <a:tailEnd len="sm" w="sm" type="none"/>
          </a:ln>
        </p:spPr>
      </p:cxnSp>
      <p:cxnSp>
        <p:nvCxnSpPr>
          <p:cNvPr id="62" name="Google Shape;62;p11"/>
          <p:cNvCxnSpPr/>
          <p:nvPr/>
        </p:nvCxnSpPr>
        <p:spPr>
          <a:xfrm>
            <a:off x="425200" y="415650"/>
            <a:ext cx="8296800" cy="0"/>
          </a:xfrm>
          <a:prstGeom prst="straightConnector1">
            <a:avLst/>
          </a:prstGeom>
          <a:noFill/>
          <a:ln cap="flat" cmpd="sng" w="38100">
            <a:solidFill>
              <a:schemeClr val="dk2"/>
            </a:solidFill>
            <a:prstDash val="solid"/>
            <a:round/>
            <a:headEnd len="sm" w="sm" type="none"/>
            <a:tailEnd len="sm" w="sm" type="none"/>
          </a:ln>
        </p:spPr>
      </p:cxnSp>
      <p:sp>
        <p:nvSpPr>
          <p:cNvPr id="63" name="Google Shape;63;p11"/>
          <p:cNvSpPr txBox="1"/>
          <p:nvPr>
            <p:ph hasCustomPrompt="1" type="title"/>
          </p:nvPr>
        </p:nvSpPr>
        <p:spPr>
          <a:xfrm>
            <a:off x="853950" y="1304850"/>
            <a:ext cx="7436100" cy="15384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1pPr>
            <a:lvl2pPr lvl="1"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2pPr>
            <a:lvl3pPr lvl="2"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3pPr>
            <a:lvl4pPr lvl="3"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4pPr>
            <a:lvl5pPr lvl="4"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5pPr>
            <a:lvl6pPr lvl="5"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6pPr>
            <a:lvl7pPr lvl="6"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7pPr>
            <a:lvl8pPr lvl="7"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8pPr>
            <a:lvl9pPr lvl="8"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9pPr>
          </a:lstStyle>
          <a:p>
            <a:r>
              <a:t>xx%</a:t>
            </a:r>
          </a:p>
        </p:txBody>
      </p:sp>
      <p:sp>
        <p:nvSpPr>
          <p:cNvPr id="64" name="Google Shape;64;p11"/>
          <p:cNvSpPr txBox="1"/>
          <p:nvPr>
            <p:ph idx="1" type="body"/>
          </p:nvPr>
        </p:nvSpPr>
        <p:spPr>
          <a:xfrm>
            <a:off x="853950" y="2919450"/>
            <a:ext cx="7436100" cy="10716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65" name="Google Shape;65;p11"/>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6" name="Shape 66"/>
        <p:cNvGrpSpPr/>
        <p:nvPr/>
      </p:nvGrpSpPr>
      <p:grpSpPr>
        <a:xfrm>
          <a:off x="0" y="0"/>
          <a:ext cx="0" cy="0"/>
          <a:chOff x="0" y="0"/>
          <a:chExt cx="0" cy="0"/>
        </a:xfrm>
      </p:grpSpPr>
      <p:sp>
        <p:nvSpPr>
          <p:cNvPr id="67" name="Google Shape;67;p12"/>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6" name="Shape 16"/>
        <p:cNvGrpSpPr/>
        <p:nvPr/>
      </p:nvGrpSpPr>
      <p:grpSpPr>
        <a:xfrm>
          <a:off x="0" y="0"/>
          <a:ext cx="0" cy="0"/>
          <a:chOff x="0" y="0"/>
          <a:chExt cx="0" cy="0"/>
        </a:xfrm>
      </p:grpSpPr>
      <p:cxnSp>
        <p:nvCxnSpPr>
          <p:cNvPr id="17" name="Google Shape;17;p3"/>
          <p:cNvCxnSpPr/>
          <p:nvPr/>
        </p:nvCxnSpPr>
        <p:spPr>
          <a:xfrm>
            <a:off x="425200" y="415650"/>
            <a:ext cx="8296800" cy="0"/>
          </a:xfrm>
          <a:prstGeom prst="straightConnector1">
            <a:avLst/>
          </a:prstGeom>
          <a:noFill/>
          <a:ln cap="flat" cmpd="sng" w="38100">
            <a:solidFill>
              <a:schemeClr val="lt1"/>
            </a:solidFill>
            <a:prstDash val="solid"/>
            <a:round/>
            <a:headEnd len="sm" w="sm" type="none"/>
            <a:tailEnd len="sm" w="sm" type="none"/>
          </a:ln>
        </p:spPr>
      </p:cxnSp>
      <p:cxnSp>
        <p:nvCxnSpPr>
          <p:cNvPr id="18" name="Google Shape;18;p3"/>
          <p:cNvCxnSpPr/>
          <p:nvPr/>
        </p:nvCxnSpPr>
        <p:spPr>
          <a:xfrm>
            <a:off x="425200" y="4740000"/>
            <a:ext cx="8296800" cy="0"/>
          </a:xfrm>
          <a:prstGeom prst="straightConnector1">
            <a:avLst/>
          </a:prstGeom>
          <a:noFill/>
          <a:ln cap="flat" cmpd="sng" w="19050">
            <a:solidFill>
              <a:schemeClr val="lt1"/>
            </a:solidFill>
            <a:prstDash val="solid"/>
            <a:round/>
            <a:headEnd len="sm" w="sm" type="none"/>
            <a:tailEnd len="sm" w="sm" type="none"/>
          </a:ln>
        </p:spPr>
      </p:cxnSp>
      <p:sp>
        <p:nvSpPr>
          <p:cNvPr id="19" name="Google Shape;19;p3"/>
          <p:cNvSpPr txBox="1"/>
          <p:nvPr>
            <p:ph type="title"/>
          </p:nvPr>
        </p:nvSpPr>
        <p:spPr>
          <a:xfrm>
            <a:off x="406425" y="1806825"/>
            <a:ext cx="8296800" cy="15420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lt1"/>
              </a:buClr>
              <a:buSzPts val="4800"/>
              <a:buNone/>
              <a:defRPr sz="4800">
                <a:solidFill>
                  <a:schemeClr val="lt1"/>
                </a:solidFill>
              </a:defRPr>
            </a:lvl1pPr>
            <a:lvl2pPr lvl="1" algn="ctr">
              <a:spcBef>
                <a:spcPts val="0"/>
              </a:spcBef>
              <a:spcAft>
                <a:spcPts val="0"/>
              </a:spcAft>
              <a:buClr>
                <a:schemeClr val="lt1"/>
              </a:buClr>
              <a:buSzPts val="4800"/>
              <a:buNone/>
              <a:defRPr sz="4800">
                <a:solidFill>
                  <a:schemeClr val="lt1"/>
                </a:solidFill>
              </a:defRPr>
            </a:lvl2pPr>
            <a:lvl3pPr lvl="2" algn="ctr">
              <a:spcBef>
                <a:spcPts val="0"/>
              </a:spcBef>
              <a:spcAft>
                <a:spcPts val="0"/>
              </a:spcAft>
              <a:buClr>
                <a:schemeClr val="lt1"/>
              </a:buClr>
              <a:buSzPts val="4800"/>
              <a:buNone/>
              <a:defRPr sz="4800">
                <a:solidFill>
                  <a:schemeClr val="lt1"/>
                </a:solidFill>
              </a:defRPr>
            </a:lvl3pPr>
            <a:lvl4pPr lvl="3" algn="ctr">
              <a:spcBef>
                <a:spcPts val="0"/>
              </a:spcBef>
              <a:spcAft>
                <a:spcPts val="0"/>
              </a:spcAft>
              <a:buClr>
                <a:schemeClr val="lt1"/>
              </a:buClr>
              <a:buSzPts val="4800"/>
              <a:buNone/>
              <a:defRPr sz="4800">
                <a:solidFill>
                  <a:schemeClr val="lt1"/>
                </a:solidFill>
              </a:defRPr>
            </a:lvl4pPr>
            <a:lvl5pPr lvl="4" algn="ctr">
              <a:spcBef>
                <a:spcPts val="0"/>
              </a:spcBef>
              <a:spcAft>
                <a:spcPts val="0"/>
              </a:spcAft>
              <a:buClr>
                <a:schemeClr val="lt1"/>
              </a:buClr>
              <a:buSzPts val="4800"/>
              <a:buNone/>
              <a:defRPr sz="4800">
                <a:solidFill>
                  <a:schemeClr val="lt1"/>
                </a:solidFill>
              </a:defRPr>
            </a:lvl5pPr>
            <a:lvl6pPr lvl="5" algn="ctr">
              <a:spcBef>
                <a:spcPts val="0"/>
              </a:spcBef>
              <a:spcAft>
                <a:spcPts val="0"/>
              </a:spcAft>
              <a:buClr>
                <a:schemeClr val="lt1"/>
              </a:buClr>
              <a:buSzPts val="4800"/>
              <a:buNone/>
              <a:defRPr sz="4800">
                <a:solidFill>
                  <a:schemeClr val="lt1"/>
                </a:solidFill>
              </a:defRPr>
            </a:lvl6pPr>
            <a:lvl7pPr lvl="6" algn="ctr">
              <a:spcBef>
                <a:spcPts val="0"/>
              </a:spcBef>
              <a:spcAft>
                <a:spcPts val="0"/>
              </a:spcAft>
              <a:buClr>
                <a:schemeClr val="lt1"/>
              </a:buClr>
              <a:buSzPts val="4800"/>
              <a:buNone/>
              <a:defRPr sz="4800">
                <a:solidFill>
                  <a:schemeClr val="lt1"/>
                </a:solidFill>
              </a:defRPr>
            </a:lvl7pPr>
            <a:lvl8pPr lvl="7" algn="ctr">
              <a:spcBef>
                <a:spcPts val="0"/>
              </a:spcBef>
              <a:spcAft>
                <a:spcPts val="0"/>
              </a:spcAft>
              <a:buClr>
                <a:schemeClr val="lt1"/>
              </a:buClr>
              <a:buSzPts val="4800"/>
              <a:buNone/>
              <a:defRPr sz="4800">
                <a:solidFill>
                  <a:schemeClr val="lt1"/>
                </a:solidFill>
              </a:defRPr>
            </a:lvl8pPr>
            <a:lvl9pPr lvl="8" algn="ctr">
              <a:spcBef>
                <a:spcPts val="0"/>
              </a:spcBef>
              <a:spcAft>
                <a:spcPts val="0"/>
              </a:spcAft>
              <a:buClr>
                <a:schemeClr val="lt1"/>
              </a:buClr>
              <a:buSzPts val="4800"/>
              <a:buNone/>
              <a:defRPr sz="4800">
                <a:solidFill>
                  <a:schemeClr val="lt1"/>
                </a:solidFill>
              </a:defRPr>
            </a:lvl9pPr>
          </a:lstStyle>
          <a:p/>
        </p:txBody>
      </p:sp>
      <p:sp>
        <p:nvSpPr>
          <p:cNvPr id="20" name="Google Shape;20;p3"/>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1" name="Shape 21"/>
        <p:cNvGrpSpPr/>
        <p:nvPr/>
      </p:nvGrpSpPr>
      <p:grpSpPr>
        <a:xfrm>
          <a:off x="0" y="0"/>
          <a:ext cx="0" cy="0"/>
          <a:chOff x="0" y="0"/>
          <a:chExt cx="0" cy="0"/>
        </a:xfrm>
      </p:grpSpPr>
      <p:cxnSp>
        <p:nvCxnSpPr>
          <p:cNvPr id="22" name="Google Shape;22;p4"/>
          <p:cNvCxnSpPr/>
          <p:nvPr/>
        </p:nvCxnSpPr>
        <p:spPr>
          <a:xfrm>
            <a:off x="2477724" y="415650"/>
            <a:ext cx="6244200" cy="0"/>
          </a:xfrm>
          <a:prstGeom prst="straightConnector1">
            <a:avLst/>
          </a:prstGeom>
          <a:noFill/>
          <a:ln cap="flat" cmpd="sng" w="38100">
            <a:solidFill>
              <a:schemeClr val="dk2"/>
            </a:solidFill>
            <a:prstDash val="solid"/>
            <a:round/>
            <a:headEnd len="sm" w="sm" type="none"/>
            <a:tailEnd len="sm" w="sm" type="none"/>
          </a:ln>
        </p:spPr>
      </p:cxnSp>
      <p:cxnSp>
        <p:nvCxnSpPr>
          <p:cNvPr id="23" name="Google Shape;23;p4"/>
          <p:cNvCxnSpPr/>
          <p:nvPr/>
        </p:nvCxnSpPr>
        <p:spPr>
          <a:xfrm>
            <a:off x="2477724" y="4740000"/>
            <a:ext cx="6244200" cy="0"/>
          </a:xfrm>
          <a:prstGeom prst="straightConnector1">
            <a:avLst/>
          </a:prstGeom>
          <a:noFill/>
          <a:ln cap="flat" cmpd="sng" w="19050">
            <a:solidFill>
              <a:schemeClr val="dk2"/>
            </a:solidFill>
            <a:prstDash val="solid"/>
            <a:round/>
            <a:headEnd len="sm" w="sm" type="none"/>
            <a:tailEnd len="sm" w="sm" type="none"/>
          </a:ln>
        </p:spPr>
      </p:cxnSp>
      <p:cxnSp>
        <p:nvCxnSpPr>
          <p:cNvPr id="24" name="Google Shape;24;p4"/>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25" name="Google Shape;25;p4"/>
          <p:cNvSpPr txBox="1"/>
          <p:nvPr>
            <p:ph type="title"/>
          </p:nvPr>
        </p:nvSpPr>
        <p:spPr>
          <a:xfrm>
            <a:off x="2400250" y="575950"/>
            <a:ext cx="6321600" cy="6354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6" name="Google Shape;26;p4"/>
          <p:cNvSpPr txBox="1"/>
          <p:nvPr>
            <p:ph idx="1" type="body"/>
          </p:nvPr>
        </p:nvSpPr>
        <p:spPr>
          <a:xfrm>
            <a:off x="2410112" y="1595776"/>
            <a:ext cx="6321600" cy="3002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7" name="Google Shape;27;p4"/>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8" name="Shape 28"/>
        <p:cNvGrpSpPr/>
        <p:nvPr/>
      </p:nvGrpSpPr>
      <p:grpSpPr>
        <a:xfrm>
          <a:off x="0" y="0"/>
          <a:ext cx="0" cy="0"/>
          <a:chOff x="0" y="0"/>
          <a:chExt cx="0" cy="0"/>
        </a:xfrm>
      </p:grpSpPr>
      <p:cxnSp>
        <p:nvCxnSpPr>
          <p:cNvPr id="29" name="Google Shape;29;p5"/>
          <p:cNvCxnSpPr/>
          <p:nvPr/>
        </p:nvCxnSpPr>
        <p:spPr>
          <a:xfrm>
            <a:off x="2477724" y="415650"/>
            <a:ext cx="6244200" cy="0"/>
          </a:xfrm>
          <a:prstGeom prst="straightConnector1">
            <a:avLst/>
          </a:prstGeom>
          <a:noFill/>
          <a:ln cap="flat" cmpd="sng" w="38100">
            <a:solidFill>
              <a:schemeClr val="dk2"/>
            </a:solidFill>
            <a:prstDash val="solid"/>
            <a:round/>
            <a:headEnd len="sm" w="sm" type="none"/>
            <a:tailEnd len="sm" w="sm" type="none"/>
          </a:ln>
        </p:spPr>
      </p:cxnSp>
      <p:cxnSp>
        <p:nvCxnSpPr>
          <p:cNvPr id="30" name="Google Shape;30;p5"/>
          <p:cNvCxnSpPr/>
          <p:nvPr/>
        </p:nvCxnSpPr>
        <p:spPr>
          <a:xfrm>
            <a:off x="2477724" y="4740000"/>
            <a:ext cx="6244200" cy="0"/>
          </a:xfrm>
          <a:prstGeom prst="straightConnector1">
            <a:avLst/>
          </a:prstGeom>
          <a:noFill/>
          <a:ln cap="flat" cmpd="sng" w="19050">
            <a:solidFill>
              <a:schemeClr val="dk2"/>
            </a:solidFill>
            <a:prstDash val="solid"/>
            <a:round/>
            <a:headEnd len="sm" w="sm" type="none"/>
            <a:tailEnd len="sm" w="sm" type="none"/>
          </a:ln>
        </p:spPr>
      </p:cxnSp>
      <p:cxnSp>
        <p:nvCxnSpPr>
          <p:cNvPr id="31" name="Google Shape;31;p5"/>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32" name="Google Shape;32;p5"/>
          <p:cNvSpPr txBox="1"/>
          <p:nvPr>
            <p:ph type="title"/>
          </p:nvPr>
        </p:nvSpPr>
        <p:spPr>
          <a:xfrm>
            <a:off x="2400250" y="575950"/>
            <a:ext cx="6321600" cy="6354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3" name="Google Shape;33;p5"/>
          <p:cNvSpPr txBox="1"/>
          <p:nvPr>
            <p:ph idx="1" type="body"/>
          </p:nvPr>
        </p:nvSpPr>
        <p:spPr>
          <a:xfrm>
            <a:off x="2400303" y="1602675"/>
            <a:ext cx="3071400" cy="3002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4" name="Google Shape;34;p5"/>
          <p:cNvSpPr txBox="1"/>
          <p:nvPr>
            <p:ph idx="2" type="body"/>
          </p:nvPr>
        </p:nvSpPr>
        <p:spPr>
          <a:xfrm>
            <a:off x="5650572" y="1602675"/>
            <a:ext cx="3071400" cy="3002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5" name="Google Shape;35;p5"/>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6" name="Shape 36"/>
        <p:cNvGrpSpPr/>
        <p:nvPr/>
      </p:nvGrpSpPr>
      <p:grpSpPr>
        <a:xfrm>
          <a:off x="0" y="0"/>
          <a:ext cx="0" cy="0"/>
          <a:chOff x="0" y="0"/>
          <a:chExt cx="0" cy="0"/>
        </a:xfrm>
      </p:grpSpPr>
      <p:sp>
        <p:nvSpPr>
          <p:cNvPr id="37" name="Google Shape;37;p6"/>
          <p:cNvSpPr txBox="1"/>
          <p:nvPr>
            <p:ph type="title"/>
          </p:nvPr>
        </p:nvSpPr>
        <p:spPr>
          <a:xfrm>
            <a:off x="303300" y="411575"/>
            <a:ext cx="8520600" cy="6396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8" name="Google Shape;38;p6"/>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9" name="Shape 39"/>
        <p:cNvGrpSpPr/>
        <p:nvPr/>
      </p:nvGrpSpPr>
      <p:grpSpPr>
        <a:xfrm>
          <a:off x="0" y="0"/>
          <a:ext cx="0" cy="0"/>
          <a:chOff x="0" y="0"/>
          <a:chExt cx="0" cy="0"/>
        </a:xfrm>
      </p:grpSpPr>
      <p:cxnSp>
        <p:nvCxnSpPr>
          <p:cNvPr id="40" name="Google Shape;40;p7"/>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41" name="Google Shape;41;p7"/>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42" name="Google Shape;42;p7"/>
          <p:cNvSpPr txBox="1"/>
          <p:nvPr>
            <p:ph idx="1" type="body"/>
          </p:nvPr>
        </p:nvSpPr>
        <p:spPr>
          <a:xfrm>
            <a:off x="319500" y="1846804"/>
            <a:ext cx="2808000" cy="28062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43" name="Google Shape;43;p7"/>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44" name="Shape 44"/>
        <p:cNvGrpSpPr/>
        <p:nvPr/>
      </p:nvGrpSpPr>
      <p:grpSpPr>
        <a:xfrm>
          <a:off x="0" y="0"/>
          <a:ext cx="0" cy="0"/>
          <a:chOff x="0" y="0"/>
          <a:chExt cx="0" cy="0"/>
        </a:xfrm>
      </p:grpSpPr>
      <p:cxnSp>
        <p:nvCxnSpPr>
          <p:cNvPr id="45" name="Google Shape;45;p8"/>
          <p:cNvCxnSpPr/>
          <p:nvPr/>
        </p:nvCxnSpPr>
        <p:spPr>
          <a:xfrm>
            <a:off x="425198" y="415650"/>
            <a:ext cx="183300" cy="0"/>
          </a:xfrm>
          <a:prstGeom prst="straightConnector1">
            <a:avLst/>
          </a:prstGeom>
          <a:noFill/>
          <a:ln cap="flat" cmpd="sng" w="19050">
            <a:solidFill>
              <a:schemeClr val="lt1"/>
            </a:solidFill>
            <a:prstDash val="solid"/>
            <a:round/>
            <a:headEnd len="sm" w="sm" type="none"/>
            <a:tailEnd len="sm" w="sm" type="none"/>
          </a:ln>
        </p:spPr>
      </p:cxnSp>
      <p:sp>
        <p:nvSpPr>
          <p:cNvPr id="46" name="Google Shape;46;p8"/>
          <p:cNvSpPr txBox="1"/>
          <p:nvPr>
            <p:ph type="title"/>
          </p:nvPr>
        </p:nvSpPr>
        <p:spPr>
          <a:xfrm>
            <a:off x="283103" y="712141"/>
            <a:ext cx="6244200" cy="38355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47" name="Google Shape;47;p8"/>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8" name="Shape 48"/>
        <p:cNvGrpSpPr/>
        <p:nvPr/>
      </p:nvGrpSpPr>
      <p:grpSpPr>
        <a:xfrm>
          <a:off x="0" y="0"/>
          <a:ext cx="0" cy="0"/>
          <a:chOff x="0" y="0"/>
          <a:chExt cx="0" cy="0"/>
        </a:xfrm>
      </p:grpSpPr>
      <p:sp>
        <p:nvSpPr>
          <p:cNvPr id="49" name="Google Shape;49;p9"/>
          <p:cNvSpPr/>
          <p:nvPr/>
        </p:nvSpPr>
        <p:spPr>
          <a:xfrm>
            <a:off x="4572000" y="12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50" name="Google Shape;50;p9"/>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51" name="Google Shape;51;p9"/>
          <p:cNvSpPr txBox="1"/>
          <p:nvPr>
            <p:ph type="title"/>
          </p:nvPr>
        </p:nvSpPr>
        <p:spPr>
          <a:xfrm>
            <a:off x="265500" y="1397350"/>
            <a:ext cx="4045200" cy="1318200"/>
          </a:xfrm>
          <a:prstGeom prst="rect">
            <a:avLst/>
          </a:prstGeom>
        </p:spPr>
        <p:txBody>
          <a:bodyPr anchorCtr="0" anchor="b" bIns="91425" lIns="91425" spcFirstLastPara="1" rIns="91425" wrap="square" tIns="91425">
            <a:normAutofit/>
          </a:bodyPr>
          <a:lstStyle>
            <a:lvl1pPr lvl="0" algn="ctr">
              <a:spcBef>
                <a:spcPts val="0"/>
              </a:spcBef>
              <a:spcAft>
                <a:spcPts val="0"/>
              </a:spcAft>
              <a:buClr>
                <a:schemeClr val="dk1"/>
              </a:buClr>
              <a:buSzPts val="3600"/>
              <a:buNone/>
              <a:defRPr sz="3600">
                <a:solidFill>
                  <a:schemeClr val="dk1"/>
                </a:solidFill>
              </a:defRPr>
            </a:lvl1pPr>
            <a:lvl2pPr lvl="1" algn="ctr">
              <a:spcBef>
                <a:spcPts val="0"/>
              </a:spcBef>
              <a:spcAft>
                <a:spcPts val="0"/>
              </a:spcAft>
              <a:buClr>
                <a:schemeClr val="dk1"/>
              </a:buClr>
              <a:buSzPts val="3600"/>
              <a:buNone/>
              <a:defRPr sz="3600">
                <a:solidFill>
                  <a:schemeClr val="dk1"/>
                </a:solidFill>
              </a:defRPr>
            </a:lvl2pPr>
            <a:lvl3pPr lvl="2" algn="ctr">
              <a:spcBef>
                <a:spcPts val="0"/>
              </a:spcBef>
              <a:spcAft>
                <a:spcPts val="0"/>
              </a:spcAft>
              <a:buClr>
                <a:schemeClr val="dk1"/>
              </a:buClr>
              <a:buSzPts val="3600"/>
              <a:buNone/>
              <a:defRPr sz="3600">
                <a:solidFill>
                  <a:schemeClr val="dk1"/>
                </a:solidFill>
              </a:defRPr>
            </a:lvl3pPr>
            <a:lvl4pPr lvl="3" algn="ctr">
              <a:spcBef>
                <a:spcPts val="0"/>
              </a:spcBef>
              <a:spcAft>
                <a:spcPts val="0"/>
              </a:spcAft>
              <a:buClr>
                <a:schemeClr val="dk1"/>
              </a:buClr>
              <a:buSzPts val="3600"/>
              <a:buNone/>
              <a:defRPr sz="3600">
                <a:solidFill>
                  <a:schemeClr val="dk1"/>
                </a:solidFill>
              </a:defRPr>
            </a:lvl4pPr>
            <a:lvl5pPr lvl="4" algn="ctr">
              <a:spcBef>
                <a:spcPts val="0"/>
              </a:spcBef>
              <a:spcAft>
                <a:spcPts val="0"/>
              </a:spcAft>
              <a:buClr>
                <a:schemeClr val="dk1"/>
              </a:buClr>
              <a:buSzPts val="3600"/>
              <a:buNone/>
              <a:defRPr sz="3600">
                <a:solidFill>
                  <a:schemeClr val="dk1"/>
                </a:solidFill>
              </a:defRPr>
            </a:lvl5pPr>
            <a:lvl6pPr lvl="5" algn="ctr">
              <a:spcBef>
                <a:spcPts val="0"/>
              </a:spcBef>
              <a:spcAft>
                <a:spcPts val="0"/>
              </a:spcAft>
              <a:buClr>
                <a:schemeClr val="dk1"/>
              </a:buClr>
              <a:buSzPts val="3600"/>
              <a:buNone/>
              <a:defRPr sz="3600">
                <a:solidFill>
                  <a:schemeClr val="dk1"/>
                </a:solidFill>
              </a:defRPr>
            </a:lvl6pPr>
            <a:lvl7pPr lvl="6" algn="ctr">
              <a:spcBef>
                <a:spcPts val="0"/>
              </a:spcBef>
              <a:spcAft>
                <a:spcPts val="0"/>
              </a:spcAft>
              <a:buClr>
                <a:schemeClr val="dk1"/>
              </a:buClr>
              <a:buSzPts val="3600"/>
              <a:buNone/>
              <a:defRPr sz="3600">
                <a:solidFill>
                  <a:schemeClr val="dk1"/>
                </a:solidFill>
              </a:defRPr>
            </a:lvl7pPr>
            <a:lvl8pPr lvl="7" algn="ctr">
              <a:spcBef>
                <a:spcPts val="0"/>
              </a:spcBef>
              <a:spcAft>
                <a:spcPts val="0"/>
              </a:spcAft>
              <a:buClr>
                <a:schemeClr val="dk1"/>
              </a:buClr>
              <a:buSzPts val="3600"/>
              <a:buNone/>
              <a:defRPr sz="3600">
                <a:solidFill>
                  <a:schemeClr val="dk1"/>
                </a:solidFill>
              </a:defRPr>
            </a:lvl8pPr>
            <a:lvl9pPr lvl="8" algn="ctr">
              <a:spcBef>
                <a:spcPts val="0"/>
              </a:spcBef>
              <a:spcAft>
                <a:spcPts val="0"/>
              </a:spcAft>
              <a:buClr>
                <a:schemeClr val="dk1"/>
              </a:buClr>
              <a:buSzPts val="3600"/>
              <a:buNone/>
              <a:defRPr sz="3600">
                <a:solidFill>
                  <a:schemeClr val="dk1"/>
                </a:solidFill>
              </a:defRPr>
            </a:lvl9pPr>
          </a:lstStyle>
          <a:p/>
        </p:txBody>
      </p:sp>
      <p:sp>
        <p:nvSpPr>
          <p:cNvPr id="52" name="Google Shape;52;p9"/>
          <p:cNvSpPr txBox="1"/>
          <p:nvPr>
            <p:ph idx="1" type="subTitle"/>
          </p:nvPr>
        </p:nvSpPr>
        <p:spPr>
          <a:xfrm>
            <a:off x="265500" y="2735371"/>
            <a:ext cx="4045200" cy="1345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53" name="Google Shape;53;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54" name="Google Shape;54;p9"/>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55" name="Shape 55"/>
        <p:cNvGrpSpPr/>
        <p:nvPr/>
      </p:nvGrpSpPr>
      <p:grpSpPr>
        <a:xfrm>
          <a:off x="0" y="0"/>
          <a:ext cx="0" cy="0"/>
          <a:chOff x="0" y="0"/>
          <a:chExt cx="0" cy="0"/>
        </a:xfrm>
      </p:grpSpPr>
      <p:cxnSp>
        <p:nvCxnSpPr>
          <p:cNvPr id="56" name="Google Shape;56;p10"/>
          <p:cNvCxnSpPr/>
          <p:nvPr/>
        </p:nvCxnSpPr>
        <p:spPr>
          <a:xfrm>
            <a:off x="425200" y="4740000"/>
            <a:ext cx="8296800" cy="0"/>
          </a:xfrm>
          <a:prstGeom prst="straightConnector1">
            <a:avLst/>
          </a:prstGeom>
          <a:noFill/>
          <a:ln cap="flat" cmpd="sng" w="19050">
            <a:solidFill>
              <a:schemeClr val="dk2"/>
            </a:solidFill>
            <a:prstDash val="solid"/>
            <a:round/>
            <a:headEnd len="sm" w="sm" type="none"/>
            <a:tailEnd len="sm" w="sm" type="none"/>
          </a:ln>
        </p:spPr>
      </p:cxnSp>
      <p:cxnSp>
        <p:nvCxnSpPr>
          <p:cNvPr id="57" name="Google Shape;57;p10"/>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58" name="Google Shape;58;p10"/>
          <p:cNvSpPr txBox="1"/>
          <p:nvPr>
            <p:ph idx="1" type="body"/>
          </p:nvPr>
        </p:nvSpPr>
        <p:spPr>
          <a:xfrm>
            <a:off x="328017" y="4226025"/>
            <a:ext cx="8388600" cy="3936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59" name="Google Shape;59;p10"/>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wiss-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2400250" y="575950"/>
            <a:ext cx="6321600" cy="6354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1pPr>
            <a:lvl2pPr lvl="1">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2pPr>
            <a:lvl3pPr lvl="2">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3pPr>
            <a:lvl4pPr lvl="3">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4pPr>
            <a:lvl5pPr lvl="4">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5pPr>
            <a:lvl6pPr lvl="5">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6pPr>
            <a:lvl7pPr lvl="6">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7pPr>
            <a:lvl8pPr lvl="7">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8pPr>
            <a:lvl9pPr lvl="8">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9pPr>
          </a:lstStyle>
          <a:p/>
        </p:txBody>
      </p:sp>
      <p:sp>
        <p:nvSpPr>
          <p:cNvPr id="7" name="Google Shape;7;p1"/>
          <p:cNvSpPr txBox="1"/>
          <p:nvPr>
            <p:ph idx="1" type="body"/>
          </p:nvPr>
        </p:nvSpPr>
        <p:spPr>
          <a:xfrm>
            <a:off x="2410112" y="1595776"/>
            <a:ext cx="6321600" cy="3002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Font typeface="Lato"/>
              <a:buChar char="●"/>
              <a:defRPr sz="1800">
                <a:solidFill>
                  <a:schemeClr val="dk2"/>
                </a:solidFill>
                <a:latin typeface="Lato"/>
                <a:ea typeface="Lato"/>
                <a:cs typeface="Lato"/>
                <a:sym typeface="Lato"/>
              </a:defRPr>
            </a:lvl1pPr>
            <a:lvl2pPr indent="-317500" lvl="1" marL="9144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2pPr>
            <a:lvl3pPr indent="-317500" lvl="2" marL="13716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3pPr>
            <a:lvl4pPr indent="-317500" lvl="3" marL="18288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4pPr>
            <a:lvl5pPr indent="-317500" lvl="4" marL="22860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5pPr>
            <a:lvl6pPr indent="-317500" lvl="5" marL="27432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6pPr>
            <a:lvl7pPr indent="-317500" lvl="6" marL="32004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7pPr>
            <a:lvl8pPr indent="-317500" lvl="7" marL="36576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8pPr>
            <a:lvl9pPr indent="-317500" lvl="8" marL="41148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9pPr>
          </a:lstStyle>
          <a:p/>
        </p:txBody>
      </p:sp>
      <p:sp>
        <p:nvSpPr>
          <p:cNvPr id="8" name="Google Shape;8;p1"/>
          <p:cNvSpPr txBox="1"/>
          <p:nvPr>
            <p:ph idx="12" type="sldNum"/>
          </p:nvPr>
        </p:nvSpPr>
        <p:spPr>
          <a:xfrm>
            <a:off x="8497999" y="4688759"/>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latin typeface="Lato"/>
                <a:ea typeface="Lato"/>
                <a:cs typeface="Lato"/>
                <a:sym typeface="Lato"/>
              </a:defRPr>
            </a:lvl1pPr>
            <a:lvl2pPr lvl="1" algn="r">
              <a:buNone/>
              <a:defRPr sz="1000">
                <a:solidFill>
                  <a:schemeClr val="dk2"/>
                </a:solidFill>
                <a:latin typeface="Lato"/>
                <a:ea typeface="Lato"/>
                <a:cs typeface="Lato"/>
                <a:sym typeface="Lato"/>
              </a:defRPr>
            </a:lvl2pPr>
            <a:lvl3pPr lvl="2" algn="r">
              <a:buNone/>
              <a:defRPr sz="1000">
                <a:solidFill>
                  <a:schemeClr val="dk2"/>
                </a:solidFill>
                <a:latin typeface="Lato"/>
                <a:ea typeface="Lato"/>
                <a:cs typeface="Lato"/>
                <a:sym typeface="Lato"/>
              </a:defRPr>
            </a:lvl3pPr>
            <a:lvl4pPr lvl="3" algn="r">
              <a:buNone/>
              <a:defRPr sz="1000">
                <a:solidFill>
                  <a:schemeClr val="dk2"/>
                </a:solidFill>
                <a:latin typeface="Lato"/>
                <a:ea typeface="Lato"/>
                <a:cs typeface="Lato"/>
                <a:sym typeface="Lato"/>
              </a:defRPr>
            </a:lvl4pPr>
            <a:lvl5pPr lvl="4" algn="r">
              <a:buNone/>
              <a:defRPr sz="1000">
                <a:solidFill>
                  <a:schemeClr val="dk2"/>
                </a:solidFill>
                <a:latin typeface="Lato"/>
                <a:ea typeface="Lato"/>
                <a:cs typeface="Lato"/>
                <a:sym typeface="Lato"/>
              </a:defRPr>
            </a:lvl5pPr>
            <a:lvl6pPr lvl="5" algn="r">
              <a:buNone/>
              <a:defRPr sz="1000">
                <a:solidFill>
                  <a:schemeClr val="dk2"/>
                </a:solidFill>
                <a:latin typeface="Lato"/>
                <a:ea typeface="Lato"/>
                <a:cs typeface="Lato"/>
                <a:sym typeface="Lato"/>
              </a:defRPr>
            </a:lvl6pPr>
            <a:lvl7pPr lvl="6" algn="r">
              <a:buNone/>
              <a:defRPr sz="1000">
                <a:solidFill>
                  <a:schemeClr val="dk2"/>
                </a:solidFill>
                <a:latin typeface="Lato"/>
                <a:ea typeface="Lato"/>
                <a:cs typeface="Lato"/>
                <a:sym typeface="Lato"/>
              </a:defRPr>
            </a:lvl7pPr>
            <a:lvl8pPr lvl="7" algn="r">
              <a:buNone/>
              <a:defRPr sz="1000">
                <a:solidFill>
                  <a:schemeClr val="dk2"/>
                </a:solidFill>
                <a:latin typeface="Lato"/>
                <a:ea typeface="Lato"/>
                <a:cs typeface="Lato"/>
                <a:sym typeface="Lato"/>
              </a:defRPr>
            </a:lvl8pPr>
            <a:lvl9pPr lvl="8" algn="r">
              <a:buNone/>
              <a:defRPr sz="1000">
                <a:solidFill>
                  <a:schemeClr val="dk2"/>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hyperlink" Target="https://www.youtube.com/watch?v=Gv5ku0eoY6k" TargetMode="Externa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xml"/><Relationship Id="rId3" Type="http://schemas.openxmlformats.org/officeDocument/2006/relationships/image" Target="../media/image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xml"/><Relationship Id="rId3" Type="http://schemas.openxmlformats.org/officeDocument/2006/relationships/hyperlink" Target="https://www.reallygreatreading.com/what-are-five-pillars-reading" TargetMode="Externa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 Id="rId3" Type="http://schemas.openxmlformats.org/officeDocument/2006/relationships/hyperlink" Target="https://www.theguardian.com/law" TargetMode="External"/><Relationship Id="rId4" Type="http://schemas.openxmlformats.org/officeDocument/2006/relationships/hyperlink" Target="https://www.naumainz.studywithnewzealand.govt.nz/discover-new-zealand/laws-and-government" TargetMode="External"/><Relationship Id="rId5" Type="http://schemas.openxmlformats.org/officeDocument/2006/relationships/image" Target="../media/image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 Id="rId3" Type="http://schemas.openxmlformats.org/officeDocument/2006/relationships/image" Target="../media/image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 Id="rId3" Type="http://schemas.openxmlformats.org/officeDocument/2006/relationships/image" Target="../media/image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 Id="rId3"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sp>
        <p:nvSpPr>
          <p:cNvPr id="72" name="Google Shape;72;p13"/>
          <p:cNvSpPr txBox="1"/>
          <p:nvPr>
            <p:ph type="ctrTitle"/>
          </p:nvPr>
        </p:nvSpPr>
        <p:spPr>
          <a:xfrm>
            <a:off x="2371725" y="630225"/>
            <a:ext cx="6331500" cy="1542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Research Reading Skills Slideshow</a:t>
            </a:r>
            <a:endParaRPr/>
          </a:p>
        </p:txBody>
      </p:sp>
      <p:sp>
        <p:nvSpPr>
          <p:cNvPr id="73" name="Google Shape;73;p13"/>
          <p:cNvSpPr txBox="1"/>
          <p:nvPr>
            <p:ph idx="1" type="subTitle"/>
          </p:nvPr>
        </p:nvSpPr>
        <p:spPr>
          <a:xfrm>
            <a:off x="2390267" y="3238450"/>
            <a:ext cx="6331500" cy="1241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sz="1150">
                <a:solidFill>
                  <a:srgbClr val="1D2125"/>
                </a:solidFill>
                <a:highlight>
                  <a:srgbClr val="FFFFFF"/>
                </a:highlight>
                <a:latin typeface="Roboto"/>
                <a:ea typeface="Roboto"/>
                <a:cs typeface="Roboto"/>
                <a:sym typeface="Roboto"/>
              </a:rPr>
              <a:t>L.I: We are PLANNING a presentation to create text that can contribute to national and global conversations through my original interpretations of texts and through the texts I create.</a:t>
            </a:r>
            <a:endParaRPr sz="1150"/>
          </a:p>
        </p:txBody>
      </p:sp>
      <p:pic>
        <p:nvPicPr>
          <p:cNvPr id="74" name="Google Shape;74;p13"/>
          <p:cNvPicPr preferRelativeResize="0"/>
          <p:nvPr/>
        </p:nvPicPr>
        <p:blipFill>
          <a:blip r:embed="rId3">
            <a:alphaModFix/>
          </a:blip>
          <a:stretch>
            <a:fillRect/>
          </a:stretch>
        </p:blipFill>
        <p:spPr>
          <a:xfrm>
            <a:off x="123175" y="1551925"/>
            <a:ext cx="2113551" cy="20544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 name="Shape 78"/>
        <p:cNvGrpSpPr/>
        <p:nvPr/>
      </p:nvGrpSpPr>
      <p:grpSpPr>
        <a:xfrm>
          <a:off x="0" y="0"/>
          <a:ext cx="0" cy="0"/>
          <a:chOff x="0" y="0"/>
          <a:chExt cx="0" cy="0"/>
        </a:xfrm>
      </p:grpSpPr>
      <p:sp>
        <p:nvSpPr>
          <p:cNvPr id="79" name="Google Shape;79;p14"/>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How To Read</a:t>
            </a:r>
            <a:endParaRPr/>
          </a:p>
        </p:txBody>
      </p:sp>
      <p:sp>
        <p:nvSpPr>
          <p:cNvPr id="80" name="Google Shape;80;p14"/>
          <p:cNvSpPr txBox="1"/>
          <p:nvPr>
            <p:ph idx="1" type="body"/>
          </p:nvPr>
        </p:nvSpPr>
        <p:spPr>
          <a:xfrm>
            <a:off x="319500" y="1846804"/>
            <a:ext cx="2808000" cy="28062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Watch the following </a:t>
            </a:r>
            <a:r>
              <a:rPr lang="en" u="sng">
                <a:solidFill>
                  <a:schemeClr val="hlink"/>
                </a:solidFill>
                <a:hlinkClick r:id="rId3"/>
              </a:rPr>
              <a:t>video</a:t>
            </a:r>
            <a:r>
              <a:rPr lang="en"/>
              <a:t> about how to read a paper quickly and effectively.</a:t>
            </a:r>
            <a:endParaRPr/>
          </a:p>
        </p:txBody>
      </p:sp>
      <p:pic>
        <p:nvPicPr>
          <p:cNvPr id="81" name="Google Shape;81;p14"/>
          <p:cNvPicPr preferRelativeResize="0"/>
          <p:nvPr/>
        </p:nvPicPr>
        <p:blipFill>
          <a:blip r:embed="rId4">
            <a:alphaModFix/>
          </a:blip>
          <a:stretch>
            <a:fillRect/>
          </a:stretch>
        </p:blipFill>
        <p:spPr>
          <a:xfrm>
            <a:off x="4039925" y="1074025"/>
            <a:ext cx="3931525" cy="303487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 name="Shape 85"/>
        <p:cNvGrpSpPr/>
        <p:nvPr/>
      </p:nvGrpSpPr>
      <p:grpSpPr>
        <a:xfrm>
          <a:off x="0" y="0"/>
          <a:ext cx="0" cy="0"/>
          <a:chOff x="0" y="0"/>
          <a:chExt cx="0" cy="0"/>
        </a:xfrm>
      </p:grpSpPr>
      <p:sp>
        <p:nvSpPr>
          <p:cNvPr id="86" name="Google Shape;86;p15"/>
          <p:cNvSpPr txBox="1"/>
          <p:nvPr/>
        </p:nvSpPr>
        <p:spPr>
          <a:xfrm>
            <a:off x="0" y="0"/>
            <a:ext cx="9144000" cy="1847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t>Globally, literacy can be conceived of in different ways. Two perspectives that have influenced adult literacy policy internationally are the economic functionalist and the sociocultural. In Aotearoa New Zealand, Māori educators have repeatedly advanced a mātauranga Māori perspective of literacy. This perspective has parallels with the embodied, practice-based multiliteracies and sociomateriality of the sociocultural perspective but less so with the dominant functionalist perspective.</a:t>
            </a:r>
            <a:endParaRPr sz="1800"/>
          </a:p>
        </p:txBody>
      </p:sp>
      <p:pic>
        <p:nvPicPr>
          <p:cNvPr id="87" name="Google Shape;87;p15"/>
          <p:cNvPicPr preferRelativeResize="0"/>
          <p:nvPr/>
        </p:nvPicPr>
        <p:blipFill>
          <a:blip r:embed="rId3">
            <a:alphaModFix/>
          </a:blip>
          <a:stretch>
            <a:fillRect/>
          </a:stretch>
        </p:blipFill>
        <p:spPr>
          <a:xfrm>
            <a:off x="2335275" y="1980550"/>
            <a:ext cx="4108875" cy="283777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 name="Shape 91"/>
        <p:cNvGrpSpPr/>
        <p:nvPr/>
      </p:nvGrpSpPr>
      <p:grpSpPr>
        <a:xfrm>
          <a:off x="0" y="0"/>
          <a:ext cx="0" cy="0"/>
          <a:chOff x="0" y="0"/>
          <a:chExt cx="0" cy="0"/>
        </a:xfrm>
      </p:grpSpPr>
      <p:sp>
        <p:nvSpPr>
          <p:cNvPr id="92" name="Google Shape;92;p16"/>
          <p:cNvSpPr txBox="1"/>
          <p:nvPr>
            <p:ph type="title"/>
          </p:nvPr>
        </p:nvSpPr>
        <p:spPr>
          <a:xfrm>
            <a:off x="283103" y="712141"/>
            <a:ext cx="6244200" cy="38355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a:t>Discuss with the person next to you how you have researched and read</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 name="Shape 96"/>
        <p:cNvGrpSpPr/>
        <p:nvPr/>
      </p:nvGrpSpPr>
      <p:grpSpPr>
        <a:xfrm>
          <a:off x="0" y="0"/>
          <a:ext cx="0" cy="0"/>
          <a:chOff x="0" y="0"/>
          <a:chExt cx="0" cy="0"/>
        </a:xfrm>
      </p:grpSpPr>
      <p:sp>
        <p:nvSpPr>
          <p:cNvPr id="97" name="Google Shape;97;p17"/>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1</a:t>
            </a:r>
            <a:endParaRPr/>
          </a:p>
        </p:txBody>
      </p:sp>
      <p:sp>
        <p:nvSpPr>
          <p:cNvPr id="98" name="Google Shape;98;p17"/>
          <p:cNvSpPr txBox="1"/>
          <p:nvPr>
            <p:ph idx="1" type="body"/>
          </p:nvPr>
        </p:nvSpPr>
        <p:spPr>
          <a:xfrm>
            <a:off x="319500" y="1846804"/>
            <a:ext cx="2808000" cy="2806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1800"/>
              <a:t>Look at this </a:t>
            </a:r>
            <a:r>
              <a:rPr lang="en" sz="1800" u="sng">
                <a:solidFill>
                  <a:schemeClr val="hlink"/>
                </a:solidFill>
                <a:hlinkClick r:id="rId3"/>
              </a:rPr>
              <a:t>site</a:t>
            </a:r>
            <a:r>
              <a:rPr lang="en" sz="1800"/>
              <a:t> about the five pillars of reading.</a:t>
            </a:r>
            <a:endParaRPr sz="1800"/>
          </a:p>
          <a:p>
            <a:pPr indent="0" lvl="0" marL="0" rtl="0" algn="l">
              <a:spcBef>
                <a:spcPts val="1200"/>
              </a:spcBef>
              <a:spcAft>
                <a:spcPts val="0"/>
              </a:spcAft>
              <a:buNone/>
            </a:pPr>
            <a:r>
              <a:t/>
            </a:r>
            <a:endParaRPr sz="1800"/>
          </a:p>
          <a:p>
            <a:pPr indent="0" lvl="0" marL="0" rtl="0" algn="l">
              <a:spcBef>
                <a:spcPts val="1200"/>
              </a:spcBef>
              <a:spcAft>
                <a:spcPts val="1200"/>
              </a:spcAft>
              <a:buNone/>
            </a:pPr>
            <a:r>
              <a:rPr lang="en" sz="1800"/>
              <a:t>Then summarise each of the five pillars of reading into your English books.</a:t>
            </a:r>
            <a:endParaRPr sz="1800"/>
          </a:p>
        </p:txBody>
      </p:sp>
      <p:pic>
        <p:nvPicPr>
          <p:cNvPr id="99" name="Google Shape;99;p17"/>
          <p:cNvPicPr preferRelativeResize="0"/>
          <p:nvPr/>
        </p:nvPicPr>
        <p:blipFill>
          <a:blip r:embed="rId4">
            <a:alphaModFix/>
          </a:blip>
          <a:stretch>
            <a:fillRect/>
          </a:stretch>
        </p:blipFill>
        <p:spPr>
          <a:xfrm>
            <a:off x="3980800" y="1024750"/>
            <a:ext cx="4079325" cy="30940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 name="Shape 103"/>
        <p:cNvGrpSpPr/>
        <p:nvPr/>
      </p:nvGrpSpPr>
      <p:grpSpPr>
        <a:xfrm>
          <a:off x="0" y="0"/>
          <a:ext cx="0" cy="0"/>
          <a:chOff x="0" y="0"/>
          <a:chExt cx="0" cy="0"/>
        </a:xfrm>
      </p:grpSpPr>
      <p:sp>
        <p:nvSpPr>
          <p:cNvPr id="104" name="Google Shape;104;p18"/>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2</a:t>
            </a:r>
            <a:endParaRPr/>
          </a:p>
        </p:txBody>
      </p:sp>
      <p:sp>
        <p:nvSpPr>
          <p:cNvPr id="105" name="Google Shape;105;p18"/>
          <p:cNvSpPr txBox="1"/>
          <p:nvPr>
            <p:ph idx="1" type="body"/>
          </p:nvPr>
        </p:nvSpPr>
        <p:spPr>
          <a:xfrm>
            <a:off x="319500" y="1846804"/>
            <a:ext cx="2808000" cy="2806200"/>
          </a:xfrm>
          <a:prstGeom prst="rect">
            <a:avLst/>
          </a:prstGeom>
        </p:spPr>
        <p:txBody>
          <a:bodyPr anchorCtr="0" anchor="t" bIns="91425" lIns="91425" spcFirstLastPara="1" rIns="91425" wrap="square" tIns="91425">
            <a:normAutofit lnSpcReduction="10000"/>
          </a:bodyPr>
          <a:lstStyle/>
          <a:p>
            <a:pPr indent="0" lvl="0" marL="0" rtl="0" algn="l">
              <a:spcBef>
                <a:spcPts val="0"/>
              </a:spcBef>
              <a:spcAft>
                <a:spcPts val="0"/>
              </a:spcAft>
              <a:buNone/>
            </a:pPr>
            <a:r>
              <a:rPr lang="en" sz="1500"/>
              <a:t>Read one of the law-related articles from the </a:t>
            </a:r>
            <a:r>
              <a:rPr lang="en" sz="1500" u="sng">
                <a:solidFill>
                  <a:schemeClr val="hlink"/>
                </a:solidFill>
                <a:hlinkClick r:id="rId3"/>
              </a:rPr>
              <a:t>Guardian Law</a:t>
            </a:r>
            <a:r>
              <a:rPr lang="en" sz="1500"/>
              <a:t>.</a:t>
            </a:r>
            <a:endParaRPr sz="1500"/>
          </a:p>
          <a:p>
            <a:pPr indent="0" lvl="0" marL="0" rtl="0" algn="l">
              <a:spcBef>
                <a:spcPts val="1200"/>
              </a:spcBef>
              <a:spcAft>
                <a:spcPts val="0"/>
              </a:spcAft>
              <a:buNone/>
            </a:pPr>
            <a:r>
              <a:t/>
            </a:r>
            <a:endParaRPr sz="1500"/>
          </a:p>
          <a:p>
            <a:pPr indent="0" lvl="0" marL="0" rtl="0" algn="l">
              <a:spcBef>
                <a:spcPts val="1200"/>
              </a:spcBef>
              <a:spcAft>
                <a:spcPts val="1200"/>
              </a:spcAft>
              <a:buNone/>
            </a:pPr>
            <a:r>
              <a:rPr lang="en" sz="1500"/>
              <a:t>Then look at this </a:t>
            </a:r>
            <a:r>
              <a:rPr lang="en" sz="1500" u="sng">
                <a:solidFill>
                  <a:schemeClr val="hlink"/>
                </a:solidFill>
                <a:hlinkClick r:id="rId4"/>
              </a:rPr>
              <a:t>link</a:t>
            </a:r>
            <a:r>
              <a:rPr lang="en" sz="1500"/>
              <a:t> about laws in New Zealand. Write about what the people did in the article and how they have or have not been following NZ laws.</a:t>
            </a:r>
            <a:endParaRPr sz="1500"/>
          </a:p>
        </p:txBody>
      </p:sp>
      <p:pic>
        <p:nvPicPr>
          <p:cNvPr id="106" name="Google Shape;106;p18"/>
          <p:cNvPicPr preferRelativeResize="0"/>
          <p:nvPr/>
        </p:nvPicPr>
        <p:blipFill>
          <a:blip r:embed="rId5">
            <a:alphaModFix/>
          </a:blip>
          <a:stretch>
            <a:fillRect/>
          </a:stretch>
        </p:blipFill>
        <p:spPr>
          <a:xfrm>
            <a:off x="4089175" y="1044475"/>
            <a:ext cx="3980798" cy="3030199"/>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sp>
        <p:nvSpPr>
          <p:cNvPr id="111" name="Google Shape;111;p19"/>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3</a:t>
            </a:r>
            <a:endParaRPr/>
          </a:p>
        </p:txBody>
      </p:sp>
      <p:sp>
        <p:nvSpPr>
          <p:cNvPr id="112" name="Google Shape;112;p19"/>
          <p:cNvSpPr txBox="1"/>
          <p:nvPr>
            <p:ph idx="1" type="body"/>
          </p:nvPr>
        </p:nvSpPr>
        <p:spPr>
          <a:xfrm>
            <a:off x="319500" y="1846804"/>
            <a:ext cx="2808000" cy="28062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sz="1800"/>
              <a:t>Draw, label and colour a picture of what the article you have read is about to </a:t>
            </a:r>
            <a:r>
              <a:rPr b="1" lang="en" sz="1800" u="sng"/>
              <a:t>AT LEAST A YEAR NINE STANDARD.</a:t>
            </a:r>
            <a:endParaRPr b="1" sz="1800" u="sng"/>
          </a:p>
        </p:txBody>
      </p:sp>
      <p:pic>
        <p:nvPicPr>
          <p:cNvPr id="113" name="Google Shape;113;p19"/>
          <p:cNvPicPr preferRelativeResize="0"/>
          <p:nvPr/>
        </p:nvPicPr>
        <p:blipFill>
          <a:blip r:embed="rId3">
            <a:alphaModFix/>
          </a:blip>
          <a:stretch>
            <a:fillRect/>
          </a:stretch>
        </p:blipFill>
        <p:spPr>
          <a:xfrm>
            <a:off x="3980800" y="1005050"/>
            <a:ext cx="4030050" cy="314325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sp>
        <p:nvSpPr>
          <p:cNvPr id="118" name="Google Shape;118;p20"/>
          <p:cNvSpPr txBox="1"/>
          <p:nvPr>
            <p:ph type="title"/>
          </p:nvPr>
        </p:nvSpPr>
        <p:spPr>
          <a:xfrm>
            <a:off x="2400250" y="575950"/>
            <a:ext cx="6321600" cy="635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Differentiated Tasks after Tasks 1, 2 and 3</a:t>
            </a:r>
            <a:endParaRPr/>
          </a:p>
        </p:txBody>
      </p:sp>
      <p:sp>
        <p:nvSpPr>
          <p:cNvPr id="119" name="Google Shape;119;p20"/>
          <p:cNvSpPr txBox="1"/>
          <p:nvPr>
            <p:ph idx="1" type="body"/>
          </p:nvPr>
        </p:nvSpPr>
        <p:spPr>
          <a:xfrm>
            <a:off x="2400303" y="1602675"/>
            <a:ext cx="3071400" cy="3002400"/>
          </a:xfrm>
          <a:prstGeom prst="rect">
            <a:avLst/>
          </a:prstGeom>
        </p:spPr>
        <p:txBody>
          <a:bodyPr anchorCtr="0" anchor="t" bIns="91425" lIns="91425" spcFirstLastPara="1" rIns="91425" wrap="square" tIns="91425">
            <a:normAutofit/>
          </a:bodyPr>
          <a:lstStyle/>
          <a:p>
            <a:pPr indent="-317500" lvl="0" marL="457200" rtl="0" algn="l">
              <a:spcBef>
                <a:spcPts val="0"/>
              </a:spcBef>
              <a:spcAft>
                <a:spcPts val="0"/>
              </a:spcAft>
              <a:buSzPts val="1400"/>
              <a:buAutoNum type="arabicPeriod"/>
            </a:pPr>
            <a:r>
              <a:rPr lang="en">
                <a:solidFill>
                  <a:srgbClr val="0000FF"/>
                </a:solidFill>
              </a:rPr>
              <a:t>JACK:</a:t>
            </a:r>
            <a:r>
              <a:rPr lang="en"/>
              <a:t> Summarise each of the five pillars of reading. (1 point)</a:t>
            </a:r>
            <a:endParaRPr/>
          </a:p>
          <a:p>
            <a:pPr indent="-317500" lvl="0" marL="457200" rtl="0" algn="l">
              <a:spcBef>
                <a:spcPts val="0"/>
              </a:spcBef>
              <a:spcAft>
                <a:spcPts val="0"/>
              </a:spcAft>
              <a:buSzPts val="1400"/>
              <a:buAutoNum type="arabicPeriod"/>
            </a:pPr>
            <a:r>
              <a:rPr lang="en">
                <a:solidFill>
                  <a:srgbClr val="FF0000"/>
                </a:solidFill>
              </a:rPr>
              <a:t>QUEEN:</a:t>
            </a:r>
            <a:r>
              <a:rPr lang="en"/>
              <a:t> Write about what people did and how they have or have not been following the laws in New Zealand. (2 points)</a:t>
            </a:r>
            <a:endParaRPr/>
          </a:p>
          <a:p>
            <a:pPr indent="-317500" lvl="0" marL="457200" rtl="0" algn="l">
              <a:spcBef>
                <a:spcPts val="0"/>
              </a:spcBef>
              <a:spcAft>
                <a:spcPts val="0"/>
              </a:spcAft>
              <a:buSzPts val="1400"/>
              <a:buAutoNum type="arabicPeriod"/>
            </a:pPr>
            <a:r>
              <a:rPr lang="en">
                <a:solidFill>
                  <a:srgbClr val="BF9000"/>
                </a:solidFill>
              </a:rPr>
              <a:t>KING: </a:t>
            </a:r>
            <a:r>
              <a:rPr lang="en"/>
              <a:t>Draw a picture of what the article is about. (3 points)</a:t>
            </a:r>
            <a:endParaRPr/>
          </a:p>
          <a:p>
            <a:pPr indent="0" lvl="0" marL="0" rtl="0" algn="l">
              <a:spcBef>
                <a:spcPts val="1200"/>
              </a:spcBef>
              <a:spcAft>
                <a:spcPts val="1200"/>
              </a:spcAft>
              <a:buNone/>
            </a:pPr>
            <a:r>
              <a:rPr lang="en"/>
              <a:t>You will get a prize at the end if you get a </a:t>
            </a:r>
            <a:r>
              <a:rPr lang="en">
                <a:solidFill>
                  <a:srgbClr val="BF9000"/>
                </a:solidFill>
              </a:rPr>
              <a:t>KING</a:t>
            </a:r>
            <a:endParaRPr>
              <a:solidFill>
                <a:srgbClr val="BF9000"/>
              </a:solidFill>
            </a:endParaRPr>
          </a:p>
        </p:txBody>
      </p:sp>
      <p:sp>
        <p:nvSpPr>
          <p:cNvPr id="120" name="Google Shape;120;p20"/>
          <p:cNvSpPr txBox="1"/>
          <p:nvPr>
            <p:ph idx="2" type="body"/>
          </p:nvPr>
        </p:nvSpPr>
        <p:spPr>
          <a:xfrm>
            <a:off x="5650572" y="1602675"/>
            <a:ext cx="3071400" cy="3002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21" name="Google Shape;121;p20"/>
          <p:cNvPicPr preferRelativeResize="0"/>
          <p:nvPr/>
        </p:nvPicPr>
        <p:blipFill>
          <a:blip r:embed="rId3">
            <a:alphaModFix/>
          </a:blip>
          <a:stretch>
            <a:fillRect/>
          </a:stretch>
        </p:blipFill>
        <p:spPr>
          <a:xfrm>
            <a:off x="5734700" y="1684950"/>
            <a:ext cx="2906776" cy="284762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sp>
        <p:nvSpPr>
          <p:cNvPr id="126" name="Google Shape;126;p21"/>
          <p:cNvSpPr txBox="1"/>
          <p:nvPr>
            <p:ph type="title"/>
          </p:nvPr>
        </p:nvSpPr>
        <p:spPr>
          <a:xfrm>
            <a:off x="319500" y="936600"/>
            <a:ext cx="2808000" cy="755700"/>
          </a:xfrm>
          <a:prstGeom prst="rect">
            <a:avLst/>
          </a:prstGeom>
        </p:spPr>
        <p:txBody>
          <a:bodyPr anchorCtr="0" anchor="b" bIns="91425" lIns="91425" spcFirstLastPara="1" rIns="91425" wrap="square" tIns="91425">
            <a:normAutofit fontScale="90000"/>
          </a:bodyPr>
          <a:lstStyle/>
          <a:p>
            <a:pPr indent="0" lvl="0" marL="0" rtl="0" algn="l">
              <a:spcBef>
                <a:spcPts val="0"/>
              </a:spcBef>
              <a:spcAft>
                <a:spcPts val="0"/>
              </a:spcAft>
              <a:buNone/>
            </a:pPr>
            <a:r>
              <a:rPr lang="en"/>
              <a:t>Don’t forget at the end of every task …</a:t>
            </a:r>
            <a:endParaRPr/>
          </a:p>
        </p:txBody>
      </p:sp>
      <p:sp>
        <p:nvSpPr>
          <p:cNvPr id="127" name="Google Shape;127;p21"/>
          <p:cNvSpPr txBox="1"/>
          <p:nvPr>
            <p:ph idx="1" type="body"/>
          </p:nvPr>
        </p:nvSpPr>
        <p:spPr>
          <a:xfrm>
            <a:off x="319500" y="1846804"/>
            <a:ext cx="2808000" cy="28062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sz="1800"/>
              <a:t>To write “2 stars and a wish” i.e. 2 things you did well and what you could improve on for next time.</a:t>
            </a:r>
            <a:endParaRPr sz="1800"/>
          </a:p>
        </p:txBody>
      </p:sp>
      <p:pic>
        <p:nvPicPr>
          <p:cNvPr id="128" name="Google Shape;128;p21"/>
          <p:cNvPicPr preferRelativeResize="0"/>
          <p:nvPr/>
        </p:nvPicPr>
        <p:blipFill>
          <a:blip r:embed="rId3">
            <a:alphaModFix/>
          </a:blip>
          <a:stretch>
            <a:fillRect/>
          </a:stretch>
        </p:blipFill>
        <p:spPr>
          <a:xfrm>
            <a:off x="4128600" y="657075"/>
            <a:ext cx="4803900" cy="432877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wiss">
  <a:themeElements>
    <a:clrScheme name="Swiss">
      <a:dk1>
        <a:srgbClr val="F46524"/>
      </a:dk1>
      <a:lt1>
        <a:srgbClr val="FFFFFF"/>
      </a:lt1>
      <a:dk2>
        <a:srgbClr val="000000"/>
      </a:dk2>
      <a:lt2>
        <a:srgbClr val="757575"/>
      </a:lt2>
      <a:accent1>
        <a:srgbClr val="01579B"/>
      </a:accent1>
      <a:accent2>
        <a:srgbClr val="27C7BD"/>
      </a:accent2>
      <a:accent3>
        <a:srgbClr val="0099E8"/>
      </a:accent3>
      <a:accent4>
        <a:srgbClr val="51B9A3"/>
      </a:accent4>
      <a:accent5>
        <a:srgbClr val="FB8C00"/>
      </a:accent5>
      <a:accent6>
        <a:srgbClr val="FFAE88"/>
      </a:accent6>
      <a:hlink>
        <a:srgbClr val="0277BD"/>
      </a:hlink>
      <a:folHlink>
        <a:srgbClr val="0277B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