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0B19368-7BD5-44AC-802F-37F95DFD0F5C}">
  <a:tblStyle styleId="{70B19368-7BD5-44AC-802F-37F95DFD0F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11" Type="http://schemas.openxmlformats.org/officeDocument/2006/relationships/slide" Target="slides/slide4.xml"/><Relationship Id="rId22" Type="http://schemas.openxmlformats.org/officeDocument/2006/relationships/font" Target="fonts/Lato-italic.fntdata"/><Relationship Id="rId10" Type="http://schemas.openxmlformats.org/officeDocument/2006/relationships/slide" Target="slides/slide3.xml"/><Relationship Id="rId21" Type="http://schemas.openxmlformats.org/officeDocument/2006/relationships/font" Target="fonts/Lato-bold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23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Raleway-boldItalic.fntdata"/><Relationship Id="rId6" Type="http://schemas.openxmlformats.org/officeDocument/2006/relationships/slideMaster" Target="slideMasters/slideMaster2.xml"/><Relationship Id="rId18" Type="http://schemas.openxmlformats.org/officeDocument/2006/relationships/font" Target="fonts/Raleway-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f1d527f3bb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f1d527f3bb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f1d527f3bb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f1d527f3bb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f1d527f3bb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f1d527f3bb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f1d527f3bb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f1d527f3bb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f1d527f3bb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f1d527f3bb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1d527f3bb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f1d527f3bb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f1d527f3bb_0_4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f1d527f3bb_0_4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Google Shape;87;p1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" name="Google Shape;88;p1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9" name="Google Shape;89;p1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14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2" name="Google Shape;92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Google Shape;94;p15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" name="Google Shape;95;p15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15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Google Shape;99;p16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0" name="Google Shape;100;p16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" name="Google Shape;101;p16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2" name="Google Shape;102;p16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4" name="Google Shape;104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Google Shape;106;p17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" name="Google Shape;107;p17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8" name="Google Shape;108;p1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" name="Google Shape;109;p17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1" name="Google Shape;111;p17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2" name="Google Shape;112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5" name="Google Shape;115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oogle Shape;117;p1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19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9" name="Google Shape;119;p19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" name="Google Shape;120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2" name="Google Shape;122;p2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3" name="Google Shape;123;p20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7" name="Google Shape;127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2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9" name="Google Shape;129;p2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0" name="Google Shape;130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22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2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36" name="Google Shape;136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2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" name="Google Shape;139;p2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23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41" name="Google Shape;141;p23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2" name="Google Shape;142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MGtoqT2tdTM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nzherald.co.nz/nz/waves-up-to-six-metres-possible-as-heavy-swells-strike-wairarapa-coast-cook-strait-ferries-cancelled/3VDAE2GK6BHJLFX3KDF4H7FKAA/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Flood Slideshow</a:t>
            </a:r>
            <a:endParaRPr/>
          </a:p>
        </p:txBody>
      </p:sp>
      <p:sp>
        <p:nvSpPr>
          <p:cNvPr id="150" name="Google Shape;150;p25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0125" y="1172550"/>
            <a:ext cx="3478276" cy="1438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Southern Quebec</a:t>
            </a:r>
            <a:endParaRPr/>
          </a:p>
        </p:txBody>
      </p:sp>
      <p:sp>
        <p:nvSpPr>
          <p:cNvPr id="157" name="Google Shape;157;p26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a flood in Southern Quebec.</a:t>
            </a:r>
            <a:endParaRPr/>
          </a:p>
        </p:txBody>
      </p:sp>
      <p:pic>
        <p:nvPicPr>
          <p:cNvPr id="158" name="Google Shape;15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6875" y="1645525"/>
            <a:ext cx="3038975" cy="244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Flood Warning</a:t>
            </a:r>
            <a:endParaRPr/>
          </a:p>
        </p:txBody>
      </p:sp>
      <p:sp>
        <p:nvSpPr>
          <p:cNvPr id="164" name="Google Shape;164;p2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Read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article</a:t>
            </a:r>
            <a:r>
              <a:rPr lang="en"/>
              <a:t> about “Flood warning with waves rising to 6m to strike North Island overnight.”</a:t>
            </a:r>
            <a:endParaRPr/>
          </a:p>
        </p:txBody>
      </p:sp>
      <p:pic>
        <p:nvPicPr>
          <p:cNvPr id="165" name="Google Shape;16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9825" y="1714500"/>
            <a:ext cx="2438200" cy="22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171" name="Google Shape;171;p28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Think of a situation when you have been warned about something. Write down the situation in your English books as well as how you felt about it at that time.</a:t>
            </a:r>
            <a:endParaRPr/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1275" y="1665225"/>
            <a:ext cx="3596501" cy="2354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178" name="Google Shape;178;p29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On the next slide you will see a table. Draw the table into your books. Then write the similarities and differences between what you were warned about with what the people were warned about in the article.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79" name="Google Shape;17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7300" y="1837650"/>
            <a:ext cx="3172826" cy="203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30"/>
          <p:cNvGraphicFramePr/>
          <p:nvPr/>
        </p:nvGraphicFramePr>
        <p:xfrm>
          <a:off x="952500" y="131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{70B19368-7BD5-44AC-802F-37F95DFD0F5C}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Similarities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Differences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190" name="Google Shape;190;p31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Using evidence from the links in the article write with a minimum of 150 words a conclusion about your opinion on what you would do if you were one of those people who were in the flood.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91" name="Google Shape;19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075" y="1842600"/>
            <a:ext cx="3547250" cy="210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</a:t>
            </a:r>
            <a:endParaRPr/>
          </a:p>
        </p:txBody>
      </p:sp>
      <p:sp>
        <p:nvSpPr>
          <p:cNvPr id="197" name="Google Shape;197;p32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Draw, label and colour a picture of what is happening in the article that you have read.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98" name="Google Shape;1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8875" y="1507575"/>
            <a:ext cx="3951251" cy="2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