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B19368-7BD5-44AC-802F-37F95DFD0F5C}">
  <a:tblStyle styleId="{70B19368-7BD5-44AC-802F-37F95DFD0F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4.xml"/><Relationship Id="rId22" Type="http://schemas.openxmlformats.org/officeDocument/2006/relationships/font" Target="fonts/Lato-italic.fntdata"/><Relationship Id="rId10" Type="http://schemas.openxmlformats.org/officeDocument/2006/relationships/slide" Target="slides/slide3.xml"/><Relationship Id="rId21" Type="http://schemas.openxmlformats.org/officeDocument/2006/relationships/font" Target="fonts/Lato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Raleway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1d527f3b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1d527f3b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1d527f3b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1d527f3b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1d527f3b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1d527f3b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1d527f3b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1d527f3b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1d527f3b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f1d527f3b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1d527f3bb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1d527f3bb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1d527f3bb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1d527f3bb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MGtoqT2tdT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zherald.co.nz/nz/waves-up-to-six-metres-possible-as-heavy-swells-strike-wairarapa-coast-cook-strait-ferries-cancelled/3VDAE2GK6BHJLFX3KDF4H7FKAA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Flood Slideshow</a:t>
            </a:r>
            <a:endParaRPr/>
          </a:p>
        </p:txBody>
      </p:sp>
      <p:sp>
        <p:nvSpPr>
          <p:cNvPr id="150" name="Google Shape;150;p2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125" y="1172550"/>
            <a:ext cx="3478276" cy="143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Southern Quebec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Watch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about a flood in Southern Quebec.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875" y="1645525"/>
            <a:ext cx="3038975" cy="24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Flood Warning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Read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article</a:t>
            </a:r>
            <a:r>
              <a:rPr lang="en"/>
              <a:t> about “Flood warning with waves rising to 6m to strike North Island overnight.”</a:t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825" y="1714500"/>
            <a:ext cx="2438200" cy="22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Think of a situation when you have been warned about something. Write down the situation in your English books as well as how you felt about it at that time.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275" y="1665225"/>
            <a:ext cx="3596501" cy="235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On the next slide you will see a table. Draw the table into your books. Then write the similarities and differences between what you were warned about with what the people were warned about in the article.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300" y="1837650"/>
            <a:ext cx="3172826" cy="20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30"/>
          <p:cNvGraphicFramePr/>
          <p:nvPr/>
        </p:nvGraphicFramePr>
        <p:xfrm>
          <a:off x="952500" y="1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{70B19368-7BD5-44AC-802F-37F95DFD0F5C}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Similarities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Differences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Using evidence from the links in the article write with a minimum of 150 words a conclusion about your opinion on what you would do if you were one of those people who were in the flood.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075" y="1842600"/>
            <a:ext cx="3547250" cy="21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4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Draw, label and colour a picture of what is happening in the article that you have read.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875" y="1507575"/>
            <a:ext cx="3951251" cy="22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