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1c6f0ba89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1c6f0ba89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1c6f0ba89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1c6f0ba89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1c6f0ba89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1c6f0ba89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1c6f0ba89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1c6f0ba89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1c6f0ba89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1c6f0ba89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1c6f0ba89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1c6f0ba89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1c6f0ba89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1c6f0ba89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1c614322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1c614322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1c614322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1c614322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1c614322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1c614322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1c6f0ba8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21c6f0ba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033b9a1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1033b9a1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033b9a19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033b9a19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033b9a19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033b9a19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033b9a19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1033b9a19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33b9a19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033b9a19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033b9a19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033b9a19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033b9a19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033b9a19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033b9a19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033b9a19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033b9a19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1033b9a19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033b9a19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1033b9a19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1c6f0ba8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1c6f0ba8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1c6f0ba8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1c6f0ba8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1c6f0ba8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1c6f0ba8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1c6f0ba8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1c6f0ba8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1c6f0ba8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1c6f0ba8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1c6f0ba8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1c6f0ba8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1c6f0ba89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1c6f0ba89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66025" y="871050"/>
            <a:ext cx="2965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A</a:t>
            </a:r>
            <a:endParaRPr sz="5700"/>
          </a:p>
        </p:txBody>
      </p:sp>
      <p:sp>
        <p:nvSpPr>
          <p:cNvPr id="55" name="Google Shape;55;p13"/>
          <p:cNvSpPr txBox="1"/>
          <p:nvPr/>
        </p:nvSpPr>
        <p:spPr>
          <a:xfrm>
            <a:off x="684875" y="3759775"/>
            <a:ext cx="496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17175" y="3759775"/>
            <a:ext cx="4570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Adiós</a:t>
            </a:r>
            <a:endParaRPr sz="51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75" y="278200"/>
            <a:ext cx="3116826" cy="27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6342450" y="367875"/>
            <a:ext cx="174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355"/>
              <a:t>I</a:t>
            </a:r>
            <a:endParaRPr sz="6355"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-987025" y="4410550"/>
            <a:ext cx="305400" cy="1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009800" y="3786625"/>
            <a:ext cx="192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Invitar</a:t>
            </a:r>
            <a:endParaRPr sz="50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50" y="424325"/>
            <a:ext cx="3265299" cy="26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5912225" y="670900"/>
            <a:ext cx="280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</a:t>
            </a:r>
            <a:endParaRPr sz="3200"/>
          </a:p>
        </p:txBody>
      </p:sp>
      <p:sp>
        <p:nvSpPr>
          <p:cNvPr id="130" name="Google Shape;130;p23"/>
          <p:cNvSpPr txBox="1"/>
          <p:nvPr/>
        </p:nvSpPr>
        <p:spPr>
          <a:xfrm>
            <a:off x="349425" y="4248975"/>
            <a:ext cx="4011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Junio</a:t>
            </a:r>
            <a:endParaRPr sz="31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22087" cy="394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5548850" y="493700"/>
            <a:ext cx="335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K</a:t>
            </a:r>
            <a:endParaRPr sz="5400"/>
          </a:p>
        </p:txBody>
      </p:sp>
      <p:sp>
        <p:nvSpPr>
          <p:cNvPr id="137" name="Google Shape;137;p24"/>
          <p:cNvSpPr txBox="1"/>
          <p:nvPr/>
        </p:nvSpPr>
        <p:spPr>
          <a:xfrm>
            <a:off x="251575" y="4332850"/>
            <a:ext cx="3522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Kárate</a:t>
            </a:r>
            <a:endParaRPr sz="29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5" y="376050"/>
            <a:ext cx="4795448" cy="346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/>
        </p:nvSpPr>
        <p:spPr>
          <a:xfrm>
            <a:off x="5926200" y="740775"/>
            <a:ext cx="321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</a:t>
            </a:r>
            <a:endParaRPr sz="3200"/>
          </a:p>
        </p:txBody>
      </p:sp>
      <p:sp>
        <p:nvSpPr>
          <p:cNvPr id="144" name="Google Shape;144;p25"/>
          <p:cNvSpPr txBox="1"/>
          <p:nvPr/>
        </p:nvSpPr>
        <p:spPr>
          <a:xfrm>
            <a:off x="307500" y="4221025"/>
            <a:ext cx="3508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Limpiadora </a:t>
            </a:r>
            <a:endParaRPr sz="31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75" y="152400"/>
            <a:ext cx="3916226" cy="391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5161800" y="808425"/>
            <a:ext cx="39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L </a:t>
            </a:r>
            <a:endParaRPr sz="2920"/>
          </a:p>
        </p:txBody>
      </p:sp>
      <p:sp>
        <p:nvSpPr>
          <p:cNvPr id="151" name="Google Shape;151;p26"/>
          <p:cNvSpPr txBox="1"/>
          <p:nvPr/>
        </p:nvSpPr>
        <p:spPr>
          <a:xfrm>
            <a:off x="335425" y="4276925"/>
            <a:ext cx="535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02124"/>
                </a:solidFill>
                <a:highlight>
                  <a:srgbClr val="FFFFFF"/>
                </a:highlight>
              </a:rPr>
              <a:t>llave</a:t>
            </a:r>
            <a:endParaRPr sz="4800"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75" y="166375"/>
            <a:ext cx="3972124" cy="39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/>
        </p:nvSpPr>
        <p:spPr>
          <a:xfrm>
            <a:off x="4849975" y="1425625"/>
            <a:ext cx="3913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M</a:t>
            </a:r>
            <a:endParaRPr sz="5100"/>
          </a:p>
        </p:txBody>
      </p:sp>
      <p:sp>
        <p:nvSpPr>
          <p:cNvPr id="158" name="Google Shape;158;p27"/>
          <p:cNvSpPr txBox="1"/>
          <p:nvPr/>
        </p:nvSpPr>
        <p:spPr>
          <a:xfrm>
            <a:off x="684900" y="3592075"/>
            <a:ext cx="255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Mesa</a:t>
            </a:r>
            <a:endParaRPr sz="540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825"/>
            <a:ext cx="4098875" cy="33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5409075" y="754750"/>
            <a:ext cx="345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N,n </a:t>
            </a:r>
            <a:endParaRPr sz="5400"/>
          </a:p>
        </p:txBody>
      </p:sp>
      <p:sp>
        <p:nvSpPr>
          <p:cNvPr id="165" name="Google Shape;165;p28"/>
          <p:cNvSpPr txBox="1"/>
          <p:nvPr/>
        </p:nvSpPr>
        <p:spPr>
          <a:xfrm>
            <a:off x="223650" y="4165100"/>
            <a:ext cx="408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rgbClr val="202124"/>
                </a:solidFill>
                <a:highlight>
                  <a:srgbClr val="FFFFFF"/>
                </a:highlight>
              </a:rPr>
              <a:t>niños</a:t>
            </a:r>
            <a:endParaRPr sz="4100"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" y="180350"/>
            <a:ext cx="4320075" cy="38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/>
        </p:nvSpPr>
        <p:spPr>
          <a:xfrm>
            <a:off x="5492925" y="796675"/>
            <a:ext cx="329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02124"/>
                </a:solidFill>
                <a:highlight>
                  <a:srgbClr val="FFFFFF"/>
                </a:highlight>
              </a:rPr>
              <a:t>Ñ </a:t>
            </a:r>
            <a:endParaRPr sz="5000"/>
          </a:p>
        </p:txBody>
      </p:sp>
      <p:sp>
        <p:nvSpPr>
          <p:cNvPr id="172" name="Google Shape;172;p29"/>
          <p:cNvSpPr txBox="1"/>
          <p:nvPr/>
        </p:nvSpPr>
        <p:spPr>
          <a:xfrm>
            <a:off x="251575" y="4151150"/>
            <a:ext cx="282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02124"/>
                </a:solidFill>
                <a:highlight>
                  <a:srgbClr val="FFFFFF"/>
                </a:highlight>
              </a:rPr>
              <a:t>ñandú</a:t>
            </a:r>
            <a:endParaRPr sz="320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75" y="166375"/>
            <a:ext cx="4909619" cy="384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/>
        </p:nvSpPr>
        <p:spPr>
          <a:xfrm>
            <a:off x="5632700" y="768725"/>
            <a:ext cx="310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 </a:t>
            </a:r>
            <a:endParaRPr sz="2800"/>
          </a:p>
        </p:txBody>
      </p:sp>
      <p:sp>
        <p:nvSpPr>
          <p:cNvPr id="179" name="Google Shape;179;p30"/>
          <p:cNvSpPr txBox="1"/>
          <p:nvPr/>
        </p:nvSpPr>
        <p:spPr>
          <a:xfrm>
            <a:off x="363400" y="4151125"/>
            <a:ext cx="4430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solidFill>
                  <a:srgbClr val="202124"/>
                </a:solidFill>
                <a:highlight>
                  <a:srgbClr val="FFFFFF"/>
                </a:highlight>
              </a:rPr>
              <a:t>oficina</a:t>
            </a:r>
            <a:endParaRPr sz="3900"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25" y="559075"/>
            <a:ext cx="4430700" cy="30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5478925" y="712800"/>
            <a:ext cx="294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 </a:t>
            </a:r>
            <a:endParaRPr sz="2600"/>
          </a:p>
        </p:txBody>
      </p:sp>
      <p:sp>
        <p:nvSpPr>
          <p:cNvPr id="186" name="Google Shape;186;p31"/>
          <p:cNvSpPr txBox="1"/>
          <p:nvPr/>
        </p:nvSpPr>
        <p:spPr>
          <a:xfrm>
            <a:off x="517150" y="4011375"/>
            <a:ext cx="341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124"/>
                </a:solidFill>
                <a:highlight>
                  <a:srgbClr val="FFFFFF"/>
                </a:highlight>
              </a:rPr>
              <a:t>pastel de boda</a:t>
            </a:r>
            <a:endParaRPr sz="4400"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00" y="152400"/>
            <a:ext cx="3969425" cy="36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5649775" y="884450"/>
            <a:ext cx="3494100" cy="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700"/>
              <a:t>B</a:t>
            </a:r>
            <a:endParaRPr sz="57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5" y="138425"/>
            <a:ext cx="3200725" cy="33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19325" y="3899550"/>
            <a:ext cx="2599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Bulbo</a:t>
            </a:r>
            <a:endParaRPr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6433550" y="864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Q</a:t>
            </a:r>
            <a:endParaRPr sz="3220"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-742700" y="4396750"/>
            <a:ext cx="3054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335450" y="4248975"/>
            <a:ext cx="317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</a:t>
            </a:r>
            <a:r>
              <a:rPr lang="en" sz="3000"/>
              <a:t>uinceanera </a:t>
            </a:r>
            <a:endParaRPr sz="3000"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13014" cy="39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/>
        </p:nvSpPr>
        <p:spPr>
          <a:xfrm>
            <a:off x="5870275" y="810675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 </a:t>
            </a:r>
            <a:endParaRPr sz="2400"/>
          </a:p>
        </p:txBody>
      </p:sp>
      <p:sp>
        <p:nvSpPr>
          <p:cNvPr id="201" name="Google Shape;201;p33"/>
          <p:cNvSpPr txBox="1"/>
          <p:nvPr/>
        </p:nvSpPr>
        <p:spPr>
          <a:xfrm>
            <a:off x="545100" y="4165150"/>
            <a:ext cx="36621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0">
                <a:solidFill>
                  <a:srgbClr val="202124"/>
                </a:solidFill>
                <a:highlight>
                  <a:srgbClr val="FFFFFF"/>
                </a:highlight>
              </a:rPr>
              <a:t>récord</a:t>
            </a:r>
            <a:endParaRPr sz="5200"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65474" cy="37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/>
        </p:nvSpPr>
        <p:spPr>
          <a:xfrm>
            <a:off x="5674625" y="587025"/>
            <a:ext cx="276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 </a:t>
            </a:r>
            <a:endParaRPr sz="2800"/>
          </a:p>
        </p:txBody>
      </p:sp>
      <p:sp>
        <p:nvSpPr>
          <p:cNvPr id="208" name="Google Shape;208;p34"/>
          <p:cNvSpPr txBox="1"/>
          <p:nvPr/>
        </p:nvSpPr>
        <p:spPr>
          <a:xfrm>
            <a:off x="475225" y="4262950"/>
            <a:ext cx="324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Sal</a:t>
            </a:r>
            <a:endParaRPr sz="3800"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69824" cy="357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6419625" y="380725"/>
            <a:ext cx="121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</a:t>
            </a:r>
            <a:endParaRPr sz="2720"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-8753725" y="3762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5"/>
          <p:cNvSpPr txBox="1"/>
          <p:nvPr/>
        </p:nvSpPr>
        <p:spPr>
          <a:xfrm>
            <a:off x="1414475" y="4410550"/>
            <a:ext cx="7406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tasa</a:t>
            </a:r>
            <a:endParaRPr sz="2700"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475" y="684014"/>
            <a:ext cx="4419599" cy="302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4519150" y="445025"/>
            <a:ext cx="431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50" y="163150"/>
            <a:ext cx="3480550" cy="34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 txBox="1"/>
          <p:nvPr/>
        </p:nvSpPr>
        <p:spPr>
          <a:xfrm>
            <a:off x="777525" y="4067925"/>
            <a:ext cx="336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Uncle 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/>
        </p:nvSpPr>
        <p:spPr>
          <a:xfrm>
            <a:off x="6289600" y="782700"/>
            <a:ext cx="294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V</a:t>
            </a:r>
            <a:endParaRPr sz="2700"/>
          </a:p>
        </p:txBody>
      </p:sp>
      <p:sp>
        <p:nvSpPr>
          <p:cNvPr id="230" name="Google Shape;230;p37"/>
          <p:cNvSpPr txBox="1"/>
          <p:nvPr/>
        </p:nvSpPr>
        <p:spPr>
          <a:xfrm>
            <a:off x="237600" y="4137175"/>
            <a:ext cx="2753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>
                <a:solidFill>
                  <a:srgbClr val="202124"/>
                </a:solidFill>
                <a:highlight>
                  <a:srgbClr val="FFFFFF"/>
                </a:highlight>
              </a:rPr>
              <a:t>venado</a:t>
            </a:r>
            <a:endParaRPr sz="4200"/>
          </a:p>
        </p:txBody>
      </p:sp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59330" cy="383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5329400" y="55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endParaRPr/>
          </a:p>
        </p:txBody>
      </p:sp>
      <p:sp>
        <p:nvSpPr>
          <p:cNvPr id="237" name="Google Shape;237;p38"/>
          <p:cNvSpPr txBox="1"/>
          <p:nvPr/>
        </p:nvSpPr>
        <p:spPr>
          <a:xfrm>
            <a:off x="307500" y="4276925"/>
            <a:ext cx="3242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Watermelon </a:t>
            </a:r>
            <a:endParaRPr sz="2900"/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72124" cy="39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/>
        </p:nvSpPr>
        <p:spPr>
          <a:xfrm>
            <a:off x="6750850" y="559075"/>
            <a:ext cx="198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4" name="Google Shape;244;p39"/>
          <p:cNvSpPr txBox="1"/>
          <p:nvPr/>
        </p:nvSpPr>
        <p:spPr>
          <a:xfrm>
            <a:off x="5773575" y="424350"/>
            <a:ext cx="1491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X</a:t>
            </a:r>
            <a:endParaRPr sz="2700"/>
          </a:p>
        </p:txBody>
      </p:sp>
      <p:pic>
        <p:nvPicPr>
          <p:cNvPr id="245" name="Google Shape;2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96575" cy="27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/>
          <p:nvPr/>
        </p:nvSpPr>
        <p:spPr>
          <a:xfrm>
            <a:off x="601000" y="3773775"/>
            <a:ext cx="345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124"/>
                </a:solidFill>
                <a:highlight>
                  <a:srgbClr val="FFFFFF"/>
                </a:highlight>
              </a:rPr>
              <a:t>xeno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/>
        </p:nvSpPr>
        <p:spPr>
          <a:xfrm>
            <a:off x="5954175" y="712825"/>
            <a:ext cx="2753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Y</a:t>
            </a:r>
            <a:endParaRPr sz="2700"/>
          </a:p>
        </p:txBody>
      </p:sp>
      <p:sp>
        <p:nvSpPr>
          <p:cNvPr id="252" name="Google Shape;252;p40"/>
          <p:cNvSpPr txBox="1"/>
          <p:nvPr/>
        </p:nvSpPr>
        <p:spPr>
          <a:xfrm>
            <a:off x="223625" y="4276925"/>
            <a:ext cx="458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Yema</a:t>
            </a:r>
            <a:endParaRPr sz="2400"/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92289" cy="39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/>
        </p:nvSpPr>
        <p:spPr>
          <a:xfrm>
            <a:off x="5800425" y="587025"/>
            <a:ext cx="287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Z</a:t>
            </a:r>
            <a:endParaRPr sz="2700"/>
          </a:p>
        </p:txBody>
      </p:sp>
      <p:sp>
        <p:nvSpPr>
          <p:cNvPr id="259" name="Google Shape;259;p41"/>
          <p:cNvSpPr txBox="1"/>
          <p:nvPr/>
        </p:nvSpPr>
        <p:spPr>
          <a:xfrm>
            <a:off x="391350" y="4151150"/>
            <a:ext cx="44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sp>
        <p:nvSpPr>
          <p:cNvPr id="260" name="Google Shape;260;p41"/>
          <p:cNvSpPr txBox="1"/>
          <p:nvPr/>
        </p:nvSpPr>
        <p:spPr>
          <a:xfrm>
            <a:off x="517150" y="4109200"/>
            <a:ext cx="34662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202124"/>
                </a:solidFill>
                <a:highlight>
                  <a:srgbClr val="F8F9FA"/>
                </a:highlight>
              </a:rPr>
              <a:t>zanahoria</a:t>
            </a:r>
            <a:endParaRPr sz="25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8725"/>
            <a:ext cx="4419600" cy="31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325250" y="452300"/>
            <a:ext cx="3761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C</a:t>
            </a:r>
            <a:endParaRPr sz="5700"/>
          </a:p>
        </p:txBody>
      </p:sp>
      <p:sp>
        <p:nvSpPr>
          <p:cNvPr id="70" name="Google Shape;70;p15"/>
          <p:cNvSpPr txBox="1"/>
          <p:nvPr/>
        </p:nvSpPr>
        <p:spPr>
          <a:xfrm>
            <a:off x="419300" y="4137175"/>
            <a:ext cx="6331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Cebra </a:t>
            </a:r>
            <a:endParaRPr sz="51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00" y="312525"/>
            <a:ext cx="4292274" cy="3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572000" y="1145525"/>
            <a:ext cx="4086000" cy="13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711"/>
              <a:t>Ch </a:t>
            </a:r>
            <a:endParaRPr sz="5711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 flipH="1" rot="10800000">
            <a:off x="-357000" y="4555900"/>
            <a:ext cx="357000" cy="1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]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5" y="265000"/>
            <a:ext cx="3360150" cy="28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03175" y="3775300"/>
            <a:ext cx="2529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Chica</a:t>
            </a:r>
            <a:endParaRPr sz="5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5040650" y="342125"/>
            <a:ext cx="315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720"/>
              <a:t>D </a:t>
            </a:r>
            <a:endParaRPr sz="572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28600" y="5143500"/>
            <a:ext cx="615600" cy="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34350" y="4076225"/>
            <a:ext cx="6725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Deberes</a:t>
            </a:r>
            <a:r>
              <a:rPr lang="en" sz="2000"/>
              <a:t> </a:t>
            </a:r>
            <a:endParaRPr sz="20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25" y="1259650"/>
            <a:ext cx="3677600" cy="26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6261650" y="587025"/>
            <a:ext cx="2278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93" name="Google Shape;93;p18"/>
          <p:cNvSpPr txBox="1"/>
          <p:nvPr/>
        </p:nvSpPr>
        <p:spPr>
          <a:xfrm>
            <a:off x="6219725" y="670900"/>
            <a:ext cx="2180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E</a:t>
            </a:r>
            <a:endParaRPr sz="3700"/>
          </a:p>
        </p:txBody>
      </p:sp>
      <p:sp>
        <p:nvSpPr>
          <p:cNvPr id="94" name="Google Shape;94;p18"/>
          <p:cNvSpPr txBox="1"/>
          <p:nvPr/>
        </p:nvSpPr>
        <p:spPr>
          <a:xfrm>
            <a:off x="601000" y="4109200"/>
            <a:ext cx="547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Escalera </a:t>
            </a:r>
            <a:endParaRPr sz="32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50" y="138425"/>
            <a:ext cx="4179101" cy="36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5478950" y="1229975"/>
            <a:ext cx="3385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F</a:t>
            </a:r>
            <a:endParaRPr sz="57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50" y="503175"/>
            <a:ext cx="4124226" cy="27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251600" y="3564100"/>
            <a:ext cx="3018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Fresa</a:t>
            </a:r>
            <a:endParaRPr sz="5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5520850" y="922475"/>
            <a:ext cx="332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G</a:t>
            </a:r>
            <a:endParaRPr sz="5400"/>
          </a:p>
        </p:txBody>
      </p:sp>
      <p:sp>
        <p:nvSpPr>
          <p:cNvPr id="108" name="Google Shape;108;p20"/>
          <p:cNvSpPr txBox="1"/>
          <p:nvPr/>
        </p:nvSpPr>
        <p:spPr>
          <a:xfrm>
            <a:off x="405350" y="4039325"/>
            <a:ext cx="412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Gato</a:t>
            </a:r>
            <a:r>
              <a:rPr lang="en" sz="3100"/>
              <a:t> </a:t>
            </a:r>
            <a:endParaRPr sz="31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50" y="278200"/>
            <a:ext cx="4572003" cy="339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5971200" y="824625"/>
            <a:ext cx="31728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</a:t>
            </a:r>
            <a:endParaRPr b="1"/>
          </a:p>
        </p:txBody>
      </p:sp>
      <p:sp>
        <p:nvSpPr>
          <p:cNvPr id="115" name="Google Shape;115;p21"/>
          <p:cNvSpPr txBox="1"/>
          <p:nvPr/>
        </p:nvSpPr>
        <p:spPr>
          <a:xfrm>
            <a:off x="447250" y="4235000"/>
            <a:ext cx="359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Hombre</a:t>
            </a:r>
            <a:r>
              <a:rPr lang="en" sz="3000"/>
              <a:t> </a:t>
            </a:r>
            <a:endParaRPr sz="30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30200" cy="39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