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21c6f0ba89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21c6f0ba89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1c6f0ba89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21c6f0ba89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21c6f0ba89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21c6f0ba89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1c6f0ba89_1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21c6f0ba89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1c6f0ba89_1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21c6f0ba89_1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21c6f0ba89_1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21c6f0ba89_1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21c6f0ba89_1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21c6f0ba89_1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21c614322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21c614322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21c614322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21c614322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1c614322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21c614322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21c6f0ba8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21c6f0ba8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1033b9a19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1033b9a19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1033b9a19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1033b9a19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1033b9a19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1033b9a19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1033b9a193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1033b9a19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1033b9a19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1033b9a19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1033b9a193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1033b9a193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1033b9a193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1033b9a19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1033b9a193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1033b9a193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1033b9a193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1033b9a193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1033b9a193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1033b9a193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21c6f0ba8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21c6f0ba8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21c6f0ba89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21c6f0ba89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21c6f0ba89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21c6f0ba89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21c6f0ba89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21c6f0ba89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21c6f0ba89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21c6f0ba89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1c6f0ba89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21c6f0ba89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21c6f0ba89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21c6f0ba89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666025" y="871050"/>
            <a:ext cx="29655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/>
              <a:t>A</a:t>
            </a:r>
            <a:endParaRPr sz="5700"/>
          </a:p>
        </p:txBody>
      </p:sp>
      <p:sp>
        <p:nvSpPr>
          <p:cNvPr id="55" name="Google Shape;55;p13"/>
          <p:cNvSpPr txBox="1"/>
          <p:nvPr/>
        </p:nvSpPr>
        <p:spPr>
          <a:xfrm>
            <a:off x="684875" y="3759775"/>
            <a:ext cx="496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517175" y="3759775"/>
            <a:ext cx="4570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Adiós</a:t>
            </a:r>
            <a:endParaRPr sz="510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175" y="278200"/>
            <a:ext cx="3116826" cy="2749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6342450" y="367875"/>
            <a:ext cx="174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355"/>
              <a:t>I</a:t>
            </a:r>
            <a:endParaRPr sz="6355"/>
          </a:p>
        </p:txBody>
      </p:sp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-987025" y="4410550"/>
            <a:ext cx="305400" cy="1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1009800" y="3786625"/>
            <a:ext cx="1925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Invitar</a:t>
            </a:r>
            <a:endParaRPr sz="5000"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750" y="424325"/>
            <a:ext cx="3265299" cy="261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/>
        </p:nvSpPr>
        <p:spPr>
          <a:xfrm>
            <a:off x="5912225" y="670900"/>
            <a:ext cx="2809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J</a:t>
            </a:r>
            <a:endParaRPr sz="3200"/>
          </a:p>
        </p:txBody>
      </p:sp>
      <p:sp>
        <p:nvSpPr>
          <p:cNvPr id="130" name="Google Shape;130;p23"/>
          <p:cNvSpPr txBox="1"/>
          <p:nvPr/>
        </p:nvSpPr>
        <p:spPr>
          <a:xfrm>
            <a:off x="349425" y="4248975"/>
            <a:ext cx="40113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Junio</a:t>
            </a:r>
            <a:endParaRPr sz="3100"/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022087" cy="394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/>
        </p:nvSpPr>
        <p:spPr>
          <a:xfrm>
            <a:off x="5548850" y="493700"/>
            <a:ext cx="3354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</a:t>
            </a:r>
            <a:endParaRPr sz="5400"/>
          </a:p>
        </p:txBody>
      </p:sp>
      <p:sp>
        <p:nvSpPr>
          <p:cNvPr id="137" name="Google Shape;137;p24"/>
          <p:cNvSpPr txBox="1"/>
          <p:nvPr/>
        </p:nvSpPr>
        <p:spPr>
          <a:xfrm>
            <a:off x="251575" y="4332850"/>
            <a:ext cx="35223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Kárate</a:t>
            </a:r>
            <a:endParaRPr sz="2900"/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425" y="376050"/>
            <a:ext cx="4795448" cy="346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/>
          <p:nvPr/>
        </p:nvSpPr>
        <p:spPr>
          <a:xfrm>
            <a:off x="5926200" y="740775"/>
            <a:ext cx="3217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L</a:t>
            </a:r>
            <a:endParaRPr sz="3200"/>
          </a:p>
        </p:txBody>
      </p:sp>
      <p:sp>
        <p:nvSpPr>
          <p:cNvPr id="144" name="Google Shape;144;p25"/>
          <p:cNvSpPr txBox="1"/>
          <p:nvPr/>
        </p:nvSpPr>
        <p:spPr>
          <a:xfrm>
            <a:off x="307500" y="4221025"/>
            <a:ext cx="35082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Limpiadora </a:t>
            </a:r>
            <a:endParaRPr sz="3100"/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775" y="152400"/>
            <a:ext cx="3916226" cy="391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type="title"/>
          </p:nvPr>
        </p:nvSpPr>
        <p:spPr>
          <a:xfrm>
            <a:off x="5161800" y="808425"/>
            <a:ext cx="398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20"/>
              <a:t>L </a:t>
            </a:r>
            <a:endParaRPr sz="2920"/>
          </a:p>
        </p:txBody>
      </p:sp>
      <p:sp>
        <p:nvSpPr>
          <p:cNvPr id="151" name="Google Shape;151;p26"/>
          <p:cNvSpPr txBox="1"/>
          <p:nvPr/>
        </p:nvSpPr>
        <p:spPr>
          <a:xfrm>
            <a:off x="335425" y="4276925"/>
            <a:ext cx="5353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202124"/>
                </a:solidFill>
                <a:highlight>
                  <a:srgbClr val="FFFFFF"/>
                </a:highlight>
              </a:rPr>
              <a:t>llave</a:t>
            </a:r>
            <a:endParaRPr sz="4800"/>
          </a:p>
        </p:txBody>
      </p:sp>
      <p:pic>
        <p:nvPicPr>
          <p:cNvPr id="152" name="Google Shape;1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875" y="166375"/>
            <a:ext cx="3972124" cy="3972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/>
        </p:nvSpPr>
        <p:spPr>
          <a:xfrm>
            <a:off x="4849975" y="1425625"/>
            <a:ext cx="3913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M</a:t>
            </a:r>
            <a:endParaRPr sz="5100"/>
          </a:p>
        </p:txBody>
      </p:sp>
      <p:sp>
        <p:nvSpPr>
          <p:cNvPr id="158" name="Google Shape;158;p27"/>
          <p:cNvSpPr txBox="1"/>
          <p:nvPr/>
        </p:nvSpPr>
        <p:spPr>
          <a:xfrm>
            <a:off x="684900" y="3592075"/>
            <a:ext cx="255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Mesa</a:t>
            </a:r>
            <a:endParaRPr sz="5400"/>
          </a:p>
        </p:txBody>
      </p:sp>
      <p:pic>
        <p:nvPicPr>
          <p:cNvPr id="159" name="Google Shape;1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1825"/>
            <a:ext cx="4098875" cy="336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/>
          <p:nvPr/>
        </p:nvSpPr>
        <p:spPr>
          <a:xfrm>
            <a:off x="5409075" y="754750"/>
            <a:ext cx="3452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N,n </a:t>
            </a:r>
            <a:endParaRPr sz="5400"/>
          </a:p>
        </p:txBody>
      </p:sp>
      <p:sp>
        <p:nvSpPr>
          <p:cNvPr id="165" name="Google Shape;165;p28"/>
          <p:cNvSpPr txBox="1"/>
          <p:nvPr/>
        </p:nvSpPr>
        <p:spPr>
          <a:xfrm>
            <a:off x="223650" y="4165100"/>
            <a:ext cx="40827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50">
                <a:solidFill>
                  <a:srgbClr val="202124"/>
                </a:solidFill>
                <a:highlight>
                  <a:srgbClr val="FFFFFF"/>
                </a:highlight>
              </a:rPr>
              <a:t>niños</a:t>
            </a:r>
            <a:endParaRPr sz="4100"/>
          </a:p>
        </p:txBody>
      </p:sp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50" y="180350"/>
            <a:ext cx="4320075" cy="386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/>
          <p:nvPr/>
        </p:nvSpPr>
        <p:spPr>
          <a:xfrm>
            <a:off x="5492925" y="796675"/>
            <a:ext cx="3298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02124"/>
                </a:solidFill>
                <a:highlight>
                  <a:srgbClr val="FFFFFF"/>
                </a:highlight>
              </a:rPr>
              <a:t>Ñ </a:t>
            </a:r>
            <a:endParaRPr sz="5000"/>
          </a:p>
        </p:txBody>
      </p:sp>
      <p:sp>
        <p:nvSpPr>
          <p:cNvPr id="172" name="Google Shape;172;p29"/>
          <p:cNvSpPr txBox="1"/>
          <p:nvPr/>
        </p:nvSpPr>
        <p:spPr>
          <a:xfrm>
            <a:off x="251575" y="4151150"/>
            <a:ext cx="282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02124"/>
                </a:solidFill>
                <a:highlight>
                  <a:srgbClr val="FFFFFF"/>
                </a:highlight>
              </a:rPr>
              <a:t>ñandú</a:t>
            </a:r>
            <a:endParaRPr sz="3200"/>
          </a:p>
        </p:txBody>
      </p:sp>
      <p:pic>
        <p:nvPicPr>
          <p:cNvPr id="173" name="Google Shape;17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075" y="166375"/>
            <a:ext cx="4909619" cy="3846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/>
          <p:nvPr/>
        </p:nvSpPr>
        <p:spPr>
          <a:xfrm>
            <a:off x="5632700" y="768725"/>
            <a:ext cx="3102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O </a:t>
            </a:r>
            <a:endParaRPr sz="2800"/>
          </a:p>
        </p:txBody>
      </p:sp>
      <p:sp>
        <p:nvSpPr>
          <p:cNvPr id="179" name="Google Shape;179;p30"/>
          <p:cNvSpPr txBox="1"/>
          <p:nvPr/>
        </p:nvSpPr>
        <p:spPr>
          <a:xfrm>
            <a:off x="363400" y="4151125"/>
            <a:ext cx="44307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50">
                <a:solidFill>
                  <a:srgbClr val="202124"/>
                </a:solidFill>
                <a:highlight>
                  <a:srgbClr val="FFFFFF"/>
                </a:highlight>
              </a:rPr>
              <a:t>oficina</a:t>
            </a:r>
            <a:endParaRPr sz="3900"/>
          </a:p>
        </p:txBody>
      </p:sp>
      <p:pic>
        <p:nvPicPr>
          <p:cNvPr id="180" name="Google Shape;18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5" y="559075"/>
            <a:ext cx="4430700" cy="309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/>
          <p:nvPr/>
        </p:nvSpPr>
        <p:spPr>
          <a:xfrm>
            <a:off x="5478925" y="712800"/>
            <a:ext cx="2949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P </a:t>
            </a:r>
            <a:endParaRPr sz="2600"/>
          </a:p>
        </p:txBody>
      </p:sp>
      <p:sp>
        <p:nvSpPr>
          <p:cNvPr id="186" name="Google Shape;186;p31"/>
          <p:cNvSpPr txBox="1"/>
          <p:nvPr/>
        </p:nvSpPr>
        <p:spPr>
          <a:xfrm>
            <a:off x="517150" y="4011375"/>
            <a:ext cx="3410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202124"/>
                </a:solidFill>
                <a:highlight>
                  <a:srgbClr val="FFFFFF"/>
                </a:highlight>
              </a:rPr>
              <a:t>pastel de boda</a:t>
            </a:r>
            <a:endParaRPr sz="4400"/>
          </a:p>
        </p:txBody>
      </p:sp>
      <p:pic>
        <p:nvPicPr>
          <p:cNvPr id="187" name="Google Shape;18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300" y="152400"/>
            <a:ext cx="3969425" cy="365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5649775" y="884450"/>
            <a:ext cx="3494100" cy="9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700"/>
              <a:t>B</a:t>
            </a:r>
            <a:endParaRPr sz="57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675" y="138425"/>
            <a:ext cx="3200725" cy="335580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419325" y="3899550"/>
            <a:ext cx="2599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Bulbo</a:t>
            </a:r>
            <a:endParaRPr sz="5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2"/>
          <p:cNvSpPr txBox="1"/>
          <p:nvPr>
            <p:ph type="title"/>
          </p:nvPr>
        </p:nvSpPr>
        <p:spPr>
          <a:xfrm>
            <a:off x="6433550" y="8643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Q</a:t>
            </a:r>
            <a:endParaRPr sz="3220"/>
          </a:p>
        </p:txBody>
      </p:sp>
      <p:sp>
        <p:nvSpPr>
          <p:cNvPr id="193" name="Google Shape;193;p32"/>
          <p:cNvSpPr txBox="1"/>
          <p:nvPr>
            <p:ph idx="1" type="body"/>
          </p:nvPr>
        </p:nvSpPr>
        <p:spPr>
          <a:xfrm>
            <a:off x="-742700" y="4396750"/>
            <a:ext cx="305400" cy="2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32"/>
          <p:cNvSpPr txBox="1"/>
          <p:nvPr/>
        </p:nvSpPr>
        <p:spPr>
          <a:xfrm>
            <a:off x="335450" y="4248975"/>
            <a:ext cx="3172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Q</a:t>
            </a:r>
            <a:r>
              <a:rPr lang="en" sz="3000"/>
              <a:t>uinceanera </a:t>
            </a:r>
            <a:endParaRPr sz="3000"/>
          </a:p>
        </p:txBody>
      </p:sp>
      <p:pic>
        <p:nvPicPr>
          <p:cNvPr id="195" name="Google Shape;19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913014" cy="394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 txBox="1"/>
          <p:nvPr/>
        </p:nvSpPr>
        <p:spPr>
          <a:xfrm>
            <a:off x="5870275" y="810675"/>
            <a:ext cx="1998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 </a:t>
            </a:r>
            <a:endParaRPr sz="2400"/>
          </a:p>
        </p:txBody>
      </p:sp>
      <p:sp>
        <p:nvSpPr>
          <p:cNvPr id="201" name="Google Shape;201;p33"/>
          <p:cNvSpPr txBox="1"/>
          <p:nvPr/>
        </p:nvSpPr>
        <p:spPr>
          <a:xfrm>
            <a:off x="545100" y="4165150"/>
            <a:ext cx="36621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50">
                <a:solidFill>
                  <a:srgbClr val="202124"/>
                </a:solidFill>
                <a:highlight>
                  <a:srgbClr val="FFFFFF"/>
                </a:highlight>
              </a:rPr>
              <a:t>récord</a:t>
            </a:r>
            <a:endParaRPr sz="5200"/>
          </a:p>
        </p:txBody>
      </p:sp>
      <p:pic>
        <p:nvPicPr>
          <p:cNvPr id="202" name="Google Shape;20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565474" cy="3710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4"/>
          <p:cNvSpPr txBox="1"/>
          <p:nvPr/>
        </p:nvSpPr>
        <p:spPr>
          <a:xfrm>
            <a:off x="5674625" y="587025"/>
            <a:ext cx="2767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 </a:t>
            </a:r>
            <a:endParaRPr sz="2800"/>
          </a:p>
        </p:txBody>
      </p:sp>
      <p:sp>
        <p:nvSpPr>
          <p:cNvPr id="208" name="Google Shape;208;p34"/>
          <p:cNvSpPr txBox="1"/>
          <p:nvPr/>
        </p:nvSpPr>
        <p:spPr>
          <a:xfrm>
            <a:off x="475225" y="4262950"/>
            <a:ext cx="3242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Sal</a:t>
            </a:r>
            <a:endParaRPr sz="3800"/>
          </a:p>
        </p:txBody>
      </p:sp>
      <p:pic>
        <p:nvPicPr>
          <p:cNvPr id="209" name="Google Shape;20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369824" cy="3577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5"/>
          <p:cNvSpPr txBox="1"/>
          <p:nvPr>
            <p:ph type="title"/>
          </p:nvPr>
        </p:nvSpPr>
        <p:spPr>
          <a:xfrm>
            <a:off x="6419625" y="380725"/>
            <a:ext cx="121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</a:t>
            </a:r>
            <a:endParaRPr sz="2720"/>
          </a:p>
        </p:txBody>
      </p:sp>
      <p:sp>
        <p:nvSpPr>
          <p:cNvPr id="215" name="Google Shape;215;p35"/>
          <p:cNvSpPr txBox="1"/>
          <p:nvPr>
            <p:ph idx="1" type="body"/>
          </p:nvPr>
        </p:nvSpPr>
        <p:spPr>
          <a:xfrm>
            <a:off x="-8753725" y="37628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5"/>
          <p:cNvSpPr txBox="1"/>
          <p:nvPr/>
        </p:nvSpPr>
        <p:spPr>
          <a:xfrm>
            <a:off x="1414475" y="4410550"/>
            <a:ext cx="7406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tasa</a:t>
            </a:r>
            <a:endParaRPr sz="2700"/>
          </a:p>
        </p:txBody>
      </p:sp>
      <p:pic>
        <p:nvPicPr>
          <p:cNvPr id="217" name="Google Shape;21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2475" y="684014"/>
            <a:ext cx="4419599" cy="3021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/>
          <p:nvPr>
            <p:ph type="title"/>
          </p:nvPr>
        </p:nvSpPr>
        <p:spPr>
          <a:xfrm>
            <a:off x="4519150" y="445025"/>
            <a:ext cx="4313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 </a:t>
            </a:r>
            <a:endParaRPr/>
          </a:p>
        </p:txBody>
      </p:sp>
      <p:pic>
        <p:nvPicPr>
          <p:cNvPr id="223" name="Google Shape;2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50" y="163150"/>
            <a:ext cx="3480550" cy="3480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6"/>
          <p:cNvSpPr txBox="1"/>
          <p:nvPr/>
        </p:nvSpPr>
        <p:spPr>
          <a:xfrm>
            <a:off x="777525" y="4067925"/>
            <a:ext cx="3366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Uncle </a:t>
            </a:r>
            <a:endParaRPr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7"/>
          <p:cNvSpPr txBox="1"/>
          <p:nvPr/>
        </p:nvSpPr>
        <p:spPr>
          <a:xfrm>
            <a:off x="6289600" y="782700"/>
            <a:ext cx="2949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V</a:t>
            </a:r>
            <a:endParaRPr sz="2700"/>
          </a:p>
        </p:txBody>
      </p:sp>
      <p:sp>
        <p:nvSpPr>
          <p:cNvPr id="230" name="Google Shape;230;p37"/>
          <p:cNvSpPr txBox="1"/>
          <p:nvPr/>
        </p:nvSpPr>
        <p:spPr>
          <a:xfrm>
            <a:off x="237600" y="4137175"/>
            <a:ext cx="2753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50">
                <a:solidFill>
                  <a:srgbClr val="202124"/>
                </a:solidFill>
                <a:highlight>
                  <a:srgbClr val="FFFFFF"/>
                </a:highlight>
              </a:rPr>
              <a:t>venado</a:t>
            </a:r>
            <a:endParaRPr sz="4200"/>
          </a:p>
        </p:txBody>
      </p:sp>
      <p:pic>
        <p:nvPicPr>
          <p:cNvPr id="231" name="Google Shape;23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459330" cy="3832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8"/>
          <p:cNvSpPr txBox="1"/>
          <p:nvPr>
            <p:ph type="title"/>
          </p:nvPr>
        </p:nvSpPr>
        <p:spPr>
          <a:xfrm>
            <a:off x="5329400" y="556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</a:t>
            </a:r>
            <a:endParaRPr/>
          </a:p>
        </p:txBody>
      </p:sp>
      <p:sp>
        <p:nvSpPr>
          <p:cNvPr id="237" name="Google Shape;237;p38"/>
          <p:cNvSpPr txBox="1"/>
          <p:nvPr/>
        </p:nvSpPr>
        <p:spPr>
          <a:xfrm>
            <a:off x="307500" y="4276925"/>
            <a:ext cx="32427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Watermelon </a:t>
            </a:r>
            <a:endParaRPr sz="2900"/>
          </a:p>
        </p:txBody>
      </p:sp>
      <p:pic>
        <p:nvPicPr>
          <p:cNvPr id="238" name="Google Shape;23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972124" cy="3972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9"/>
          <p:cNvSpPr txBox="1"/>
          <p:nvPr/>
        </p:nvSpPr>
        <p:spPr>
          <a:xfrm>
            <a:off x="6750850" y="559075"/>
            <a:ext cx="198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44" name="Google Shape;244;p39"/>
          <p:cNvSpPr txBox="1"/>
          <p:nvPr/>
        </p:nvSpPr>
        <p:spPr>
          <a:xfrm>
            <a:off x="5773575" y="424350"/>
            <a:ext cx="1491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X</a:t>
            </a:r>
            <a:endParaRPr sz="2700"/>
          </a:p>
        </p:txBody>
      </p:sp>
      <p:pic>
        <p:nvPicPr>
          <p:cNvPr id="245" name="Google Shape;24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96575" cy="27687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9"/>
          <p:cNvSpPr txBox="1"/>
          <p:nvPr/>
        </p:nvSpPr>
        <p:spPr>
          <a:xfrm>
            <a:off x="601000" y="3773775"/>
            <a:ext cx="3452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202124"/>
                </a:solidFill>
                <a:highlight>
                  <a:srgbClr val="FFFFFF"/>
                </a:highlight>
              </a:rPr>
              <a:t>xeno</a:t>
            </a:r>
            <a:endParaRPr sz="3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/>
          <p:nvPr/>
        </p:nvSpPr>
        <p:spPr>
          <a:xfrm>
            <a:off x="5954175" y="712825"/>
            <a:ext cx="2753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Y</a:t>
            </a:r>
            <a:endParaRPr sz="2700"/>
          </a:p>
        </p:txBody>
      </p:sp>
      <p:sp>
        <p:nvSpPr>
          <p:cNvPr id="252" name="Google Shape;252;p40"/>
          <p:cNvSpPr txBox="1"/>
          <p:nvPr/>
        </p:nvSpPr>
        <p:spPr>
          <a:xfrm>
            <a:off x="223625" y="4276925"/>
            <a:ext cx="4584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Yema</a:t>
            </a:r>
            <a:endParaRPr sz="2400"/>
          </a:p>
        </p:txBody>
      </p:sp>
      <p:pic>
        <p:nvPicPr>
          <p:cNvPr id="253" name="Google Shape;25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292289" cy="39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1"/>
          <p:cNvSpPr txBox="1"/>
          <p:nvPr/>
        </p:nvSpPr>
        <p:spPr>
          <a:xfrm>
            <a:off x="5800425" y="587025"/>
            <a:ext cx="2879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Z</a:t>
            </a:r>
            <a:endParaRPr sz="2700"/>
          </a:p>
        </p:txBody>
      </p:sp>
      <p:sp>
        <p:nvSpPr>
          <p:cNvPr id="259" name="Google Shape;259;p41"/>
          <p:cNvSpPr txBox="1"/>
          <p:nvPr/>
        </p:nvSpPr>
        <p:spPr>
          <a:xfrm>
            <a:off x="391350" y="4151150"/>
            <a:ext cx="4402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200"/>
          </a:p>
        </p:txBody>
      </p:sp>
      <p:sp>
        <p:nvSpPr>
          <p:cNvPr id="260" name="Google Shape;260;p41"/>
          <p:cNvSpPr txBox="1"/>
          <p:nvPr/>
        </p:nvSpPr>
        <p:spPr>
          <a:xfrm>
            <a:off x="517150" y="4109200"/>
            <a:ext cx="34662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rgbClr val="202124"/>
                </a:solidFill>
                <a:highlight>
                  <a:srgbClr val="F8F9FA"/>
                </a:highlight>
              </a:rPr>
              <a:t>zanahoria</a:t>
            </a:r>
            <a:endParaRPr sz="25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1" name="Google Shape;26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68725"/>
            <a:ext cx="4419600" cy="311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325250" y="452300"/>
            <a:ext cx="3761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/>
              <a:t>C</a:t>
            </a:r>
            <a:endParaRPr sz="5700"/>
          </a:p>
        </p:txBody>
      </p:sp>
      <p:sp>
        <p:nvSpPr>
          <p:cNvPr id="70" name="Google Shape;70;p15"/>
          <p:cNvSpPr txBox="1"/>
          <p:nvPr/>
        </p:nvSpPr>
        <p:spPr>
          <a:xfrm>
            <a:off x="419300" y="4137175"/>
            <a:ext cx="6331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Cebra </a:t>
            </a:r>
            <a:endParaRPr sz="5100"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300" y="312525"/>
            <a:ext cx="4292274" cy="3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4572000" y="1145525"/>
            <a:ext cx="4086000" cy="13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711"/>
              <a:t>Ch </a:t>
            </a:r>
            <a:endParaRPr sz="5711"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 flipH="1" rot="10800000">
            <a:off x="-357000" y="4555900"/>
            <a:ext cx="357000" cy="1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]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675" y="265000"/>
            <a:ext cx="3360150" cy="28099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503175" y="3775300"/>
            <a:ext cx="2529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Chica</a:t>
            </a:r>
            <a:endParaRPr sz="5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5040650" y="342125"/>
            <a:ext cx="315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720"/>
              <a:t>D </a:t>
            </a:r>
            <a:endParaRPr sz="5720"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128600" y="5143500"/>
            <a:ext cx="6156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/>
        </p:nvSpPr>
        <p:spPr>
          <a:xfrm>
            <a:off x="334350" y="4076225"/>
            <a:ext cx="6725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Deberes</a:t>
            </a:r>
            <a:r>
              <a:rPr lang="en" sz="2000"/>
              <a:t> </a:t>
            </a:r>
            <a:endParaRPr sz="2000"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025" y="1259650"/>
            <a:ext cx="3677600" cy="26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/>
        </p:nvSpPr>
        <p:spPr>
          <a:xfrm>
            <a:off x="6261650" y="587025"/>
            <a:ext cx="22782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/>
          </a:p>
        </p:txBody>
      </p:sp>
      <p:sp>
        <p:nvSpPr>
          <p:cNvPr id="93" name="Google Shape;93;p18"/>
          <p:cNvSpPr txBox="1"/>
          <p:nvPr/>
        </p:nvSpPr>
        <p:spPr>
          <a:xfrm>
            <a:off x="6219725" y="670900"/>
            <a:ext cx="21804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E</a:t>
            </a:r>
            <a:endParaRPr sz="3700"/>
          </a:p>
        </p:txBody>
      </p:sp>
      <p:sp>
        <p:nvSpPr>
          <p:cNvPr id="94" name="Google Shape;94;p18"/>
          <p:cNvSpPr txBox="1"/>
          <p:nvPr/>
        </p:nvSpPr>
        <p:spPr>
          <a:xfrm>
            <a:off x="601000" y="4109200"/>
            <a:ext cx="5478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Escalera </a:t>
            </a:r>
            <a:endParaRPr sz="3200"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150" y="138425"/>
            <a:ext cx="4179101" cy="365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5478950" y="1229975"/>
            <a:ext cx="33855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/>
              <a:t>F</a:t>
            </a:r>
            <a:endParaRPr sz="5700"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350" y="503175"/>
            <a:ext cx="4124226" cy="274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/>
        </p:nvSpPr>
        <p:spPr>
          <a:xfrm>
            <a:off x="251600" y="3564100"/>
            <a:ext cx="3018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Fresa</a:t>
            </a:r>
            <a:endParaRPr sz="5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/>
        </p:nvSpPr>
        <p:spPr>
          <a:xfrm>
            <a:off x="5520850" y="922475"/>
            <a:ext cx="3326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G</a:t>
            </a:r>
            <a:endParaRPr sz="5400"/>
          </a:p>
        </p:txBody>
      </p:sp>
      <p:sp>
        <p:nvSpPr>
          <p:cNvPr id="108" name="Google Shape;108;p20"/>
          <p:cNvSpPr txBox="1"/>
          <p:nvPr/>
        </p:nvSpPr>
        <p:spPr>
          <a:xfrm>
            <a:off x="405350" y="4039325"/>
            <a:ext cx="4123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Gato</a:t>
            </a:r>
            <a:r>
              <a:rPr lang="en" sz="3100"/>
              <a:t> </a:t>
            </a:r>
            <a:endParaRPr sz="3100"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350" y="278200"/>
            <a:ext cx="4572003" cy="339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5971200" y="824625"/>
            <a:ext cx="3172800" cy="11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</a:t>
            </a:r>
            <a:endParaRPr b="1"/>
          </a:p>
        </p:txBody>
      </p:sp>
      <p:sp>
        <p:nvSpPr>
          <p:cNvPr id="115" name="Google Shape;115;p21"/>
          <p:cNvSpPr txBox="1"/>
          <p:nvPr/>
        </p:nvSpPr>
        <p:spPr>
          <a:xfrm>
            <a:off x="447250" y="4235000"/>
            <a:ext cx="3592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Hombre</a:t>
            </a:r>
            <a:r>
              <a:rPr lang="en" sz="3000"/>
              <a:t> </a:t>
            </a:r>
            <a:endParaRPr sz="3000"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930200" cy="393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