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</p:sldIdLst>
  <p:sldSz cy="6858000" cx="9144000"/>
  <p:notesSz cx="6854825" cy="966627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6854825" cy="9666287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6854825" cy="9666287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;n"/>
          <p:cNvSpPr/>
          <p:nvPr/>
        </p:nvSpPr>
        <p:spPr>
          <a:xfrm>
            <a:off x="0" y="0"/>
            <a:ext cx="6854825" cy="9666287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;n"/>
          <p:cNvSpPr/>
          <p:nvPr>
            <p:ph idx="2" type="sldImg"/>
          </p:nvPr>
        </p:nvSpPr>
        <p:spPr>
          <a:xfrm>
            <a:off x="-11798300" y="-11796712"/>
            <a:ext cx="11793537" cy="125269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" name="Google Shape;7;n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6" name="Google Shape;26;p4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4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97" name="Google Shape;97;p23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3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5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05" name="Google Shape;105;p25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5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7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3" name="Google Shape;113;p27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27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9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1" name="Google Shape;121;p29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9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1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9" name="Google Shape;129;p31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31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3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7" name="Google Shape;137;p33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33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5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45" name="Google Shape;145;p35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35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7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53" name="Google Shape;153;p37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37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9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2" name="Google Shape;162;p39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39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41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0" name="Google Shape;170;p41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41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3" name="Google Shape;33;p7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7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3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8" name="Google Shape;178;p43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43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45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6" name="Google Shape;186;p45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45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47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94" name="Google Shape;194;p47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47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51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2" name="Google Shape;202;p51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51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53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10" name="Google Shape;210;p53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53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55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18" name="Google Shape;218;p55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55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57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26" name="Google Shape;226;p57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57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59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34" name="Google Shape;234;p59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59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61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42" name="Google Shape;242;p61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61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63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50" name="Google Shape;250;p63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63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1" name="Google Shape;41;p9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9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65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58" name="Google Shape;258;p65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65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9" name="Google Shape;49;p11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11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7" name="Google Shape;57;p13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3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5" name="Google Shape;65;p15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5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73" name="Google Shape;73;p17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7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9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81" name="Google Shape;81;p19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9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1:notes"/>
          <p:cNvSpPr/>
          <p:nvPr>
            <p:ph idx="2" type="sldImg"/>
          </p:nvPr>
        </p:nvSpPr>
        <p:spPr>
          <a:xfrm>
            <a:off x="2141537" y="735012"/>
            <a:ext cx="2570162" cy="3624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89" name="Google Shape;89;p21:notes"/>
          <p:cNvSpPr/>
          <p:nvPr/>
        </p:nvSpPr>
        <p:spPr>
          <a:xfrm>
            <a:off x="685800" y="4591050"/>
            <a:ext cx="5483225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1:notes"/>
          <p:cNvSpPr txBox="1"/>
          <p:nvPr>
            <p:ph idx="1" type="body"/>
          </p:nvPr>
        </p:nvSpPr>
        <p:spPr>
          <a:xfrm>
            <a:off x="685800" y="4591050"/>
            <a:ext cx="5476875" cy="434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0" type="dt"/>
          </p:nvPr>
        </p:nvSpPr>
        <p:spPr>
          <a:xfrm>
            <a:off x="685800" y="6248400"/>
            <a:ext cx="18986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1" type="ftr"/>
          </p:nvPr>
        </p:nvSpPr>
        <p:spPr>
          <a:xfrm>
            <a:off x="3124200" y="6248400"/>
            <a:ext cx="28892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2" type="sldNum"/>
          </p:nvPr>
        </p:nvSpPr>
        <p:spPr>
          <a:xfrm>
            <a:off x="6553200" y="6248400"/>
            <a:ext cx="18986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/>
          <p:nvPr>
            <p:ph idx="10" type="dt"/>
          </p:nvPr>
        </p:nvSpPr>
        <p:spPr>
          <a:xfrm>
            <a:off x="685800" y="6248400"/>
            <a:ext cx="18986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1" type="ftr"/>
          </p:nvPr>
        </p:nvSpPr>
        <p:spPr>
          <a:xfrm>
            <a:off x="3124200" y="6248400"/>
            <a:ext cx="28892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2" type="sldNum"/>
          </p:nvPr>
        </p:nvSpPr>
        <p:spPr>
          <a:xfrm>
            <a:off x="6553200" y="6248400"/>
            <a:ext cx="18986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"/>
          <p:cNvSpPr txBox="1"/>
          <p:nvPr>
            <p:ph type="title"/>
          </p:nvPr>
        </p:nvSpPr>
        <p:spPr>
          <a:xfrm>
            <a:off x="685800" y="463550"/>
            <a:ext cx="7766050" cy="1431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E3EBF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" type="body"/>
          </p:nvPr>
        </p:nvSpPr>
        <p:spPr>
          <a:xfrm>
            <a:off x="685800" y="1981200"/>
            <a:ext cx="7766050" cy="4108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0" type="dt"/>
          </p:nvPr>
        </p:nvSpPr>
        <p:spPr>
          <a:xfrm>
            <a:off x="685800" y="6248400"/>
            <a:ext cx="18986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3124200" y="6248400"/>
            <a:ext cx="28892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6553200" y="6248400"/>
            <a:ext cx="18986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24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4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6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7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5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4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6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idx="4294967295" type="title"/>
          </p:nvPr>
        </p:nvSpPr>
        <p:spPr>
          <a:xfrm>
            <a:off x="685800" y="2139950"/>
            <a:ext cx="7772400" cy="143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BF1"/>
              </a:buClr>
              <a:buFont typeface="Comic Sans MS"/>
              <a:buNone/>
            </a:pPr>
            <a:r>
              <a:rPr b="0" i="0" lang="en-US" sz="4400" u="none" cap="none" strike="noStrike">
                <a:solidFill>
                  <a:srgbClr val="E3EBF1"/>
                </a:solidFill>
                <a:latin typeface="Comic Sans MS"/>
                <a:ea typeface="Comic Sans MS"/>
                <a:cs typeface="Comic Sans MS"/>
                <a:sym typeface="Comic Sans MS"/>
              </a:rPr>
              <a:t>El alfabeto</a:t>
            </a:r>
            <a:br>
              <a:rPr b="0" i="0" lang="en-US" sz="4400" u="none" cap="none" strike="noStrike">
                <a:solidFill>
                  <a:srgbClr val="E3EBF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/>
          </a:p>
        </p:txBody>
      </p:sp>
      <p:sp>
        <p:nvSpPr>
          <p:cNvPr id="30" name="Google Shape;30;p4"/>
          <p:cNvSpPr txBox="1"/>
          <p:nvPr>
            <p:ph idx="1" type="subTitle"/>
          </p:nvPr>
        </p:nvSpPr>
        <p:spPr>
          <a:xfrm>
            <a:off x="1371600" y="4019550"/>
            <a:ext cx="6400800" cy="175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3"/>
          <p:cNvSpPr txBox="1"/>
          <p:nvPr/>
        </p:nvSpPr>
        <p:spPr>
          <a:xfrm>
            <a:off x="4465637" y="4784725"/>
            <a:ext cx="4679950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acheh</a:t>
            </a:r>
            <a:endParaRPr/>
          </a:p>
        </p:txBody>
      </p:sp>
      <p:sp>
        <p:nvSpPr>
          <p:cNvPr id="102" name="Google Shape;102;p13"/>
          <p:cNvSpPr/>
          <p:nvPr/>
        </p:nvSpPr>
        <p:spPr>
          <a:xfrm>
            <a:off x="4211637" y="1341437"/>
            <a:ext cx="1944687" cy="273526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H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4"/>
          <p:cNvSpPr txBox="1"/>
          <p:nvPr/>
        </p:nvSpPr>
        <p:spPr>
          <a:xfrm>
            <a:off x="6805612" y="4784725"/>
            <a:ext cx="2017712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ee</a:t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4572000" y="1295400"/>
            <a:ext cx="914400" cy="30480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i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5"/>
          <p:cNvSpPr txBox="1"/>
          <p:nvPr/>
        </p:nvSpPr>
        <p:spPr>
          <a:xfrm>
            <a:off x="5749925" y="4784725"/>
            <a:ext cx="3394075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hota</a:t>
            </a:r>
            <a:endParaRPr/>
          </a:p>
        </p:txBody>
      </p:sp>
      <p:sp>
        <p:nvSpPr>
          <p:cNvPr id="118" name="Google Shape;118;p15"/>
          <p:cNvSpPr/>
          <p:nvPr/>
        </p:nvSpPr>
        <p:spPr>
          <a:xfrm>
            <a:off x="4211637" y="1341437"/>
            <a:ext cx="1655762" cy="295116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J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6"/>
          <p:cNvSpPr txBox="1"/>
          <p:nvPr/>
        </p:nvSpPr>
        <p:spPr>
          <a:xfrm>
            <a:off x="6300787" y="4784725"/>
            <a:ext cx="2843212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kah</a:t>
            </a:r>
            <a:endParaRPr/>
          </a:p>
        </p:txBody>
      </p:sp>
      <p:sp>
        <p:nvSpPr>
          <p:cNvPr id="126" name="Google Shape;126;p16"/>
          <p:cNvSpPr/>
          <p:nvPr/>
        </p:nvSpPr>
        <p:spPr>
          <a:xfrm>
            <a:off x="4211637" y="1341437"/>
            <a:ext cx="1944687" cy="287972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K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7"/>
          <p:cNvSpPr txBox="1"/>
          <p:nvPr/>
        </p:nvSpPr>
        <p:spPr>
          <a:xfrm>
            <a:off x="5842000" y="4784725"/>
            <a:ext cx="3302000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eleh</a:t>
            </a:r>
            <a:endParaRPr/>
          </a:p>
        </p:txBody>
      </p:sp>
      <p:sp>
        <p:nvSpPr>
          <p:cNvPr id="134" name="Google Shape;134;p17"/>
          <p:cNvSpPr/>
          <p:nvPr/>
        </p:nvSpPr>
        <p:spPr>
          <a:xfrm>
            <a:off x="4284662" y="1700212"/>
            <a:ext cx="1554162" cy="245903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L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8"/>
          <p:cNvSpPr/>
          <p:nvPr/>
        </p:nvSpPr>
        <p:spPr>
          <a:xfrm>
            <a:off x="3762375" y="1484312"/>
            <a:ext cx="2681287" cy="280987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LL</a:t>
            </a:r>
          </a:p>
        </p:txBody>
      </p:sp>
      <p:sp>
        <p:nvSpPr>
          <p:cNvPr id="142" name="Google Shape;142;p18"/>
          <p:cNvSpPr txBox="1"/>
          <p:nvPr/>
        </p:nvSpPr>
        <p:spPr>
          <a:xfrm>
            <a:off x="5016500" y="4784725"/>
            <a:ext cx="4127500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elyeh</a:t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19"/>
          <p:cNvSpPr txBox="1"/>
          <p:nvPr/>
        </p:nvSpPr>
        <p:spPr>
          <a:xfrm>
            <a:off x="4833937" y="4784725"/>
            <a:ext cx="4310062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emeh</a:t>
            </a:r>
            <a:endParaRPr/>
          </a:p>
        </p:txBody>
      </p:sp>
      <p:sp>
        <p:nvSpPr>
          <p:cNvPr id="150" name="Google Shape;150;p19"/>
          <p:cNvSpPr/>
          <p:nvPr/>
        </p:nvSpPr>
        <p:spPr>
          <a:xfrm>
            <a:off x="4140200" y="1412875"/>
            <a:ext cx="2016125" cy="27368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M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0"/>
          <p:cNvSpPr txBox="1"/>
          <p:nvPr/>
        </p:nvSpPr>
        <p:spPr>
          <a:xfrm>
            <a:off x="5291137" y="4784725"/>
            <a:ext cx="3852862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eneh</a:t>
            </a:r>
            <a:endParaRPr/>
          </a:p>
        </p:txBody>
      </p:sp>
      <p:sp>
        <p:nvSpPr>
          <p:cNvPr id="158" name="Google Shape;158;p20"/>
          <p:cNvSpPr/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0"/>
          <p:cNvSpPr/>
          <p:nvPr/>
        </p:nvSpPr>
        <p:spPr>
          <a:xfrm>
            <a:off x="4140200" y="1484312"/>
            <a:ext cx="2160587" cy="27368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N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21"/>
          <p:cNvSpPr/>
          <p:nvPr/>
        </p:nvSpPr>
        <p:spPr>
          <a:xfrm>
            <a:off x="3995737" y="1125537"/>
            <a:ext cx="2447925" cy="338296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Ñ</a:t>
            </a:r>
          </a:p>
        </p:txBody>
      </p:sp>
      <p:sp>
        <p:nvSpPr>
          <p:cNvPr id="167" name="Google Shape;167;p21"/>
          <p:cNvSpPr txBox="1"/>
          <p:nvPr/>
        </p:nvSpPr>
        <p:spPr>
          <a:xfrm>
            <a:off x="4467225" y="4784725"/>
            <a:ext cx="4678362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eñyeh</a:t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22"/>
          <p:cNvSpPr txBox="1"/>
          <p:nvPr/>
        </p:nvSpPr>
        <p:spPr>
          <a:xfrm>
            <a:off x="6878637" y="4784725"/>
            <a:ext cx="2017712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oh</a:t>
            </a:r>
            <a:endParaRPr/>
          </a:p>
        </p:txBody>
      </p:sp>
      <p:sp>
        <p:nvSpPr>
          <p:cNvPr id="175" name="Google Shape;175;p22"/>
          <p:cNvSpPr/>
          <p:nvPr/>
        </p:nvSpPr>
        <p:spPr>
          <a:xfrm>
            <a:off x="4284662" y="1268412"/>
            <a:ext cx="1800225" cy="302418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O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3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5"/>
          <p:cNvSpPr/>
          <p:nvPr/>
        </p:nvSpPr>
        <p:spPr>
          <a:xfrm>
            <a:off x="4284662" y="1557337"/>
            <a:ext cx="1511300" cy="23050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38" name="Google Shape;38;p5"/>
          <p:cNvSpPr txBox="1"/>
          <p:nvPr/>
        </p:nvSpPr>
        <p:spPr>
          <a:xfrm>
            <a:off x="6734175" y="4784725"/>
            <a:ext cx="2017712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ah</a:t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23"/>
          <p:cNvSpPr txBox="1"/>
          <p:nvPr/>
        </p:nvSpPr>
        <p:spPr>
          <a:xfrm>
            <a:off x="6300787" y="4784725"/>
            <a:ext cx="2935287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peh</a:t>
            </a:r>
            <a:endParaRPr/>
          </a:p>
        </p:txBody>
      </p:sp>
      <p:sp>
        <p:nvSpPr>
          <p:cNvPr id="183" name="Google Shape;183;p23"/>
          <p:cNvSpPr/>
          <p:nvPr/>
        </p:nvSpPr>
        <p:spPr>
          <a:xfrm>
            <a:off x="4140200" y="1341437"/>
            <a:ext cx="1944687" cy="295116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P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Google Shape;189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24"/>
          <p:cNvSpPr txBox="1"/>
          <p:nvPr/>
        </p:nvSpPr>
        <p:spPr>
          <a:xfrm>
            <a:off x="6300787" y="4784725"/>
            <a:ext cx="2843212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cuh</a:t>
            </a:r>
            <a:endParaRPr/>
          </a:p>
        </p:txBody>
      </p:sp>
      <p:sp>
        <p:nvSpPr>
          <p:cNvPr id="191" name="Google Shape;191;p24"/>
          <p:cNvSpPr/>
          <p:nvPr/>
        </p:nvSpPr>
        <p:spPr>
          <a:xfrm>
            <a:off x="4211637" y="1341437"/>
            <a:ext cx="1944687" cy="280828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Q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Google Shape;197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25"/>
          <p:cNvSpPr txBox="1"/>
          <p:nvPr/>
        </p:nvSpPr>
        <p:spPr>
          <a:xfrm>
            <a:off x="5284276" y="4784725"/>
            <a:ext cx="3859800" cy="207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erre</a:t>
            </a:r>
            <a:endParaRPr/>
          </a:p>
        </p:txBody>
      </p:sp>
      <p:sp>
        <p:nvSpPr>
          <p:cNvPr id="199" name="Google Shape;199;p25"/>
          <p:cNvSpPr/>
          <p:nvPr/>
        </p:nvSpPr>
        <p:spPr>
          <a:xfrm>
            <a:off x="4140200" y="1341437"/>
            <a:ext cx="1944687" cy="287972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R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Google Shape;205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26"/>
          <p:cNvSpPr txBox="1"/>
          <p:nvPr/>
        </p:nvSpPr>
        <p:spPr>
          <a:xfrm>
            <a:off x="5383212" y="4784725"/>
            <a:ext cx="3760787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eseh</a:t>
            </a:r>
            <a:endParaRPr/>
          </a:p>
        </p:txBody>
      </p:sp>
      <p:sp>
        <p:nvSpPr>
          <p:cNvPr id="207" name="Google Shape;207;p26"/>
          <p:cNvSpPr/>
          <p:nvPr/>
        </p:nvSpPr>
        <p:spPr>
          <a:xfrm>
            <a:off x="4211637" y="1412875"/>
            <a:ext cx="2016125" cy="280828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S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27"/>
          <p:cNvSpPr txBox="1"/>
          <p:nvPr/>
        </p:nvSpPr>
        <p:spPr>
          <a:xfrm>
            <a:off x="6759575" y="4784725"/>
            <a:ext cx="2476500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teh</a:t>
            </a:r>
            <a:endParaRPr/>
          </a:p>
        </p:txBody>
      </p:sp>
      <p:sp>
        <p:nvSpPr>
          <p:cNvPr id="215" name="Google Shape;215;p27"/>
          <p:cNvSpPr/>
          <p:nvPr/>
        </p:nvSpPr>
        <p:spPr>
          <a:xfrm>
            <a:off x="4140200" y="1412875"/>
            <a:ext cx="2016125" cy="27368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T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Google Shape;221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28"/>
          <p:cNvSpPr txBox="1"/>
          <p:nvPr/>
        </p:nvSpPr>
        <p:spPr>
          <a:xfrm>
            <a:off x="6208712" y="4784725"/>
            <a:ext cx="2935287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uuh</a:t>
            </a:r>
            <a:endParaRPr/>
          </a:p>
        </p:txBody>
      </p:sp>
      <p:sp>
        <p:nvSpPr>
          <p:cNvPr id="223" name="Google Shape;223;p28"/>
          <p:cNvSpPr/>
          <p:nvPr/>
        </p:nvSpPr>
        <p:spPr>
          <a:xfrm>
            <a:off x="4140200" y="1268412"/>
            <a:ext cx="1944687" cy="29527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U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Google Shape;229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29"/>
          <p:cNvSpPr txBox="1"/>
          <p:nvPr/>
        </p:nvSpPr>
        <p:spPr>
          <a:xfrm>
            <a:off x="4465637" y="4784725"/>
            <a:ext cx="4679950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uuveh</a:t>
            </a:r>
            <a:endParaRPr/>
          </a:p>
        </p:txBody>
      </p:sp>
      <p:sp>
        <p:nvSpPr>
          <p:cNvPr id="231" name="Google Shape;231;p29"/>
          <p:cNvSpPr/>
          <p:nvPr/>
        </p:nvSpPr>
        <p:spPr>
          <a:xfrm>
            <a:off x="4067175" y="1268412"/>
            <a:ext cx="2089150" cy="302418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V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Google Shape;237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30"/>
          <p:cNvSpPr txBox="1"/>
          <p:nvPr/>
        </p:nvSpPr>
        <p:spPr>
          <a:xfrm>
            <a:off x="1587" y="4908550"/>
            <a:ext cx="9332912" cy="19224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2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uuveh dobleh</a:t>
            </a:r>
            <a:endParaRPr/>
          </a:p>
        </p:txBody>
      </p:sp>
      <p:sp>
        <p:nvSpPr>
          <p:cNvPr id="239" name="Google Shape;239;p30"/>
          <p:cNvSpPr/>
          <p:nvPr/>
        </p:nvSpPr>
        <p:spPr>
          <a:xfrm>
            <a:off x="3851275" y="1484312"/>
            <a:ext cx="2592387" cy="266541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W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" name="Google Shape;245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31"/>
          <p:cNvSpPr txBox="1"/>
          <p:nvPr/>
        </p:nvSpPr>
        <p:spPr>
          <a:xfrm>
            <a:off x="5913437" y="4784725"/>
            <a:ext cx="3230562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ekis</a:t>
            </a:r>
            <a:endParaRPr/>
          </a:p>
        </p:txBody>
      </p:sp>
      <p:sp>
        <p:nvSpPr>
          <p:cNvPr id="247" name="Google Shape;247;p31"/>
          <p:cNvSpPr/>
          <p:nvPr/>
        </p:nvSpPr>
        <p:spPr>
          <a:xfrm>
            <a:off x="3851275" y="1412875"/>
            <a:ext cx="2665412" cy="27368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X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" name="Google Shape;253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33375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32"/>
          <p:cNvSpPr txBox="1"/>
          <p:nvPr/>
        </p:nvSpPr>
        <p:spPr>
          <a:xfrm>
            <a:off x="1152525" y="4784725"/>
            <a:ext cx="7991475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ee griegah</a:t>
            </a:r>
            <a:endParaRPr/>
          </a:p>
        </p:txBody>
      </p:sp>
      <p:sp>
        <p:nvSpPr>
          <p:cNvPr id="255" name="Google Shape;255;p32"/>
          <p:cNvSpPr/>
          <p:nvPr/>
        </p:nvSpPr>
        <p:spPr>
          <a:xfrm>
            <a:off x="3924300" y="1341437"/>
            <a:ext cx="2519362" cy="287972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Y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6"/>
          <p:cNvSpPr/>
          <p:nvPr/>
        </p:nvSpPr>
        <p:spPr>
          <a:xfrm>
            <a:off x="4176712" y="1700212"/>
            <a:ext cx="1690687" cy="24130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B</a:t>
            </a:r>
          </a:p>
        </p:txBody>
      </p:sp>
      <p:sp>
        <p:nvSpPr>
          <p:cNvPr id="46" name="Google Shape;46;p6"/>
          <p:cNvSpPr txBox="1"/>
          <p:nvPr/>
        </p:nvSpPr>
        <p:spPr>
          <a:xfrm>
            <a:off x="6086475" y="4581525"/>
            <a:ext cx="2935287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beh</a:t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Google Shape;261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33"/>
          <p:cNvSpPr txBox="1"/>
          <p:nvPr/>
        </p:nvSpPr>
        <p:spPr>
          <a:xfrm>
            <a:off x="4468772" y="4784725"/>
            <a:ext cx="4673700" cy="207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thetaa</a:t>
            </a:r>
            <a:endParaRPr/>
          </a:p>
        </p:txBody>
      </p:sp>
      <p:sp>
        <p:nvSpPr>
          <p:cNvPr id="263" name="Google Shape;263;p33"/>
          <p:cNvSpPr/>
          <p:nvPr/>
        </p:nvSpPr>
        <p:spPr>
          <a:xfrm>
            <a:off x="4067175" y="1125537"/>
            <a:ext cx="2233612" cy="319087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Z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7"/>
          <p:cNvSpPr/>
          <p:nvPr/>
        </p:nvSpPr>
        <p:spPr>
          <a:xfrm>
            <a:off x="4176712" y="1773237"/>
            <a:ext cx="1835150" cy="23495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C</a:t>
            </a:r>
          </a:p>
        </p:txBody>
      </p:sp>
      <p:sp>
        <p:nvSpPr>
          <p:cNvPr id="54" name="Google Shape;54;p7"/>
          <p:cNvSpPr txBox="1"/>
          <p:nvPr/>
        </p:nvSpPr>
        <p:spPr>
          <a:xfrm>
            <a:off x="5749925" y="4784725"/>
            <a:ext cx="3394075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theh</a:t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8"/>
          <p:cNvSpPr/>
          <p:nvPr/>
        </p:nvSpPr>
        <p:spPr>
          <a:xfrm>
            <a:off x="3648075" y="1484312"/>
            <a:ext cx="2868612" cy="266223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ch</a:t>
            </a:r>
          </a:p>
        </p:txBody>
      </p:sp>
      <p:sp>
        <p:nvSpPr>
          <p:cNvPr id="62" name="Google Shape;62;p8"/>
          <p:cNvSpPr txBox="1"/>
          <p:nvPr/>
        </p:nvSpPr>
        <p:spPr>
          <a:xfrm>
            <a:off x="5383212" y="4784725"/>
            <a:ext cx="3760787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cheh</a:t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9"/>
          <p:cNvSpPr txBox="1"/>
          <p:nvPr/>
        </p:nvSpPr>
        <p:spPr>
          <a:xfrm>
            <a:off x="6208712" y="4784725"/>
            <a:ext cx="2935287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deh</a:t>
            </a:r>
            <a:endParaRPr/>
          </a:p>
        </p:txBody>
      </p:sp>
      <p:sp>
        <p:nvSpPr>
          <p:cNvPr id="70" name="Google Shape;70;p9"/>
          <p:cNvSpPr/>
          <p:nvPr/>
        </p:nvSpPr>
        <p:spPr>
          <a:xfrm>
            <a:off x="4211637" y="1412875"/>
            <a:ext cx="1944687" cy="280828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D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0"/>
          <p:cNvSpPr txBox="1"/>
          <p:nvPr/>
        </p:nvSpPr>
        <p:spPr>
          <a:xfrm>
            <a:off x="6878637" y="4784725"/>
            <a:ext cx="2017712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eh</a:t>
            </a:r>
            <a:endParaRPr/>
          </a:p>
        </p:txBody>
      </p:sp>
      <p:sp>
        <p:nvSpPr>
          <p:cNvPr id="78" name="Google Shape;78;p10"/>
          <p:cNvSpPr/>
          <p:nvPr/>
        </p:nvSpPr>
        <p:spPr>
          <a:xfrm>
            <a:off x="4211637" y="1412875"/>
            <a:ext cx="1873250" cy="280828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E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1"/>
          <p:cNvSpPr txBox="1"/>
          <p:nvPr/>
        </p:nvSpPr>
        <p:spPr>
          <a:xfrm>
            <a:off x="5749925" y="4784725"/>
            <a:ext cx="3394075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efeh</a:t>
            </a:r>
            <a:endParaRPr/>
          </a:p>
        </p:txBody>
      </p:sp>
      <p:sp>
        <p:nvSpPr>
          <p:cNvPr id="86" name="Google Shape;86;p11"/>
          <p:cNvSpPr/>
          <p:nvPr/>
        </p:nvSpPr>
        <p:spPr>
          <a:xfrm>
            <a:off x="4211637" y="1412875"/>
            <a:ext cx="1728787" cy="259238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F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350" y="361950"/>
            <a:ext cx="6337300" cy="61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/>
          <p:cNvSpPr txBox="1"/>
          <p:nvPr/>
        </p:nvSpPr>
        <p:spPr>
          <a:xfrm>
            <a:off x="6208712" y="4784725"/>
            <a:ext cx="2935287" cy="207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3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heh</a:t>
            </a:r>
            <a:endParaRPr/>
          </a:p>
        </p:txBody>
      </p:sp>
      <p:sp>
        <p:nvSpPr>
          <p:cNvPr id="94" name="Google Shape;94;p12"/>
          <p:cNvSpPr/>
          <p:nvPr/>
        </p:nvSpPr>
        <p:spPr>
          <a:xfrm>
            <a:off x="4381500" y="1412875"/>
            <a:ext cx="1630362" cy="280828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 cap="sq" cmpd="sng" w="9525">
                  <a:solidFill>
                    <a:srgbClr val="0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Arial"/>
              </a:rPr>
              <a:t>G</a:t>
            </a:r>
          </a:p>
        </p:txBody>
      </p:sp>
    </p:spTree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