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A2489F-38FD-4E3E-AEE8-CAC809F84895}">
  <a:tblStyle styleId="{54A2489F-38FD-4E3E-AEE8-CAC809F848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4.xml"/><Relationship Id="rId22" Type="http://schemas.openxmlformats.org/officeDocument/2006/relationships/font" Target="fonts/Lato-italic.fntdata"/><Relationship Id="rId10" Type="http://schemas.openxmlformats.org/officeDocument/2006/relationships/slide" Target="slides/slide3.xml"/><Relationship Id="rId21" Type="http://schemas.openxmlformats.org/officeDocument/2006/relationships/font" Target="fonts/Lato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aleway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Raleway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1c3b8d2c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1c3b8d2c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1c3b8d2c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1c3b8d2c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1c3b8d2c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1c3b8d2c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1c3b8d2c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1c3b8d2c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1c3b8d2c8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f1c3b8d2c8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1c3b8d2c8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f1c3b8d2c8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1c3b8d2c8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1c3b8d2c8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0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0" name="Google Shape;130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23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eJRL3uBQ4CA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theguardian.com/world/article/2024/jun/19/our-hearts-are-heavy-anguish-as-papua-new-guinea-picks-up-the-pieces-after-deadly-landslid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Landslide Slideshow</a:t>
            </a:r>
            <a:endParaRPr/>
          </a:p>
        </p:txBody>
      </p:sp>
      <p:sp>
        <p:nvSpPr>
          <p:cNvPr id="150" name="Google Shape;150;p2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175" y="689750"/>
            <a:ext cx="2512626" cy="22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10 Landslides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Watch the following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/>
              <a:t> about the top 10 terrifying landslides caught on camera.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550" y="1655375"/>
            <a:ext cx="2758951" cy="233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Hearts Are Heavy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Read the following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article</a:t>
            </a:r>
            <a:r>
              <a:rPr lang="en"/>
              <a:t> about “Our Hearts Are Heavy Anguish As Papua New Guinea picks up the pieces after deadly landslide.”</a:t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200" y="1842600"/>
            <a:ext cx="2485250" cy="20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Think of a situation when you lost something really valuable to you. Write down the situation in your English books as well as how you felt about it at that time.</a:t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950" y="1665225"/>
            <a:ext cx="3488126" cy="23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On the next slide you will see a table. Draw the table into your books. Then write the similarities and differences between what you lost with what the people lost in the article.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525" y="1586400"/>
            <a:ext cx="3695050" cy="25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30"/>
          <p:cNvGraphicFramePr/>
          <p:nvPr/>
        </p:nvGraphicFramePr>
        <p:xfrm>
          <a:off x="952500" y="13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{54A2489F-38FD-4E3E-AEE8-CAC809F84895}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Similarities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Differences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3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Using evidence from the links in the article write with a minimum of 150 words a conclusion about your opinion on what you would do if you were one of those people who were in the earthquake.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075" y="1842600"/>
            <a:ext cx="3547250" cy="21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4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Draw, label and colour a picture of what is happening in the article that you have read.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875" y="1507575"/>
            <a:ext cx="3951251" cy="22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