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4" r:id="rId4"/>
    <p:sldMasterId id="2147483675" r:id="rId5"/>
    <p:sldMasterId id="2147483676" r:id="rId6"/>
  </p:sldMasterIdLst>
  <p:notesMasterIdLst>
    <p:notesMasterId r:id="rId7"/>
  </p:notesMasterIdLst>
  <p:sldIdLst>
    <p:sldId id="256" r:id="rId8"/>
    <p:sldId id="257" r:id="rId9"/>
    <p:sldId id="258" r:id="rId10"/>
    <p:sldId id="259" r:id="rId11"/>
    <p:sldId id="260" r:id="rId12"/>
    <p:sldId id="261" r:id="rId13"/>
    <p:sldId id="262" r:id="rId14"/>
    <p:sldId id="263" r:id="rId15"/>
  </p:sldIdLst>
  <p:sldSz cy="5143500" cx="9144000"/>
  <p:notesSz cx="6858000" cy="9144000"/>
  <p:embeddedFontLst>
    <p:embeddedFont>
      <p:font typeface="Raleway"/>
      <p:regular r:id="rId16"/>
      <p:bold r:id="rId17"/>
      <p:italic r:id="rId18"/>
      <p:boldItalic r:id="rId19"/>
    </p:embeddedFont>
    <p:embeddedFont>
      <p:font typeface="Lato"/>
      <p:regular r:id="rId20"/>
      <p:bold r:id="rId21"/>
      <p:italic r:id="rId22"/>
      <p:boldItalic r:id="rId23"/>
    </p:embeddedFont>
    <p:embeddedFont>
      <p:font typeface="Comfortaa"/>
      <p:regular r:id="rId24"/>
      <p:bold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Lato-regular.fntdata"/><Relationship Id="rId22" Type="http://schemas.openxmlformats.org/officeDocument/2006/relationships/font" Target="fonts/Lato-italic.fntdata"/><Relationship Id="rId21" Type="http://schemas.openxmlformats.org/officeDocument/2006/relationships/font" Target="fonts/Lato-bold.fntdata"/><Relationship Id="rId24" Type="http://schemas.openxmlformats.org/officeDocument/2006/relationships/font" Target="fonts/Comfortaa-regular.fntdata"/><Relationship Id="rId23" Type="http://schemas.openxmlformats.org/officeDocument/2006/relationships/font" Target="fonts/Lato-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25" Type="http://schemas.openxmlformats.org/officeDocument/2006/relationships/font" Target="fonts/Comfortaa-bold.fntdata"/><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notesMaster" Target="notesMasters/notesMaster1.xml"/><Relationship Id="rId8" Type="http://schemas.openxmlformats.org/officeDocument/2006/relationships/slide" Target="slides/slide1.xml"/><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font" Target="fonts/Raleway-bold.fntdata"/><Relationship Id="rId16" Type="http://schemas.openxmlformats.org/officeDocument/2006/relationships/font" Target="fonts/Raleway-regular.fntdata"/><Relationship Id="rId19" Type="http://schemas.openxmlformats.org/officeDocument/2006/relationships/font" Target="fonts/Raleway-boldItalic.fntdata"/><Relationship Id="rId18" Type="http://schemas.openxmlformats.org/officeDocument/2006/relationships/font" Target="fonts/Raleway-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2f3cc64f94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2f3cc64f94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2f3cc64f94b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2f3cc64f94b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2f3cc64f94b_0_2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2f3cc64f94b_0_2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2f3cc64f94b_0_3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2f3cc64f94b_0_3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2f3cc64f94b_0_4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 name="Google Shape;172;g2f3cc64f94b_0_4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3" name="Google Shape;173;g2f3cc64f94b_0_4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2f3cc64f94b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2f3cc64f94b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2f3cc64f94b_0_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2f3cc64f94b_0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2f3cc64f94b_0_1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2f3cc64f94b_0_1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jpg"/><Relationship Id="rId3" Type="http://schemas.openxmlformats.org/officeDocument/2006/relationships/hyperlink" Target="https://www.twinkl.co.uk/" TargetMode="Externa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1.jp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jpg"/><Relationship Id="rId3" Type="http://schemas.openxmlformats.org/officeDocument/2006/relationships/hyperlink" Target="https://www.twinkl.co.uk/" TargetMode="Externa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54" name="Shape 54"/>
        <p:cNvGrpSpPr/>
        <p:nvPr/>
      </p:nvGrpSpPr>
      <p:grpSpPr>
        <a:xfrm>
          <a:off x="0" y="0"/>
          <a:ext cx="0" cy="0"/>
          <a:chOff x="0" y="0"/>
          <a:chExt cx="0" cy="0"/>
        </a:xfrm>
      </p:grpSpPr>
      <p:sp>
        <p:nvSpPr>
          <p:cNvPr id="55" name="Google Shape;55;p14"/>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6" name="Google Shape;56;p14"/>
          <p:cNvGrpSpPr/>
          <p:nvPr/>
        </p:nvGrpSpPr>
        <p:grpSpPr>
          <a:xfrm>
            <a:off x="830392" y="1191256"/>
            <a:ext cx="745763" cy="45826"/>
            <a:chOff x="4580561" y="2589004"/>
            <a:chExt cx="1064464" cy="25200"/>
          </a:xfrm>
        </p:grpSpPr>
        <p:sp>
          <p:nvSpPr>
            <p:cNvPr id="57" name="Google Shape;57;p1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1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 name="Google Shape;59;p14"/>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lvl1pPr lvl="0" rtl="0">
              <a:spcBef>
                <a:spcPts val="0"/>
              </a:spcBef>
              <a:spcAft>
                <a:spcPts val="0"/>
              </a:spcAft>
              <a:buSzPts val="4200"/>
              <a:buNone/>
              <a:defRPr sz="4200"/>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p:txBody>
      </p:sp>
      <p:sp>
        <p:nvSpPr>
          <p:cNvPr id="60" name="Google Shape;60;p14"/>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p:txBody>
      </p:sp>
      <p:sp>
        <p:nvSpPr>
          <p:cNvPr id="61" name="Google Shape;61;p1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62" name="Shape 62"/>
        <p:cNvGrpSpPr/>
        <p:nvPr/>
      </p:nvGrpSpPr>
      <p:grpSpPr>
        <a:xfrm>
          <a:off x="0" y="0"/>
          <a:ext cx="0" cy="0"/>
          <a:chOff x="0" y="0"/>
          <a:chExt cx="0" cy="0"/>
        </a:xfrm>
      </p:grpSpPr>
      <p:grpSp>
        <p:nvGrpSpPr>
          <p:cNvPr id="63" name="Google Shape;63;p15"/>
          <p:cNvGrpSpPr/>
          <p:nvPr/>
        </p:nvGrpSpPr>
        <p:grpSpPr>
          <a:xfrm>
            <a:off x="830392" y="1191256"/>
            <a:ext cx="745763" cy="45826"/>
            <a:chOff x="4580561" y="2589004"/>
            <a:chExt cx="1064464" cy="25200"/>
          </a:xfrm>
        </p:grpSpPr>
        <p:sp>
          <p:nvSpPr>
            <p:cNvPr id="64" name="Google Shape;64;p15"/>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15"/>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15"/>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67" name="Google Shape;67;p1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8" name="Shape 68"/>
        <p:cNvGrpSpPr/>
        <p:nvPr/>
      </p:nvGrpSpPr>
      <p:grpSpPr>
        <a:xfrm>
          <a:off x="0" y="0"/>
          <a:ext cx="0" cy="0"/>
          <a:chOff x="0" y="0"/>
          <a:chExt cx="0" cy="0"/>
        </a:xfrm>
      </p:grpSpPr>
      <p:sp>
        <p:nvSpPr>
          <p:cNvPr id="69" name="Google Shape;69;p1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0" name="Google Shape;70;p16"/>
          <p:cNvGrpSpPr/>
          <p:nvPr/>
        </p:nvGrpSpPr>
        <p:grpSpPr>
          <a:xfrm>
            <a:off x="830392" y="1191256"/>
            <a:ext cx="745763" cy="45826"/>
            <a:chOff x="4580561" y="2589004"/>
            <a:chExt cx="1064464" cy="25200"/>
          </a:xfrm>
        </p:grpSpPr>
        <p:sp>
          <p:nvSpPr>
            <p:cNvPr id="71" name="Google Shape;71;p1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1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3" name="Google Shape;73;p16"/>
          <p:cNvSpPr txBox="1"/>
          <p:nvPr>
            <p:ph type="title"/>
          </p:nvPr>
        </p:nvSpPr>
        <p:spPr>
          <a:xfrm>
            <a:off x="729450" y="1318650"/>
            <a:ext cx="76887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74" name="Google Shape;74;p16"/>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75" name="Google Shape;75;p1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6" name="Shape 76"/>
        <p:cNvGrpSpPr/>
        <p:nvPr/>
      </p:nvGrpSpPr>
      <p:grpSpPr>
        <a:xfrm>
          <a:off x="0" y="0"/>
          <a:ext cx="0" cy="0"/>
          <a:chOff x="0" y="0"/>
          <a:chExt cx="0" cy="0"/>
        </a:xfrm>
      </p:grpSpPr>
      <p:sp>
        <p:nvSpPr>
          <p:cNvPr id="77" name="Google Shape;77;p1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8" name="Google Shape;78;p17"/>
          <p:cNvGrpSpPr/>
          <p:nvPr/>
        </p:nvGrpSpPr>
        <p:grpSpPr>
          <a:xfrm>
            <a:off x="830392" y="1191256"/>
            <a:ext cx="745763" cy="45826"/>
            <a:chOff x="4580561" y="2589004"/>
            <a:chExt cx="1064464" cy="25200"/>
          </a:xfrm>
        </p:grpSpPr>
        <p:sp>
          <p:nvSpPr>
            <p:cNvPr id="79" name="Google Shape;79;p1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1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1" name="Google Shape;81;p17"/>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82" name="Google Shape;82;p17"/>
          <p:cNvSpPr txBox="1"/>
          <p:nvPr>
            <p:ph idx="1" type="body"/>
          </p:nvPr>
        </p:nvSpPr>
        <p:spPr>
          <a:xfrm>
            <a:off x="729325" y="2078875"/>
            <a:ext cx="37743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83" name="Google Shape;83;p17"/>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84" name="Google Shape;84;p1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5" name="Shape 85"/>
        <p:cNvGrpSpPr/>
        <p:nvPr/>
      </p:nvGrpSpPr>
      <p:grpSpPr>
        <a:xfrm>
          <a:off x="0" y="0"/>
          <a:ext cx="0" cy="0"/>
          <a:chOff x="0" y="0"/>
          <a:chExt cx="0" cy="0"/>
        </a:xfrm>
      </p:grpSpPr>
      <p:sp>
        <p:nvSpPr>
          <p:cNvPr id="86" name="Google Shape;86;p18"/>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7" name="Google Shape;87;p18"/>
          <p:cNvGrpSpPr/>
          <p:nvPr/>
        </p:nvGrpSpPr>
        <p:grpSpPr>
          <a:xfrm>
            <a:off x="830392" y="1191256"/>
            <a:ext cx="745763" cy="45826"/>
            <a:chOff x="4580561" y="2589004"/>
            <a:chExt cx="1064464" cy="25200"/>
          </a:xfrm>
        </p:grpSpPr>
        <p:sp>
          <p:nvSpPr>
            <p:cNvPr id="88" name="Google Shape;88;p18"/>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18"/>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0" name="Google Shape;90;p18"/>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91" name="Google Shape;91;p1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92" name="Shape 92"/>
        <p:cNvGrpSpPr/>
        <p:nvPr/>
      </p:nvGrpSpPr>
      <p:grpSpPr>
        <a:xfrm>
          <a:off x="0" y="0"/>
          <a:ext cx="0" cy="0"/>
          <a:chOff x="0" y="0"/>
          <a:chExt cx="0" cy="0"/>
        </a:xfrm>
      </p:grpSpPr>
      <p:sp>
        <p:nvSpPr>
          <p:cNvPr id="93" name="Google Shape;93;p19"/>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4" name="Google Shape;94;p19"/>
          <p:cNvGrpSpPr/>
          <p:nvPr/>
        </p:nvGrpSpPr>
        <p:grpSpPr>
          <a:xfrm>
            <a:off x="830392" y="1191256"/>
            <a:ext cx="745763" cy="45826"/>
            <a:chOff x="4580561" y="2589004"/>
            <a:chExt cx="1064464" cy="25200"/>
          </a:xfrm>
        </p:grpSpPr>
        <p:sp>
          <p:nvSpPr>
            <p:cNvPr id="95" name="Google Shape;95;p1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1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7" name="Google Shape;97;p19"/>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98" name="Google Shape;98;p19"/>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99" name="Google Shape;99;p1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100" name="Shape 100"/>
        <p:cNvGrpSpPr/>
        <p:nvPr/>
      </p:nvGrpSpPr>
      <p:grpSpPr>
        <a:xfrm>
          <a:off x="0" y="0"/>
          <a:ext cx="0" cy="0"/>
          <a:chOff x="0" y="0"/>
          <a:chExt cx="0" cy="0"/>
        </a:xfrm>
      </p:grpSpPr>
      <p:grpSp>
        <p:nvGrpSpPr>
          <p:cNvPr id="101" name="Google Shape;101;p20"/>
          <p:cNvGrpSpPr/>
          <p:nvPr/>
        </p:nvGrpSpPr>
        <p:grpSpPr>
          <a:xfrm>
            <a:off x="830392" y="4169130"/>
            <a:ext cx="745763" cy="45826"/>
            <a:chOff x="4580561" y="2589004"/>
            <a:chExt cx="1064464" cy="25200"/>
          </a:xfrm>
        </p:grpSpPr>
        <p:sp>
          <p:nvSpPr>
            <p:cNvPr id="102" name="Google Shape;102;p20"/>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20"/>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4" name="Google Shape;104;p20"/>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105" name="Google Shape;105;p2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06" name="Shape 106"/>
        <p:cNvGrpSpPr/>
        <p:nvPr/>
      </p:nvGrpSpPr>
      <p:grpSpPr>
        <a:xfrm>
          <a:off x="0" y="0"/>
          <a:ext cx="0" cy="0"/>
          <a:chOff x="0" y="0"/>
          <a:chExt cx="0" cy="0"/>
        </a:xfrm>
      </p:grpSpPr>
      <p:sp>
        <p:nvSpPr>
          <p:cNvPr id="107" name="Google Shape;107;p21"/>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8" name="Google Shape;108;p21"/>
          <p:cNvGrpSpPr/>
          <p:nvPr/>
        </p:nvGrpSpPr>
        <p:grpSpPr>
          <a:xfrm>
            <a:off x="830392" y="1191256"/>
            <a:ext cx="745763" cy="45826"/>
            <a:chOff x="4580561" y="2589004"/>
            <a:chExt cx="1064464" cy="25200"/>
          </a:xfrm>
        </p:grpSpPr>
        <p:sp>
          <p:nvSpPr>
            <p:cNvPr id="109" name="Google Shape;109;p21"/>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21"/>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1" name="Google Shape;111;p21"/>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12" name="Google Shape;112;p21"/>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p:txBody>
      </p:sp>
      <p:sp>
        <p:nvSpPr>
          <p:cNvPr id="113" name="Google Shape;113;p21"/>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14" name="Google Shape;114;p2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15" name="Shape 115"/>
        <p:cNvGrpSpPr/>
        <p:nvPr/>
      </p:nvGrpSpPr>
      <p:grpSpPr>
        <a:xfrm>
          <a:off x="0" y="0"/>
          <a:ext cx="0" cy="0"/>
          <a:chOff x="0" y="0"/>
          <a:chExt cx="0" cy="0"/>
        </a:xfrm>
      </p:grpSpPr>
      <p:sp>
        <p:nvSpPr>
          <p:cNvPr id="116" name="Google Shape;116;p22"/>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300"/>
              <a:buNone/>
              <a:defRPr/>
            </a:lvl1pPr>
          </a:lstStyle>
          <a:p/>
        </p:txBody>
      </p:sp>
      <p:sp>
        <p:nvSpPr>
          <p:cNvPr id="117" name="Google Shape;117;p2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118" name="Shape 118"/>
        <p:cNvGrpSpPr/>
        <p:nvPr/>
      </p:nvGrpSpPr>
      <p:grpSpPr>
        <a:xfrm>
          <a:off x="0" y="0"/>
          <a:ext cx="0" cy="0"/>
          <a:chOff x="0" y="0"/>
          <a:chExt cx="0" cy="0"/>
        </a:xfrm>
      </p:grpSpPr>
      <p:grpSp>
        <p:nvGrpSpPr>
          <p:cNvPr id="119" name="Google Shape;119;p23"/>
          <p:cNvGrpSpPr/>
          <p:nvPr/>
        </p:nvGrpSpPr>
        <p:grpSpPr>
          <a:xfrm>
            <a:off x="830392" y="4169130"/>
            <a:ext cx="745763" cy="45826"/>
            <a:chOff x="4580561" y="2589004"/>
            <a:chExt cx="1064464" cy="25200"/>
          </a:xfrm>
        </p:grpSpPr>
        <p:sp>
          <p:nvSpPr>
            <p:cNvPr id="120" name="Google Shape;120;p2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2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2" name="Google Shape;122;p23"/>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8000"/>
              <a:buNone/>
              <a:defRPr sz="8000">
                <a:solidFill>
                  <a:schemeClr val="lt1"/>
                </a:solidFill>
              </a:defRPr>
            </a:lvl1pPr>
            <a:lvl2pPr lvl="1" rtl="0">
              <a:spcBef>
                <a:spcPts val="0"/>
              </a:spcBef>
              <a:spcAft>
                <a:spcPts val="0"/>
              </a:spcAft>
              <a:buClr>
                <a:schemeClr val="lt1"/>
              </a:buClr>
              <a:buSzPts val="8000"/>
              <a:buNone/>
              <a:defRPr sz="8000">
                <a:solidFill>
                  <a:schemeClr val="lt1"/>
                </a:solidFill>
              </a:defRPr>
            </a:lvl2pPr>
            <a:lvl3pPr lvl="2" rtl="0">
              <a:spcBef>
                <a:spcPts val="0"/>
              </a:spcBef>
              <a:spcAft>
                <a:spcPts val="0"/>
              </a:spcAft>
              <a:buClr>
                <a:schemeClr val="lt1"/>
              </a:buClr>
              <a:buSzPts val="8000"/>
              <a:buNone/>
              <a:defRPr sz="8000">
                <a:solidFill>
                  <a:schemeClr val="lt1"/>
                </a:solidFill>
              </a:defRPr>
            </a:lvl3pPr>
            <a:lvl4pPr lvl="3" rtl="0">
              <a:spcBef>
                <a:spcPts val="0"/>
              </a:spcBef>
              <a:spcAft>
                <a:spcPts val="0"/>
              </a:spcAft>
              <a:buClr>
                <a:schemeClr val="lt1"/>
              </a:buClr>
              <a:buSzPts val="8000"/>
              <a:buNone/>
              <a:defRPr sz="8000">
                <a:solidFill>
                  <a:schemeClr val="lt1"/>
                </a:solidFill>
              </a:defRPr>
            </a:lvl4pPr>
            <a:lvl5pPr lvl="4" rtl="0">
              <a:spcBef>
                <a:spcPts val="0"/>
              </a:spcBef>
              <a:spcAft>
                <a:spcPts val="0"/>
              </a:spcAft>
              <a:buClr>
                <a:schemeClr val="lt1"/>
              </a:buClr>
              <a:buSzPts val="8000"/>
              <a:buNone/>
              <a:defRPr sz="8000">
                <a:solidFill>
                  <a:schemeClr val="lt1"/>
                </a:solidFill>
              </a:defRPr>
            </a:lvl5pPr>
            <a:lvl6pPr lvl="5" rtl="0">
              <a:spcBef>
                <a:spcPts val="0"/>
              </a:spcBef>
              <a:spcAft>
                <a:spcPts val="0"/>
              </a:spcAft>
              <a:buClr>
                <a:schemeClr val="lt1"/>
              </a:buClr>
              <a:buSzPts val="8000"/>
              <a:buNone/>
              <a:defRPr sz="8000">
                <a:solidFill>
                  <a:schemeClr val="lt1"/>
                </a:solidFill>
              </a:defRPr>
            </a:lvl6pPr>
            <a:lvl7pPr lvl="6" rtl="0">
              <a:spcBef>
                <a:spcPts val="0"/>
              </a:spcBef>
              <a:spcAft>
                <a:spcPts val="0"/>
              </a:spcAft>
              <a:buClr>
                <a:schemeClr val="lt1"/>
              </a:buClr>
              <a:buSzPts val="8000"/>
              <a:buNone/>
              <a:defRPr sz="8000">
                <a:solidFill>
                  <a:schemeClr val="lt1"/>
                </a:solidFill>
              </a:defRPr>
            </a:lvl7pPr>
            <a:lvl8pPr lvl="7" rtl="0">
              <a:spcBef>
                <a:spcPts val="0"/>
              </a:spcBef>
              <a:spcAft>
                <a:spcPts val="0"/>
              </a:spcAft>
              <a:buClr>
                <a:schemeClr val="lt1"/>
              </a:buClr>
              <a:buSzPts val="8000"/>
              <a:buNone/>
              <a:defRPr sz="8000">
                <a:solidFill>
                  <a:schemeClr val="lt1"/>
                </a:solidFill>
              </a:defRPr>
            </a:lvl8pPr>
            <a:lvl9pPr lvl="8" rtl="0">
              <a:spcBef>
                <a:spcPts val="0"/>
              </a:spcBef>
              <a:spcAft>
                <a:spcPts val="0"/>
              </a:spcAft>
              <a:buClr>
                <a:schemeClr val="lt1"/>
              </a:buClr>
              <a:buSzPts val="8000"/>
              <a:buNone/>
              <a:defRPr sz="8000">
                <a:solidFill>
                  <a:schemeClr val="lt1"/>
                </a:solidFill>
              </a:defRPr>
            </a:lvl9pPr>
          </a:lstStyle>
          <a:p>
            <a:r>
              <a:t>xx%</a:t>
            </a:r>
          </a:p>
        </p:txBody>
      </p:sp>
      <p:sp>
        <p:nvSpPr>
          <p:cNvPr id="123" name="Google Shape;123;p23"/>
          <p:cNvSpPr txBox="1"/>
          <p:nvPr>
            <p:ph idx="1" type="body"/>
          </p:nvPr>
        </p:nvSpPr>
        <p:spPr>
          <a:xfrm>
            <a:off x="729450" y="2272888"/>
            <a:ext cx="7688400" cy="15804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Clr>
                <a:schemeClr val="lt1"/>
              </a:buClr>
              <a:buSzPts val="1300"/>
              <a:buChar char="●"/>
              <a:defRPr>
                <a:solidFill>
                  <a:schemeClr val="lt1"/>
                </a:solidFill>
              </a:defRPr>
            </a:lvl1pPr>
            <a:lvl2pPr indent="-298450" lvl="1" marL="914400" rtl="0">
              <a:spcBef>
                <a:spcPts val="0"/>
              </a:spcBef>
              <a:spcAft>
                <a:spcPts val="0"/>
              </a:spcAft>
              <a:buClr>
                <a:schemeClr val="lt1"/>
              </a:buClr>
              <a:buSzPts val="1100"/>
              <a:buChar char="○"/>
              <a:defRPr>
                <a:solidFill>
                  <a:schemeClr val="lt1"/>
                </a:solidFill>
              </a:defRPr>
            </a:lvl2pPr>
            <a:lvl3pPr indent="-298450" lvl="2" marL="1371600" rtl="0">
              <a:spcBef>
                <a:spcPts val="0"/>
              </a:spcBef>
              <a:spcAft>
                <a:spcPts val="0"/>
              </a:spcAft>
              <a:buClr>
                <a:schemeClr val="lt1"/>
              </a:buClr>
              <a:buSzPts val="1100"/>
              <a:buChar char="■"/>
              <a:defRPr>
                <a:solidFill>
                  <a:schemeClr val="lt1"/>
                </a:solidFill>
              </a:defRPr>
            </a:lvl3pPr>
            <a:lvl4pPr indent="-298450" lvl="3" marL="1828800" rtl="0">
              <a:spcBef>
                <a:spcPts val="0"/>
              </a:spcBef>
              <a:spcAft>
                <a:spcPts val="0"/>
              </a:spcAft>
              <a:buClr>
                <a:schemeClr val="lt1"/>
              </a:buClr>
              <a:buSzPts val="1100"/>
              <a:buChar char="●"/>
              <a:defRPr>
                <a:solidFill>
                  <a:schemeClr val="lt1"/>
                </a:solidFill>
              </a:defRPr>
            </a:lvl4pPr>
            <a:lvl5pPr indent="-298450" lvl="4" marL="2286000" rtl="0">
              <a:spcBef>
                <a:spcPts val="0"/>
              </a:spcBef>
              <a:spcAft>
                <a:spcPts val="0"/>
              </a:spcAft>
              <a:buClr>
                <a:schemeClr val="lt1"/>
              </a:buClr>
              <a:buSzPts val="1100"/>
              <a:buChar char="○"/>
              <a:defRPr>
                <a:solidFill>
                  <a:schemeClr val="lt1"/>
                </a:solidFill>
              </a:defRPr>
            </a:lvl5pPr>
            <a:lvl6pPr indent="-298450" lvl="5" marL="2743200" rtl="0">
              <a:spcBef>
                <a:spcPts val="0"/>
              </a:spcBef>
              <a:spcAft>
                <a:spcPts val="0"/>
              </a:spcAft>
              <a:buClr>
                <a:schemeClr val="lt1"/>
              </a:buClr>
              <a:buSzPts val="1100"/>
              <a:buChar char="■"/>
              <a:defRPr>
                <a:solidFill>
                  <a:schemeClr val="lt1"/>
                </a:solidFill>
              </a:defRPr>
            </a:lvl6pPr>
            <a:lvl7pPr indent="-298450" lvl="6" marL="3200400" rtl="0">
              <a:spcBef>
                <a:spcPts val="0"/>
              </a:spcBef>
              <a:spcAft>
                <a:spcPts val="0"/>
              </a:spcAft>
              <a:buClr>
                <a:schemeClr val="lt1"/>
              </a:buClr>
              <a:buSzPts val="1100"/>
              <a:buChar char="●"/>
              <a:defRPr>
                <a:solidFill>
                  <a:schemeClr val="lt1"/>
                </a:solidFill>
              </a:defRPr>
            </a:lvl7pPr>
            <a:lvl8pPr indent="-298450" lvl="7" marL="3657600" rtl="0">
              <a:spcBef>
                <a:spcPts val="0"/>
              </a:spcBef>
              <a:spcAft>
                <a:spcPts val="0"/>
              </a:spcAft>
              <a:buClr>
                <a:schemeClr val="lt1"/>
              </a:buClr>
              <a:buSzPts val="1100"/>
              <a:buChar char="○"/>
              <a:defRPr>
                <a:solidFill>
                  <a:schemeClr val="lt1"/>
                </a:solidFill>
              </a:defRPr>
            </a:lvl8pPr>
            <a:lvl9pPr indent="-298450" lvl="8" marL="4114800" rtl="0">
              <a:spcBef>
                <a:spcPts val="0"/>
              </a:spcBef>
              <a:spcAft>
                <a:spcPts val="0"/>
              </a:spcAft>
              <a:buClr>
                <a:schemeClr val="lt1"/>
              </a:buClr>
              <a:buSzPts val="1100"/>
              <a:buChar char="■"/>
              <a:defRPr>
                <a:solidFill>
                  <a:schemeClr val="lt1"/>
                </a:solidFill>
              </a:defRPr>
            </a:lvl9pPr>
          </a:lstStyle>
          <a:p/>
        </p:txBody>
      </p:sp>
      <p:sp>
        <p:nvSpPr>
          <p:cNvPr id="124" name="Google Shape;124;p2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5" name="Shape 125"/>
        <p:cNvGrpSpPr/>
        <p:nvPr/>
      </p:nvGrpSpPr>
      <p:grpSpPr>
        <a:xfrm>
          <a:off x="0" y="0"/>
          <a:ext cx="0" cy="0"/>
          <a:chOff x="0" y="0"/>
          <a:chExt cx="0" cy="0"/>
        </a:xfrm>
      </p:grpSpPr>
      <p:sp>
        <p:nvSpPr>
          <p:cNvPr id="126" name="Google Shape;126;p2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blipFill>
          <a:blip r:embed="rId2">
            <a:alphaModFix/>
          </a:blip>
          <a:stretch>
            <a:fillRect/>
          </a:stretch>
        </a:blipFill>
      </p:bgPr>
    </p:bg>
    <p:spTree>
      <p:nvGrpSpPr>
        <p:cNvPr id="130" name="Shape 130"/>
        <p:cNvGrpSpPr/>
        <p:nvPr/>
      </p:nvGrpSpPr>
      <p:grpSpPr>
        <a:xfrm>
          <a:off x="0" y="0"/>
          <a:ext cx="0" cy="0"/>
          <a:chOff x="0" y="0"/>
          <a:chExt cx="0" cy="0"/>
        </a:xfrm>
      </p:grpSpPr>
      <p:sp>
        <p:nvSpPr>
          <p:cNvPr id="131" name="Google Shape;131;p26">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bg>
      <p:bgPr>
        <a:blipFill>
          <a:blip r:embed="rId2">
            <a:alphaModFix/>
          </a:blip>
          <a:stretch>
            <a:fillRect/>
          </a:stretch>
        </a:blipFill>
      </p:bgPr>
    </p:bg>
    <p:spTree>
      <p:nvGrpSpPr>
        <p:cNvPr id="132" name="Shape 132"/>
        <p:cNvGrpSpPr/>
        <p:nvPr/>
      </p:nvGrpSpPr>
      <p:grpSpPr>
        <a:xfrm>
          <a:off x="0" y="0"/>
          <a:ext cx="0" cy="0"/>
          <a:chOff x="0" y="0"/>
          <a:chExt cx="0" cy="0"/>
        </a:xfrm>
      </p:grpSpPr>
      <p:sp>
        <p:nvSpPr>
          <p:cNvPr id="133" name="Google Shape;133;p27"/>
          <p:cNvSpPr/>
          <p:nvPr/>
        </p:nvSpPr>
        <p:spPr>
          <a:xfrm>
            <a:off x="457198" y="328613"/>
            <a:ext cx="8220000" cy="4468500"/>
          </a:xfrm>
          <a:prstGeom prst="rect">
            <a:avLst/>
          </a:prstGeom>
          <a:solidFill>
            <a:schemeClr val="lt1"/>
          </a:solidFill>
          <a:ln cap="rnd" cmpd="sng" w="25400">
            <a:solidFill>
              <a:srgbClr val="DE1E5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4" name="Google Shape;134;p27"/>
          <p:cNvSpPr txBox="1"/>
          <p:nvPr>
            <p:ph type="title"/>
          </p:nvPr>
        </p:nvSpPr>
        <p:spPr>
          <a:xfrm>
            <a:off x="457198" y="328613"/>
            <a:ext cx="8220000" cy="745800"/>
          </a:xfrm>
          <a:prstGeom prst="rect">
            <a:avLst/>
          </a:prstGeom>
          <a:noFill/>
          <a:ln>
            <a:noFill/>
          </a:ln>
        </p:spPr>
        <p:txBody>
          <a:bodyPr anchorCtr="1" anchor="ctr" bIns="252000" lIns="252000" spcFirstLastPara="1" rIns="252000" wrap="square" tIns="252000">
            <a:noAutofit/>
          </a:bodyPr>
          <a:lstStyle>
            <a:lvl1pPr lvl="0" rtl="0" algn="l">
              <a:lnSpc>
                <a:spcPct val="90000"/>
              </a:lnSpc>
              <a:spcBef>
                <a:spcPts val="0"/>
              </a:spcBef>
              <a:spcAft>
                <a:spcPts val="0"/>
              </a:spcAft>
              <a:buClr>
                <a:srgbClr val="1C1C1C"/>
              </a:buClr>
              <a:buSzPts val="3600"/>
              <a:buFont typeface="Arial"/>
              <a:buNone/>
              <a:defRPr sz="3600">
                <a:latin typeface="Arial"/>
                <a:ea typeface="Arial"/>
                <a:cs typeface="Arial"/>
                <a:sym typeface="Aria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ims Slide">
  <p:cSld name="Aims Slide">
    <p:spTree>
      <p:nvGrpSpPr>
        <p:cNvPr id="135" name="Shape 135"/>
        <p:cNvGrpSpPr/>
        <p:nvPr/>
      </p:nvGrpSpPr>
      <p:grpSpPr>
        <a:xfrm>
          <a:off x="0" y="0"/>
          <a:ext cx="0" cy="0"/>
          <a:chOff x="0" y="0"/>
          <a:chExt cx="0" cy="0"/>
        </a:xfrm>
      </p:grpSpPr>
      <p:sp>
        <p:nvSpPr>
          <p:cNvPr id="136" name="Google Shape;136;p28"/>
          <p:cNvSpPr/>
          <p:nvPr/>
        </p:nvSpPr>
        <p:spPr>
          <a:xfrm>
            <a:off x="503239" y="2197826"/>
            <a:ext cx="8137500" cy="25611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7" name="Google Shape;137;p28"/>
          <p:cNvSpPr/>
          <p:nvPr/>
        </p:nvSpPr>
        <p:spPr>
          <a:xfrm>
            <a:off x="503239" y="384572"/>
            <a:ext cx="8137500" cy="16449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8" name="Google Shape;138;p28"/>
          <p:cNvSpPr/>
          <p:nvPr>
            <p:ph idx="1" type="body"/>
          </p:nvPr>
        </p:nvSpPr>
        <p:spPr>
          <a:xfrm>
            <a:off x="755651" y="777763"/>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rtl="0" algn="l">
              <a:lnSpc>
                <a:spcPct val="90000"/>
              </a:lnSpc>
              <a:spcBef>
                <a:spcPts val="1000"/>
              </a:spcBef>
              <a:spcAft>
                <a:spcPts val="0"/>
              </a:spcAft>
              <a:buClr>
                <a:srgbClr val="1C1C1C"/>
              </a:buClr>
              <a:buSzPts val="1800"/>
              <a:buChar char="•"/>
              <a:defRPr/>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39" name="Google Shape;139;p28"/>
          <p:cNvSpPr/>
          <p:nvPr>
            <p:ph idx="2" type="body"/>
          </p:nvPr>
        </p:nvSpPr>
        <p:spPr>
          <a:xfrm>
            <a:off x="755651" y="2584217"/>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rtl="0" algn="l">
              <a:lnSpc>
                <a:spcPct val="90000"/>
              </a:lnSpc>
              <a:spcBef>
                <a:spcPts val="1000"/>
              </a:spcBef>
              <a:spcAft>
                <a:spcPts val="0"/>
              </a:spcAft>
              <a:buClr>
                <a:srgbClr val="1C1C1C"/>
              </a:buClr>
              <a:buSzPts val="1800"/>
              <a:buChar char="•"/>
              <a:defRPr/>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40" name="Google Shape;140;p28"/>
          <p:cNvSpPr/>
          <p:nvPr>
            <p:ph idx="3" type="body"/>
          </p:nvPr>
        </p:nvSpPr>
        <p:spPr>
          <a:xfrm>
            <a:off x="755650" y="384572"/>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rtl="0" algn="ctr">
              <a:lnSpc>
                <a:spcPct val="90000"/>
              </a:lnSpc>
              <a:spcBef>
                <a:spcPts val="1000"/>
              </a:spcBef>
              <a:spcAft>
                <a:spcPts val="0"/>
              </a:spcAft>
              <a:buClr>
                <a:srgbClr val="1C1C1C"/>
              </a:buClr>
              <a:buSzPts val="3600"/>
              <a:buNone/>
              <a:defRPr b="1" sz="3600"/>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41" name="Google Shape;141;p28"/>
          <p:cNvSpPr/>
          <p:nvPr>
            <p:ph idx="4" type="body"/>
          </p:nvPr>
        </p:nvSpPr>
        <p:spPr>
          <a:xfrm>
            <a:off x="755649" y="2197826"/>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rtl="0" algn="ctr">
              <a:lnSpc>
                <a:spcPct val="90000"/>
              </a:lnSpc>
              <a:spcBef>
                <a:spcPts val="1000"/>
              </a:spcBef>
              <a:spcAft>
                <a:spcPts val="0"/>
              </a:spcAft>
              <a:buClr>
                <a:srgbClr val="1C1C1C"/>
              </a:buClr>
              <a:buSzPts val="3600"/>
              <a:buNone/>
              <a:defRPr b="1" sz="3600"/>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480">
          <p15:clr>
            <a:srgbClr val="F26B43"/>
          </p15:clr>
        </p15:guide>
      </p15:sldGuideLst>
    </p:ext>
  </p:extLst>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bg>
      <p:bgPr>
        <a:blipFill>
          <a:blip r:embed="rId2">
            <a:alphaModFix/>
          </a:blip>
          <a:stretch>
            <a:fillRect/>
          </a:stretch>
        </a:blipFill>
      </p:bgPr>
    </p:bg>
    <p:spTree>
      <p:nvGrpSpPr>
        <p:cNvPr id="142" name="Shape 142"/>
        <p:cNvGrpSpPr/>
        <p:nvPr/>
      </p:nvGrpSpPr>
      <p:grpSpPr>
        <a:xfrm>
          <a:off x="0" y="0"/>
          <a:ext cx="0" cy="0"/>
          <a:chOff x="0" y="0"/>
          <a:chExt cx="0" cy="0"/>
        </a:xfrm>
      </p:grpSpPr>
      <p:sp>
        <p:nvSpPr>
          <p:cNvPr id="143" name="Google Shape;143;p29">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5.jpg"/><Relationship Id="rId2" Type="http://schemas.openxmlformats.org/officeDocument/2006/relationships/slideLayout" Target="../slideLayouts/slideLayout23.xml"/><Relationship Id="rId3" Type="http://schemas.openxmlformats.org/officeDocument/2006/relationships/slideLayout" Target="../slideLayouts/slideLayout24.xml"/><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1pPr>
            <a:lvl2pPr lvl="1"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2pPr>
            <a:lvl3pPr lvl="2"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3pPr>
            <a:lvl4pPr lvl="3"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4pPr>
            <a:lvl5pPr lvl="4"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5pPr>
            <a:lvl6pPr lvl="5"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6pPr>
            <a:lvl7pPr lvl="6"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7pPr>
            <a:lvl8pPr lvl="7"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8pPr>
            <a:lvl9pPr lvl="8"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rtl="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53" name="Google Shape;53;p13"/>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accent1"/>
                </a:solidFill>
                <a:latin typeface="Lato"/>
                <a:ea typeface="Lato"/>
                <a:cs typeface="Lato"/>
                <a:sym typeface="Lato"/>
              </a:defRPr>
            </a:lvl1pPr>
            <a:lvl2pPr lvl="1" rtl="0" algn="r">
              <a:buNone/>
              <a:defRPr sz="1000">
                <a:solidFill>
                  <a:schemeClr val="accent1"/>
                </a:solidFill>
                <a:latin typeface="Lato"/>
                <a:ea typeface="Lato"/>
                <a:cs typeface="Lato"/>
                <a:sym typeface="Lato"/>
              </a:defRPr>
            </a:lvl2pPr>
            <a:lvl3pPr lvl="2" rtl="0" algn="r">
              <a:buNone/>
              <a:defRPr sz="1000">
                <a:solidFill>
                  <a:schemeClr val="accent1"/>
                </a:solidFill>
                <a:latin typeface="Lato"/>
                <a:ea typeface="Lato"/>
                <a:cs typeface="Lato"/>
                <a:sym typeface="Lato"/>
              </a:defRPr>
            </a:lvl3pPr>
            <a:lvl4pPr lvl="3" rtl="0" algn="r">
              <a:buNone/>
              <a:defRPr sz="1000">
                <a:solidFill>
                  <a:schemeClr val="accent1"/>
                </a:solidFill>
                <a:latin typeface="Lato"/>
                <a:ea typeface="Lato"/>
                <a:cs typeface="Lato"/>
                <a:sym typeface="Lato"/>
              </a:defRPr>
            </a:lvl4pPr>
            <a:lvl5pPr lvl="4" rtl="0" algn="r">
              <a:buNone/>
              <a:defRPr sz="1000">
                <a:solidFill>
                  <a:schemeClr val="accent1"/>
                </a:solidFill>
                <a:latin typeface="Lato"/>
                <a:ea typeface="Lato"/>
                <a:cs typeface="Lato"/>
                <a:sym typeface="Lato"/>
              </a:defRPr>
            </a:lvl5pPr>
            <a:lvl6pPr lvl="5" rtl="0" algn="r">
              <a:buNone/>
              <a:defRPr sz="1000">
                <a:solidFill>
                  <a:schemeClr val="accent1"/>
                </a:solidFill>
                <a:latin typeface="Lato"/>
                <a:ea typeface="Lato"/>
                <a:cs typeface="Lato"/>
                <a:sym typeface="Lato"/>
              </a:defRPr>
            </a:lvl6pPr>
            <a:lvl7pPr lvl="6" rtl="0" algn="r">
              <a:buNone/>
              <a:defRPr sz="1000">
                <a:solidFill>
                  <a:schemeClr val="accent1"/>
                </a:solidFill>
                <a:latin typeface="Lato"/>
                <a:ea typeface="Lato"/>
                <a:cs typeface="Lato"/>
                <a:sym typeface="Lato"/>
              </a:defRPr>
            </a:lvl7pPr>
            <a:lvl8pPr lvl="7" rtl="0" algn="r">
              <a:buNone/>
              <a:defRPr sz="1000">
                <a:solidFill>
                  <a:schemeClr val="accent1"/>
                </a:solidFill>
                <a:latin typeface="Lato"/>
                <a:ea typeface="Lato"/>
                <a:cs typeface="Lato"/>
                <a:sym typeface="Lato"/>
              </a:defRPr>
            </a:lvl8pPr>
            <a:lvl9pPr lvl="8" rtl="0"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127" name="Shape 127"/>
        <p:cNvGrpSpPr/>
        <p:nvPr/>
      </p:nvGrpSpPr>
      <p:grpSpPr>
        <a:xfrm>
          <a:off x="0" y="0"/>
          <a:ext cx="0" cy="0"/>
          <a:chOff x="0" y="0"/>
          <a:chExt cx="0" cy="0"/>
        </a:xfrm>
      </p:grpSpPr>
      <p:sp>
        <p:nvSpPr>
          <p:cNvPr id="128" name="Google Shape;128;p25"/>
          <p:cNvSpPr/>
          <p:nvPr>
            <p:ph type="title"/>
          </p:nvPr>
        </p:nvSpPr>
        <p:spPr>
          <a:xfrm>
            <a:off x="489745" y="521494"/>
            <a:ext cx="8164500" cy="863100"/>
          </a:xfrm>
          <a:prstGeom prst="roundRect">
            <a:avLst>
              <a:gd fmla="val 9641" name="adj"/>
            </a:avLst>
          </a:prstGeom>
          <a:noFill/>
          <a:ln>
            <a:noFill/>
          </a:ln>
        </p:spPr>
        <p:txBody>
          <a:bodyPr anchorCtr="1" anchor="ctr" bIns="252000" lIns="252000" spcFirstLastPara="1" rIns="252000" wrap="square" tIns="252000">
            <a:noAutofit/>
          </a:bodyPr>
          <a:lstStyle>
            <a:lvl1pPr lvl="0" marR="0" rtl="0" algn="l">
              <a:lnSpc>
                <a:spcPct val="90000"/>
              </a:lnSpc>
              <a:spcBef>
                <a:spcPts val="0"/>
              </a:spcBef>
              <a:spcAft>
                <a:spcPts val="0"/>
              </a:spcAft>
              <a:buClr>
                <a:srgbClr val="1C1C1C"/>
              </a:buClr>
              <a:buSzPts val="3600"/>
              <a:buFont typeface="Arial"/>
              <a:buNone/>
              <a:defRPr b="1" i="0" sz="3600" u="none" cap="none" strike="noStrike">
                <a:solidFill>
                  <a:srgbClr val="1C1C1C"/>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9" name="Google Shape;129;p25"/>
          <p:cNvSpPr/>
          <p:nvPr>
            <p:ph idx="1" type="body"/>
          </p:nvPr>
        </p:nvSpPr>
        <p:spPr>
          <a:xfrm>
            <a:off x="489745" y="1468040"/>
            <a:ext cx="8164500" cy="32907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marR="0" rtl="0" algn="l">
              <a:lnSpc>
                <a:spcPct val="90000"/>
              </a:lnSpc>
              <a:spcBef>
                <a:spcPts val="1000"/>
              </a:spcBef>
              <a:spcAft>
                <a:spcPts val="0"/>
              </a:spcAft>
              <a:buClr>
                <a:srgbClr val="1C1C1C"/>
              </a:buClr>
              <a:buSzPts val="1800"/>
              <a:buFont typeface="Arial"/>
              <a:buChar char="•"/>
              <a:defRPr b="0" i="0" sz="1800" u="none" cap="none" strike="noStrike">
                <a:solidFill>
                  <a:srgbClr val="1C1C1C"/>
                </a:solidFill>
                <a:latin typeface="Arial"/>
                <a:ea typeface="Arial"/>
                <a:cs typeface="Arial"/>
                <a:sym typeface="Arial"/>
              </a:defRPr>
            </a:lvl1pPr>
            <a:lvl2pPr indent="-330200" lvl="1" marL="914400" marR="0" rtl="0" algn="l">
              <a:lnSpc>
                <a:spcPct val="90000"/>
              </a:lnSpc>
              <a:spcBef>
                <a:spcPts val="500"/>
              </a:spcBef>
              <a:spcAft>
                <a:spcPts val="0"/>
              </a:spcAft>
              <a:buClr>
                <a:srgbClr val="1C1C1C"/>
              </a:buClr>
              <a:buSzPts val="1600"/>
              <a:buFont typeface="Arial"/>
              <a:buChar char="•"/>
              <a:defRPr b="0" i="0" sz="1600" u="none" cap="none" strike="noStrike">
                <a:solidFill>
                  <a:srgbClr val="1C1C1C"/>
                </a:solidFill>
                <a:latin typeface="Arial"/>
                <a:ea typeface="Arial"/>
                <a:cs typeface="Arial"/>
                <a:sym typeface="Arial"/>
              </a:defRPr>
            </a:lvl2pPr>
            <a:lvl3pPr indent="-317500" lvl="2" marL="13716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3pPr>
            <a:lvl4pPr indent="-317500" lvl="3" marL="18288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4pPr>
            <a:lvl5pPr indent="-317500" lvl="4" marL="22860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70" r:id="rId2"/>
    <p:sldLayoutId id="2147483671" r:id="rId3"/>
    <p:sldLayoutId id="2147483672" r:id="rId4"/>
    <p:sldLayoutId id="2147483673"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13.png"/><Relationship Id="rId4" Type="http://schemas.openxmlformats.org/officeDocument/2006/relationships/image" Target="../media/image20.png"/><Relationship Id="rId5"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jfsWI8XgQyo" TargetMode="Externa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hyperlink" Target="https://flip.com/82a2801e"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19.png"/><Relationship Id="rId4" Type="http://schemas.openxmlformats.org/officeDocument/2006/relationships/image" Target="../media/image8.png"/><Relationship Id="rId11" Type="http://schemas.openxmlformats.org/officeDocument/2006/relationships/image" Target="../media/image2.jpg"/><Relationship Id="rId10" Type="http://schemas.openxmlformats.org/officeDocument/2006/relationships/image" Target="../media/image1.jpg"/><Relationship Id="rId12" Type="http://schemas.openxmlformats.org/officeDocument/2006/relationships/image" Target="../media/image14.png"/><Relationship Id="rId9" Type="http://schemas.openxmlformats.org/officeDocument/2006/relationships/image" Target="../media/image15.png"/><Relationship Id="rId5" Type="http://schemas.openxmlformats.org/officeDocument/2006/relationships/image" Target="../media/image16.png"/><Relationship Id="rId6" Type="http://schemas.openxmlformats.org/officeDocument/2006/relationships/image" Target="../media/image18.png"/><Relationship Id="rId7" Type="http://schemas.openxmlformats.org/officeDocument/2006/relationships/image" Target="../media/image10.png"/><Relationship Id="rId8"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hyperlink" Target="https://olympics.com/ioc/becoming-an-olympic-games-host/environmental-benefits-of-hosting-the-olympic-games" TargetMode="Externa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hyperlink" Target="https://www.unep.org/news-and-stories/story/olympics-are-part-push-green-sports-heres-why-thats-important#:~:text=Among%20other%20things%2C%20organizers%20say,plastic%20that%20plagued%20previous%20Olympics." TargetMode="External"/><Relationship Id="rId4" Type="http://schemas.openxmlformats.org/officeDocument/2006/relationships/hyperlink" Target="https://x.com/sciencekonek/status/1818260979714769267" TargetMode="External"/><Relationship Id="rId5"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30"/>
          <p:cNvSpPr txBox="1"/>
          <p:nvPr/>
        </p:nvSpPr>
        <p:spPr>
          <a:xfrm>
            <a:off x="2887050" y="0"/>
            <a:ext cx="6256800" cy="203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000">
                <a:solidFill>
                  <a:schemeClr val="dk1"/>
                </a:solidFill>
                <a:latin typeface="Trebuchet MS"/>
                <a:ea typeface="Trebuchet MS"/>
                <a:cs typeface="Trebuchet MS"/>
                <a:sym typeface="Trebuchet MS"/>
              </a:rPr>
              <a:t>Sustainability and environmental awareness</a:t>
            </a:r>
            <a:r>
              <a:rPr lang="en" sz="3000">
                <a:solidFill>
                  <a:schemeClr val="dk1"/>
                </a:solidFill>
                <a:latin typeface="Trebuchet MS"/>
                <a:ea typeface="Trebuchet MS"/>
                <a:cs typeface="Trebuchet MS"/>
                <a:sym typeface="Trebuchet MS"/>
              </a:rPr>
              <a:t>.</a:t>
            </a:r>
            <a:endParaRPr sz="3000">
              <a:solidFill>
                <a:schemeClr val="lt1"/>
              </a:solidFill>
              <a:latin typeface="Lato"/>
              <a:ea typeface="Lato"/>
              <a:cs typeface="Lato"/>
              <a:sym typeface="Lato"/>
            </a:endParaRPr>
          </a:p>
          <a:p>
            <a:pPr indent="0" lvl="0" marL="0" rtl="0" algn="ctr">
              <a:spcBef>
                <a:spcPts val="0"/>
              </a:spcBef>
              <a:spcAft>
                <a:spcPts val="0"/>
              </a:spcAft>
              <a:buNone/>
            </a:pPr>
            <a:r>
              <a:t/>
            </a:r>
            <a:endParaRPr sz="3000">
              <a:solidFill>
                <a:schemeClr val="lt1"/>
              </a:solidFill>
              <a:latin typeface="Comfortaa"/>
              <a:ea typeface="Comfortaa"/>
              <a:cs typeface="Comfortaa"/>
              <a:sym typeface="Comfortaa"/>
            </a:endParaRPr>
          </a:p>
          <a:p>
            <a:pPr indent="0" lvl="0" marL="0" rtl="0" algn="l">
              <a:spcBef>
                <a:spcPts val="0"/>
              </a:spcBef>
              <a:spcAft>
                <a:spcPts val="0"/>
              </a:spcAft>
              <a:buNone/>
            </a:pPr>
            <a:r>
              <a:rPr lang="en" sz="3000">
                <a:solidFill>
                  <a:schemeClr val="dk1"/>
                </a:solidFill>
                <a:latin typeface="Comfortaa"/>
                <a:ea typeface="Comfortaa"/>
                <a:cs typeface="Comfortaa"/>
                <a:sym typeface="Comfortaa"/>
              </a:rPr>
              <a:t>   Lesson 12</a:t>
            </a:r>
            <a:endParaRPr/>
          </a:p>
        </p:txBody>
      </p:sp>
      <p:pic>
        <p:nvPicPr>
          <p:cNvPr id="149" name="Google Shape;149;p30"/>
          <p:cNvPicPr preferRelativeResize="0"/>
          <p:nvPr/>
        </p:nvPicPr>
        <p:blipFill>
          <a:blip r:embed="rId3">
            <a:alphaModFix/>
          </a:blip>
          <a:stretch>
            <a:fillRect/>
          </a:stretch>
        </p:blipFill>
        <p:spPr>
          <a:xfrm>
            <a:off x="152400" y="2031900"/>
            <a:ext cx="2951424" cy="2959200"/>
          </a:xfrm>
          <a:prstGeom prst="rect">
            <a:avLst/>
          </a:prstGeom>
          <a:noFill/>
          <a:ln>
            <a:noFill/>
          </a:ln>
        </p:spPr>
      </p:pic>
      <p:pic>
        <p:nvPicPr>
          <p:cNvPr id="150" name="Google Shape;150;p30"/>
          <p:cNvPicPr preferRelativeResize="0"/>
          <p:nvPr/>
        </p:nvPicPr>
        <p:blipFill>
          <a:blip r:embed="rId4">
            <a:alphaModFix/>
          </a:blip>
          <a:stretch>
            <a:fillRect/>
          </a:stretch>
        </p:blipFill>
        <p:spPr>
          <a:xfrm>
            <a:off x="3236550" y="2031900"/>
            <a:ext cx="2823327" cy="2959201"/>
          </a:xfrm>
          <a:prstGeom prst="rect">
            <a:avLst/>
          </a:prstGeom>
          <a:noFill/>
          <a:ln>
            <a:noFill/>
          </a:ln>
        </p:spPr>
      </p:pic>
      <p:pic>
        <p:nvPicPr>
          <p:cNvPr id="151" name="Google Shape;151;p30"/>
          <p:cNvPicPr preferRelativeResize="0"/>
          <p:nvPr/>
        </p:nvPicPr>
        <p:blipFill>
          <a:blip r:embed="rId5">
            <a:alphaModFix/>
          </a:blip>
          <a:stretch>
            <a:fillRect/>
          </a:stretch>
        </p:blipFill>
        <p:spPr>
          <a:xfrm>
            <a:off x="6212275" y="2031900"/>
            <a:ext cx="2779325" cy="29592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31"/>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Sustain Develop</a:t>
            </a:r>
            <a:endParaRPr/>
          </a:p>
        </p:txBody>
      </p:sp>
      <p:sp>
        <p:nvSpPr>
          <p:cNvPr id="157" name="Google Shape;157;p31"/>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3000"/>
              <a:t>You will watch the following </a:t>
            </a:r>
            <a:r>
              <a:rPr lang="en" sz="3000" u="sng">
                <a:solidFill>
                  <a:schemeClr val="hlink"/>
                </a:solidFill>
                <a:hlinkClick r:id="rId3"/>
              </a:rPr>
              <a:t>video</a:t>
            </a:r>
            <a:r>
              <a:rPr lang="en" sz="3000"/>
              <a:t> about understanding sustainable development.</a:t>
            </a:r>
            <a:endParaRPr sz="3000"/>
          </a:p>
        </p:txBody>
      </p:sp>
      <p:pic>
        <p:nvPicPr>
          <p:cNvPr id="158" name="Google Shape;158;p31"/>
          <p:cNvPicPr preferRelativeResize="0"/>
          <p:nvPr/>
        </p:nvPicPr>
        <p:blipFill>
          <a:blip r:embed="rId4">
            <a:alphaModFix/>
          </a:blip>
          <a:stretch>
            <a:fillRect/>
          </a:stretch>
        </p:blipFill>
        <p:spPr>
          <a:xfrm>
            <a:off x="3961075" y="1311300"/>
            <a:ext cx="3882274" cy="26399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32"/>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Everyone should be able to complete the MILD task, if you finish it you can do the MEDIUM task and if that’s done you can do the SPICY task.</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33"/>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Flipgrid Video For Tasks</a:t>
            </a:r>
            <a:endParaRPr/>
          </a:p>
        </p:txBody>
      </p:sp>
      <p:sp>
        <p:nvSpPr>
          <p:cNvPr id="169" name="Google Shape;169;p33"/>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Create a video using </a:t>
            </a:r>
            <a:r>
              <a:rPr lang="en" u="sng">
                <a:solidFill>
                  <a:schemeClr val="hlink"/>
                </a:solidFill>
                <a:hlinkClick r:id="rId3"/>
              </a:rPr>
              <a:t>Flipgrid</a:t>
            </a:r>
            <a:r>
              <a:rPr lang="en"/>
              <a:t> to record the tasks that you did to help the others.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34"/>
          <p:cNvSpPr/>
          <p:nvPr>
            <p:ph idx="1" type="body"/>
          </p:nvPr>
        </p:nvSpPr>
        <p:spPr>
          <a:xfrm>
            <a:off x="755651" y="777763"/>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l">
              <a:lnSpc>
                <a:spcPct val="90000"/>
              </a:lnSpc>
              <a:spcBef>
                <a:spcPts val="1000"/>
              </a:spcBef>
              <a:spcAft>
                <a:spcPts val="0"/>
              </a:spcAft>
              <a:buSzPts val="1800"/>
              <a:buNone/>
            </a:pPr>
            <a:r>
              <a:rPr lang="en"/>
              <a:t>Māori worked together in order to achieve sustainability and environmental awareness rather than individually.</a:t>
            </a:r>
            <a:endParaRPr/>
          </a:p>
        </p:txBody>
      </p:sp>
      <p:sp>
        <p:nvSpPr>
          <p:cNvPr id="176" name="Google Shape;176;p34"/>
          <p:cNvSpPr/>
          <p:nvPr>
            <p:ph idx="2" type="body"/>
          </p:nvPr>
        </p:nvSpPr>
        <p:spPr>
          <a:xfrm>
            <a:off x="755651" y="2584217"/>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l">
              <a:lnSpc>
                <a:spcPct val="90000"/>
              </a:lnSpc>
              <a:spcBef>
                <a:spcPts val="1000"/>
              </a:spcBef>
              <a:spcAft>
                <a:spcPts val="0"/>
              </a:spcAft>
              <a:buSzPts val="1800"/>
              <a:buNone/>
            </a:pPr>
            <a:r>
              <a:rPr lang="en"/>
              <a:t>The smallest actions you can do can help with environmental awareness and sustainability</a:t>
            </a:r>
            <a:r>
              <a:rPr lang="en"/>
              <a:t>. </a:t>
            </a:r>
            <a:endParaRPr/>
          </a:p>
        </p:txBody>
      </p:sp>
      <p:sp>
        <p:nvSpPr>
          <p:cNvPr id="177" name="Google Shape;177;p34"/>
          <p:cNvSpPr/>
          <p:nvPr>
            <p:ph idx="3" type="body"/>
          </p:nvPr>
        </p:nvSpPr>
        <p:spPr>
          <a:xfrm>
            <a:off x="755650" y="384572"/>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1</a:t>
            </a:r>
            <a:endParaRPr/>
          </a:p>
        </p:txBody>
      </p:sp>
      <p:sp>
        <p:nvSpPr>
          <p:cNvPr id="178" name="Google Shape;178;p34"/>
          <p:cNvSpPr/>
          <p:nvPr>
            <p:ph idx="4" type="body"/>
          </p:nvPr>
        </p:nvSpPr>
        <p:spPr>
          <a:xfrm>
            <a:off x="755649" y="2197826"/>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2</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35"/>
          <p:cNvSpPr txBox="1"/>
          <p:nvPr/>
        </p:nvSpPr>
        <p:spPr>
          <a:xfrm>
            <a:off x="0" y="0"/>
            <a:ext cx="6000000" cy="517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chemeClr val="dk1"/>
                </a:solidFill>
                <a:latin typeface="Lato"/>
                <a:ea typeface="Lato"/>
                <a:cs typeface="Lato"/>
                <a:sym typeface="Lato"/>
              </a:rPr>
              <a:t>Environmental awareness</a:t>
            </a:r>
            <a:endParaRPr b="1"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Even the tiniest things can help environmental awareness.</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Māori were environmentally aware with what they did.</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TASK 1 (MILD)</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For 3 of the actions on the right showing environmental awareness, explain which are the best actions and why.</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1 </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2</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3</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 </a:t>
            </a:r>
            <a:endParaRPr sz="1800">
              <a:solidFill>
                <a:schemeClr val="dk1"/>
              </a:solidFill>
              <a:latin typeface="Lato"/>
              <a:ea typeface="Lato"/>
              <a:cs typeface="Lato"/>
              <a:sym typeface="Lato"/>
            </a:endParaRPr>
          </a:p>
        </p:txBody>
      </p:sp>
      <p:sp>
        <p:nvSpPr>
          <p:cNvPr id="184" name="Google Shape;184;p35"/>
          <p:cNvSpPr txBox="1"/>
          <p:nvPr/>
        </p:nvSpPr>
        <p:spPr>
          <a:xfrm>
            <a:off x="7357375" y="601025"/>
            <a:ext cx="1846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595959"/>
                </a:solidFill>
              </a:rPr>
              <a:t>              </a:t>
            </a:r>
            <a:endParaRPr>
              <a:solidFill>
                <a:srgbClr val="595959"/>
              </a:solidFill>
            </a:endParaRPr>
          </a:p>
        </p:txBody>
      </p:sp>
      <p:sp>
        <p:nvSpPr>
          <p:cNvPr id="185" name="Google Shape;185;p35"/>
          <p:cNvSpPr txBox="1"/>
          <p:nvPr/>
        </p:nvSpPr>
        <p:spPr>
          <a:xfrm>
            <a:off x="3000000" y="679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86" name="Google Shape;186;p35"/>
          <p:cNvSpPr txBox="1"/>
          <p:nvPr/>
        </p:nvSpPr>
        <p:spPr>
          <a:xfrm>
            <a:off x="4425050" y="679875"/>
            <a:ext cx="4659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Reusable products       Vote wisely</a:t>
            </a:r>
            <a:endParaRPr/>
          </a:p>
        </p:txBody>
      </p:sp>
      <p:sp>
        <p:nvSpPr>
          <p:cNvPr id="187" name="Google Shape;187;p35"/>
          <p:cNvSpPr txBox="1"/>
          <p:nvPr/>
        </p:nvSpPr>
        <p:spPr>
          <a:xfrm>
            <a:off x="3339924" y="1737875"/>
            <a:ext cx="877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188" name="Google Shape;188;p35"/>
          <p:cNvSpPr txBox="1"/>
          <p:nvPr/>
        </p:nvSpPr>
        <p:spPr>
          <a:xfrm>
            <a:off x="4863500" y="1737875"/>
            <a:ext cx="646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189" name="Google Shape;189;p35"/>
          <p:cNvSpPr txBox="1"/>
          <p:nvPr/>
        </p:nvSpPr>
        <p:spPr>
          <a:xfrm>
            <a:off x="5774150" y="1644113"/>
            <a:ext cx="19176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           Eat locally</a:t>
            </a:r>
            <a:r>
              <a:rPr lang="en">
                <a:solidFill>
                  <a:srgbClr val="595959"/>
                </a:solidFill>
              </a:rPr>
              <a:t>             </a:t>
            </a:r>
            <a:endParaRPr>
              <a:solidFill>
                <a:srgbClr val="595959"/>
              </a:solidFill>
            </a:endParaRPr>
          </a:p>
        </p:txBody>
      </p:sp>
      <p:sp>
        <p:nvSpPr>
          <p:cNvPr id="190" name="Google Shape;190;p35"/>
          <p:cNvSpPr txBox="1"/>
          <p:nvPr/>
        </p:nvSpPr>
        <p:spPr>
          <a:xfrm>
            <a:off x="7084625" y="1620150"/>
            <a:ext cx="1999800" cy="221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595959"/>
                </a:solidFill>
              </a:rPr>
              <a:t>          </a:t>
            </a:r>
            <a:r>
              <a:rPr lang="en">
                <a:solidFill>
                  <a:schemeClr val="dk1"/>
                </a:solidFill>
              </a:rPr>
              <a:t>Make gardens</a:t>
            </a:r>
            <a:r>
              <a:rPr lang="en" sz="1800">
                <a:solidFill>
                  <a:srgbClr val="595959"/>
                </a:solidFill>
              </a:rPr>
              <a:t>                        </a:t>
            </a:r>
            <a:endParaRPr>
              <a:solidFill>
                <a:srgbClr val="595959"/>
              </a:solidFill>
            </a:endParaRPr>
          </a:p>
        </p:txBody>
      </p:sp>
      <p:sp>
        <p:nvSpPr>
          <p:cNvPr id="191" name="Google Shape;191;p35"/>
          <p:cNvSpPr txBox="1"/>
          <p:nvPr/>
        </p:nvSpPr>
        <p:spPr>
          <a:xfrm>
            <a:off x="3360675" y="268720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2" name="Google Shape;192;p35"/>
          <p:cNvSpPr txBox="1"/>
          <p:nvPr/>
        </p:nvSpPr>
        <p:spPr>
          <a:xfrm>
            <a:off x="4691300" y="2687200"/>
            <a:ext cx="3165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3" name="Google Shape;193;p35"/>
          <p:cNvSpPr txBox="1"/>
          <p:nvPr/>
        </p:nvSpPr>
        <p:spPr>
          <a:xfrm>
            <a:off x="6122725" y="2616725"/>
            <a:ext cx="3165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Compost bins</a:t>
            </a:r>
            <a:endParaRPr/>
          </a:p>
        </p:txBody>
      </p:sp>
      <p:sp>
        <p:nvSpPr>
          <p:cNvPr id="194" name="Google Shape;194;p35"/>
          <p:cNvSpPr txBox="1"/>
          <p:nvPr/>
        </p:nvSpPr>
        <p:spPr>
          <a:xfrm>
            <a:off x="7506725" y="2616738"/>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Reduce waste</a:t>
            </a:r>
            <a:r>
              <a:rPr lang="en"/>
              <a:t> </a:t>
            </a:r>
            <a:endParaRPr/>
          </a:p>
        </p:txBody>
      </p:sp>
      <p:sp>
        <p:nvSpPr>
          <p:cNvPr id="195" name="Google Shape;195;p35"/>
          <p:cNvSpPr txBox="1"/>
          <p:nvPr/>
        </p:nvSpPr>
        <p:spPr>
          <a:xfrm>
            <a:off x="2999988" y="3778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6" name="Google Shape;196;p35"/>
          <p:cNvSpPr txBox="1"/>
          <p:nvPr/>
        </p:nvSpPr>
        <p:spPr>
          <a:xfrm>
            <a:off x="4774100" y="3778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Attend rallies</a:t>
            </a:r>
            <a:endParaRPr/>
          </a:p>
        </p:txBody>
      </p:sp>
      <p:sp>
        <p:nvSpPr>
          <p:cNvPr id="197" name="Google Shape;197;p35"/>
          <p:cNvSpPr txBox="1"/>
          <p:nvPr/>
        </p:nvSpPr>
        <p:spPr>
          <a:xfrm>
            <a:off x="5720000" y="3690863"/>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a:t>
            </a:r>
            <a:endParaRPr/>
          </a:p>
        </p:txBody>
      </p:sp>
      <p:sp>
        <p:nvSpPr>
          <p:cNvPr id="198" name="Google Shape;198;p35"/>
          <p:cNvSpPr txBox="1"/>
          <p:nvPr/>
        </p:nvSpPr>
        <p:spPr>
          <a:xfrm>
            <a:off x="7357375" y="3660100"/>
            <a:ext cx="300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2"/>
                </a:solidFill>
              </a:rPr>
              <a:t>    </a:t>
            </a:r>
            <a:r>
              <a:rPr lang="en">
                <a:solidFill>
                  <a:schemeClr val="dk1"/>
                </a:solidFill>
              </a:rPr>
              <a:t>Use social media</a:t>
            </a:r>
            <a:r>
              <a:rPr lang="en" sz="1800">
                <a:solidFill>
                  <a:schemeClr val="dk2"/>
                </a:solidFill>
              </a:rPr>
              <a:t>              </a:t>
            </a:r>
            <a:endParaRPr/>
          </a:p>
        </p:txBody>
      </p:sp>
      <p:sp>
        <p:nvSpPr>
          <p:cNvPr id="199" name="Google Shape;199;p35"/>
          <p:cNvSpPr txBox="1"/>
          <p:nvPr/>
        </p:nvSpPr>
        <p:spPr>
          <a:xfrm>
            <a:off x="3291700"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200" name="Google Shape;200;p35"/>
          <p:cNvSpPr txBox="1"/>
          <p:nvPr/>
        </p:nvSpPr>
        <p:spPr>
          <a:xfrm>
            <a:off x="4774100"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201" name="Google Shape;201;p35"/>
          <p:cNvSpPr txBox="1"/>
          <p:nvPr/>
        </p:nvSpPr>
        <p:spPr>
          <a:xfrm>
            <a:off x="5833250" y="4694525"/>
            <a:ext cx="3073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Make campaigns</a:t>
            </a:r>
            <a:r>
              <a:rPr lang="en"/>
              <a:t>           </a:t>
            </a:r>
            <a:endParaRPr/>
          </a:p>
        </p:txBody>
      </p:sp>
      <p:sp>
        <p:nvSpPr>
          <p:cNvPr id="202" name="Google Shape;202;p35"/>
          <p:cNvSpPr txBox="1"/>
          <p:nvPr/>
        </p:nvSpPr>
        <p:spPr>
          <a:xfrm>
            <a:off x="7506725"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Educate others</a:t>
            </a:r>
            <a:r>
              <a:rPr lang="en"/>
              <a:t>           </a:t>
            </a:r>
            <a:endParaRPr/>
          </a:p>
        </p:txBody>
      </p:sp>
      <p:pic>
        <p:nvPicPr>
          <p:cNvPr id="203" name="Google Shape;203;p35"/>
          <p:cNvPicPr preferRelativeResize="0"/>
          <p:nvPr/>
        </p:nvPicPr>
        <p:blipFill>
          <a:blip r:embed="rId3">
            <a:alphaModFix/>
          </a:blip>
          <a:stretch>
            <a:fillRect/>
          </a:stretch>
        </p:blipFill>
        <p:spPr>
          <a:xfrm>
            <a:off x="6291700" y="88675"/>
            <a:ext cx="1140724" cy="630624"/>
          </a:xfrm>
          <a:prstGeom prst="rect">
            <a:avLst/>
          </a:prstGeom>
          <a:noFill/>
          <a:ln>
            <a:noFill/>
          </a:ln>
        </p:spPr>
      </p:pic>
      <p:pic>
        <p:nvPicPr>
          <p:cNvPr id="204" name="Google Shape;204;p35"/>
          <p:cNvPicPr preferRelativeResize="0"/>
          <p:nvPr/>
        </p:nvPicPr>
        <p:blipFill>
          <a:blip r:embed="rId4">
            <a:alphaModFix/>
          </a:blip>
          <a:stretch>
            <a:fillRect/>
          </a:stretch>
        </p:blipFill>
        <p:spPr>
          <a:xfrm>
            <a:off x="7856900" y="88675"/>
            <a:ext cx="1050150" cy="630626"/>
          </a:xfrm>
          <a:prstGeom prst="rect">
            <a:avLst/>
          </a:prstGeom>
          <a:noFill/>
          <a:ln>
            <a:noFill/>
          </a:ln>
        </p:spPr>
      </p:pic>
      <p:pic>
        <p:nvPicPr>
          <p:cNvPr id="205" name="Google Shape;205;p35"/>
          <p:cNvPicPr preferRelativeResize="0"/>
          <p:nvPr/>
        </p:nvPicPr>
        <p:blipFill>
          <a:blip r:embed="rId5">
            <a:alphaModFix/>
          </a:blip>
          <a:stretch>
            <a:fillRect/>
          </a:stretch>
        </p:blipFill>
        <p:spPr>
          <a:xfrm>
            <a:off x="6291699" y="1080075"/>
            <a:ext cx="1140726" cy="564051"/>
          </a:xfrm>
          <a:prstGeom prst="rect">
            <a:avLst/>
          </a:prstGeom>
          <a:noFill/>
          <a:ln>
            <a:noFill/>
          </a:ln>
        </p:spPr>
      </p:pic>
      <p:pic>
        <p:nvPicPr>
          <p:cNvPr id="206" name="Google Shape;206;p35"/>
          <p:cNvPicPr preferRelativeResize="0"/>
          <p:nvPr/>
        </p:nvPicPr>
        <p:blipFill>
          <a:blip r:embed="rId6">
            <a:alphaModFix/>
          </a:blip>
          <a:stretch>
            <a:fillRect/>
          </a:stretch>
        </p:blipFill>
        <p:spPr>
          <a:xfrm>
            <a:off x="7856900" y="1120900"/>
            <a:ext cx="1050149" cy="523223"/>
          </a:xfrm>
          <a:prstGeom prst="rect">
            <a:avLst/>
          </a:prstGeom>
          <a:noFill/>
          <a:ln>
            <a:noFill/>
          </a:ln>
        </p:spPr>
      </p:pic>
      <p:pic>
        <p:nvPicPr>
          <p:cNvPr id="207" name="Google Shape;207;p35"/>
          <p:cNvPicPr preferRelativeResize="0"/>
          <p:nvPr/>
        </p:nvPicPr>
        <p:blipFill>
          <a:blip r:embed="rId7">
            <a:alphaModFix/>
          </a:blip>
          <a:stretch>
            <a:fillRect/>
          </a:stretch>
        </p:blipFill>
        <p:spPr>
          <a:xfrm>
            <a:off x="6291699" y="2031550"/>
            <a:ext cx="1140726" cy="564050"/>
          </a:xfrm>
          <a:prstGeom prst="rect">
            <a:avLst/>
          </a:prstGeom>
          <a:noFill/>
          <a:ln>
            <a:noFill/>
          </a:ln>
        </p:spPr>
      </p:pic>
      <p:pic>
        <p:nvPicPr>
          <p:cNvPr id="208" name="Google Shape;208;p35"/>
          <p:cNvPicPr preferRelativeResize="0"/>
          <p:nvPr/>
        </p:nvPicPr>
        <p:blipFill>
          <a:blip r:embed="rId8">
            <a:alphaModFix/>
          </a:blip>
          <a:stretch>
            <a:fillRect/>
          </a:stretch>
        </p:blipFill>
        <p:spPr>
          <a:xfrm>
            <a:off x="7856900" y="2031550"/>
            <a:ext cx="1050150" cy="564050"/>
          </a:xfrm>
          <a:prstGeom prst="rect">
            <a:avLst/>
          </a:prstGeom>
          <a:noFill/>
          <a:ln>
            <a:noFill/>
          </a:ln>
        </p:spPr>
      </p:pic>
      <p:pic>
        <p:nvPicPr>
          <p:cNvPr id="209" name="Google Shape;209;p35"/>
          <p:cNvPicPr preferRelativeResize="0"/>
          <p:nvPr/>
        </p:nvPicPr>
        <p:blipFill>
          <a:blip r:embed="rId9">
            <a:alphaModFix/>
          </a:blip>
          <a:stretch>
            <a:fillRect/>
          </a:stretch>
        </p:blipFill>
        <p:spPr>
          <a:xfrm>
            <a:off x="6291700" y="3016925"/>
            <a:ext cx="1140725" cy="761601"/>
          </a:xfrm>
          <a:prstGeom prst="rect">
            <a:avLst/>
          </a:prstGeom>
          <a:noFill/>
          <a:ln>
            <a:noFill/>
          </a:ln>
        </p:spPr>
      </p:pic>
      <p:pic>
        <p:nvPicPr>
          <p:cNvPr id="210" name="Google Shape;210;p35" title="Social Media Icons With Paint Splash Effect | This image is … | Flickr"/>
          <p:cNvPicPr preferRelativeResize="0"/>
          <p:nvPr/>
        </p:nvPicPr>
        <p:blipFill>
          <a:blip r:embed="rId10">
            <a:alphaModFix/>
          </a:blip>
          <a:stretch>
            <a:fillRect/>
          </a:stretch>
        </p:blipFill>
        <p:spPr>
          <a:xfrm>
            <a:off x="7856900" y="3016925"/>
            <a:ext cx="1050150" cy="761599"/>
          </a:xfrm>
          <a:prstGeom prst="rect">
            <a:avLst/>
          </a:prstGeom>
          <a:noFill/>
          <a:ln>
            <a:noFill/>
          </a:ln>
        </p:spPr>
      </p:pic>
      <p:pic>
        <p:nvPicPr>
          <p:cNvPr id="211" name="Google Shape;211;p35" title="ANMF Age Care Campaign Launch - Make Ratios Law | The Austra… | Flickr"/>
          <p:cNvPicPr preferRelativeResize="0"/>
          <p:nvPr/>
        </p:nvPicPr>
        <p:blipFill>
          <a:blip r:embed="rId11">
            <a:alphaModFix/>
          </a:blip>
          <a:stretch>
            <a:fillRect/>
          </a:stretch>
        </p:blipFill>
        <p:spPr>
          <a:xfrm>
            <a:off x="6291700" y="4121800"/>
            <a:ext cx="1140726" cy="630626"/>
          </a:xfrm>
          <a:prstGeom prst="rect">
            <a:avLst/>
          </a:prstGeom>
          <a:noFill/>
          <a:ln>
            <a:noFill/>
          </a:ln>
        </p:spPr>
      </p:pic>
      <p:pic>
        <p:nvPicPr>
          <p:cNvPr id="212" name="Google Shape;212;p35"/>
          <p:cNvPicPr preferRelativeResize="0"/>
          <p:nvPr/>
        </p:nvPicPr>
        <p:blipFill>
          <a:blip r:embed="rId12">
            <a:alphaModFix/>
          </a:blip>
          <a:stretch>
            <a:fillRect/>
          </a:stretch>
        </p:blipFill>
        <p:spPr>
          <a:xfrm>
            <a:off x="7856900" y="4121800"/>
            <a:ext cx="1050148" cy="63062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36"/>
          <p:cNvSpPr txBox="1"/>
          <p:nvPr>
            <p:ph type="title"/>
          </p:nvPr>
        </p:nvSpPr>
        <p:spPr>
          <a:xfrm>
            <a:off x="311700" y="102350"/>
            <a:ext cx="2808000" cy="4986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a:t>TASK 2 (MEDIUM)</a:t>
            </a:r>
            <a:endParaRPr/>
          </a:p>
        </p:txBody>
      </p:sp>
      <p:sp>
        <p:nvSpPr>
          <p:cNvPr id="218" name="Google Shape;218;p36"/>
          <p:cNvSpPr txBox="1"/>
          <p:nvPr>
            <p:ph idx="1" type="body"/>
          </p:nvPr>
        </p:nvSpPr>
        <p:spPr>
          <a:xfrm>
            <a:off x="226425" y="600950"/>
            <a:ext cx="8917500" cy="1428900"/>
          </a:xfrm>
          <a:prstGeom prst="rect">
            <a:avLst/>
          </a:prstGeom>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 sz="1400">
                <a:solidFill>
                  <a:srgbClr val="000000"/>
                </a:solidFill>
                <a:highlight>
                  <a:srgbClr val="FFFFFF"/>
                </a:highlight>
                <a:latin typeface="Comfortaa"/>
                <a:ea typeface="Comfortaa"/>
                <a:cs typeface="Comfortaa"/>
                <a:sym typeface="Comfortaa"/>
              </a:rPr>
              <a:t>In Māori culture, people would promote environmental awareness with each other. Even if they didn’t litter, pollute or take charge and participate in rallies and marches they would show it through karakia (prayer) and performing rituals before taking anything from nature.</a:t>
            </a:r>
            <a:endParaRPr sz="1400">
              <a:solidFill>
                <a:srgbClr val="000000"/>
              </a:solidFill>
              <a:highlight>
                <a:schemeClr val="lt1"/>
              </a:highlight>
              <a:latin typeface="Comfortaa"/>
              <a:ea typeface="Comfortaa"/>
              <a:cs typeface="Comfortaa"/>
              <a:sym typeface="Comfortaa"/>
            </a:endParaRPr>
          </a:p>
          <a:p>
            <a:pPr indent="0" lvl="0" marL="0" marR="0" rtl="0" algn="l">
              <a:lnSpc>
                <a:spcPct val="100000"/>
              </a:lnSpc>
              <a:spcBef>
                <a:spcPts val="0"/>
              </a:spcBef>
              <a:spcAft>
                <a:spcPts val="0"/>
              </a:spcAft>
              <a:buNone/>
            </a:pPr>
            <a:r>
              <a:t/>
            </a:r>
            <a:endParaRPr sz="1400">
              <a:solidFill>
                <a:srgbClr val="000000"/>
              </a:solidFill>
              <a:highlight>
                <a:schemeClr val="lt1"/>
              </a:highlight>
              <a:latin typeface="Comfortaa"/>
              <a:ea typeface="Comfortaa"/>
              <a:cs typeface="Comfortaa"/>
              <a:sym typeface="Comfortaa"/>
            </a:endParaRPr>
          </a:p>
          <a:p>
            <a:pPr indent="0" lvl="0" marL="0" marR="0" rtl="0" algn="l">
              <a:lnSpc>
                <a:spcPct val="100000"/>
              </a:lnSpc>
              <a:spcBef>
                <a:spcPts val="0"/>
              </a:spcBef>
              <a:spcAft>
                <a:spcPts val="1900"/>
              </a:spcAft>
              <a:buNone/>
            </a:pPr>
            <a:r>
              <a:rPr lang="en" sz="1400">
                <a:solidFill>
                  <a:srgbClr val="333333"/>
                </a:solidFill>
                <a:highlight>
                  <a:schemeClr val="lt1"/>
                </a:highlight>
                <a:latin typeface="Comfortaa"/>
                <a:ea typeface="Comfortaa"/>
                <a:cs typeface="Comfortaa"/>
                <a:sym typeface="Comfortaa"/>
              </a:rPr>
              <a:t>Read this </a:t>
            </a:r>
            <a:r>
              <a:rPr lang="en" sz="1400" u="sng">
                <a:solidFill>
                  <a:schemeClr val="hlink"/>
                </a:solidFill>
                <a:highlight>
                  <a:schemeClr val="lt1"/>
                </a:highlight>
                <a:latin typeface="Comfortaa"/>
                <a:ea typeface="Comfortaa"/>
                <a:cs typeface="Comfortaa"/>
                <a:sym typeface="Comfortaa"/>
                <a:hlinkClick r:id="rId3"/>
              </a:rPr>
              <a:t>article</a:t>
            </a:r>
            <a:r>
              <a:rPr lang="en" sz="1400">
                <a:solidFill>
                  <a:schemeClr val="dk1"/>
                </a:solidFill>
                <a:highlight>
                  <a:srgbClr val="FFFFFF"/>
                </a:highlight>
                <a:latin typeface="Comfortaa"/>
                <a:ea typeface="Comfortaa"/>
                <a:cs typeface="Comfortaa"/>
                <a:sym typeface="Comfortaa"/>
              </a:rPr>
              <a:t> about the olympics. Then summarise the main points </a:t>
            </a:r>
            <a:r>
              <a:rPr lang="en" sz="1400">
                <a:solidFill>
                  <a:srgbClr val="333333"/>
                </a:solidFill>
                <a:highlight>
                  <a:schemeClr val="lt1"/>
                </a:highlight>
                <a:latin typeface="Comfortaa"/>
                <a:ea typeface="Comfortaa"/>
                <a:cs typeface="Comfortaa"/>
                <a:sym typeface="Comfortaa"/>
              </a:rPr>
              <a:t>in your Global Studies book and draw what happened to </a:t>
            </a:r>
            <a:r>
              <a:rPr b="1" lang="en" sz="1800" u="sng">
                <a:solidFill>
                  <a:srgbClr val="1C1C1C"/>
                </a:solidFill>
              </a:rPr>
              <a:t>AT LEAST A YEAR SEVEN STANDARD</a:t>
            </a:r>
            <a:r>
              <a:rPr lang="en" sz="1400">
                <a:solidFill>
                  <a:srgbClr val="333333"/>
                </a:solidFill>
                <a:highlight>
                  <a:schemeClr val="lt1"/>
                </a:highlight>
                <a:latin typeface="Comfortaa"/>
                <a:ea typeface="Comfortaa"/>
                <a:cs typeface="Comfortaa"/>
                <a:sym typeface="Comfortaa"/>
              </a:rPr>
              <a:t>.</a:t>
            </a:r>
            <a:endParaRPr sz="1400">
              <a:latin typeface="Comfortaa"/>
              <a:ea typeface="Comfortaa"/>
              <a:cs typeface="Comfortaa"/>
              <a:sym typeface="Comfortaa"/>
            </a:endParaRPr>
          </a:p>
        </p:txBody>
      </p:sp>
      <p:pic>
        <p:nvPicPr>
          <p:cNvPr id="219" name="Google Shape;219;p36"/>
          <p:cNvPicPr preferRelativeResize="0"/>
          <p:nvPr/>
        </p:nvPicPr>
        <p:blipFill>
          <a:blip r:embed="rId4">
            <a:alphaModFix/>
          </a:blip>
          <a:stretch>
            <a:fillRect/>
          </a:stretch>
        </p:blipFill>
        <p:spPr>
          <a:xfrm>
            <a:off x="2078150" y="2182250"/>
            <a:ext cx="4987677" cy="28088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37"/>
          <p:cNvSpPr txBox="1"/>
          <p:nvPr>
            <p:ph type="title"/>
          </p:nvPr>
        </p:nvSpPr>
        <p:spPr>
          <a:xfrm>
            <a:off x="301850" y="122050"/>
            <a:ext cx="2808000" cy="508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TASK 3 (SPICY)</a:t>
            </a:r>
            <a:endParaRPr/>
          </a:p>
        </p:txBody>
      </p:sp>
      <p:sp>
        <p:nvSpPr>
          <p:cNvPr id="225" name="Google Shape;225;p37"/>
          <p:cNvSpPr txBox="1"/>
          <p:nvPr>
            <p:ph idx="1" type="body"/>
          </p:nvPr>
        </p:nvSpPr>
        <p:spPr>
          <a:xfrm>
            <a:off x="206875" y="630550"/>
            <a:ext cx="6424500" cy="391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highlight>
                  <a:schemeClr val="lt1"/>
                </a:highlight>
              </a:rPr>
              <a:t>Māori all believed they could achieve sustainability together. They didn’t do anything important individually. Rather they worked together to help all of te taiao.</a:t>
            </a:r>
            <a:endParaRPr sz="1800">
              <a:solidFill>
                <a:schemeClr val="dk1"/>
              </a:solidFill>
              <a:highlight>
                <a:schemeClr val="lt1"/>
              </a:highlight>
            </a:endParaRPr>
          </a:p>
          <a:p>
            <a:pPr indent="0" lvl="0" marL="0" rtl="0" algn="l">
              <a:spcBef>
                <a:spcPts val="1200"/>
              </a:spcBef>
              <a:spcAft>
                <a:spcPts val="0"/>
              </a:spcAft>
              <a:buNone/>
            </a:pPr>
            <a:r>
              <a:rPr lang="en" sz="1800">
                <a:solidFill>
                  <a:schemeClr val="dk1"/>
                </a:solidFill>
                <a:highlight>
                  <a:schemeClr val="lt1"/>
                </a:highlight>
              </a:rPr>
              <a:t>Click on this link about </a:t>
            </a:r>
            <a:r>
              <a:rPr lang="en" sz="1800" u="sng">
                <a:solidFill>
                  <a:schemeClr val="hlink"/>
                </a:solidFill>
                <a:highlight>
                  <a:schemeClr val="lt1"/>
                </a:highlight>
                <a:hlinkClick r:id="rId3"/>
              </a:rPr>
              <a:t>Olympics pushing to be a green sport</a:t>
            </a:r>
            <a:r>
              <a:rPr lang="en" sz="1800">
                <a:solidFill>
                  <a:schemeClr val="dk1"/>
                </a:solidFill>
                <a:highlight>
                  <a:schemeClr val="lt1"/>
                </a:highlight>
              </a:rPr>
              <a:t>. </a:t>
            </a:r>
            <a:endParaRPr sz="1800">
              <a:solidFill>
                <a:schemeClr val="dk1"/>
              </a:solidFill>
              <a:highlight>
                <a:schemeClr val="lt1"/>
              </a:highlight>
            </a:endParaRPr>
          </a:p>
          <a:p>
            <a:pPr indent="0" lvl="0" marL="0" rtl="0" algn="l">
              <a:spcBef>
                <a:spcPts val="1200"/>
              </a:spcBef>
              <a:spcAft>
                <a:spcPts val="0"/>
              </a:spcAft>
              <a:buNone/>
            </a:pPr>
            <a:r>
              <a:rPr lang="en" sz="1800">
                <a:solidFill>
                  <a:schemeClr val="dk1"/>
                </a:solidFill>
                <a:highlight>
                  <a:schemeClr val="lt1"/>
                </a:highlight>
              </a:rPr>
              <a:t>In your Global Studies book, write the date and the heading “Olympics Green Sport”. </a:t>
            </a:r>
            <a:endParaRPr sz="1800">
              <a:solidFill>
                <a:schemeClr val="dk1"/>
              </a:solidFill>
              <a:highlight>
                <a:schemeClr val="lt1"/>
              </a:highlight>
            </a:endParaRPr>
          </a:p>
          <a:p>
            <a:pPr indent="0" lvl="0" marL="0" rtl="0" algn="l">
              <a:spcBef>
                <a:spcPts val="1200"/>
              </a:spcBef>
              <a:spcAft>
                <a:spcPts val="0"/>
              </a:spcAft>
              <a:buNone/>
            </a:pPr>
            <a:r>
              <a:rPr lang="en" sz="1800">
                <a:solidFill>
                  <a:schemeClr val="dk1"/>
                </a:solidFill>
                <a:highlight>
                  <a:schemeClr val="lt1"/>
                </a:highlight>
              </a:rPr>
              <a:t>In small groups create a poster which promotes the Olympics to be sustainable like this example on this </a:t>
            </a:r>
            <a:r>
              <a:rPr lang="en" sz="1800" u="sng">
                <a:solidFill>
                  <a:schemeClr val="hlink"/>
                </a:solidFill>
                <a:highlight>
                  <a:schemeClr val="lt1"/>
                </a:highlight>
                <a:hlinkClick r:id="rId4"/>
              </a:rPr>
              <a:t>link</a:t>
            </a:r>
            <a:r>
              <a:rPr lang="en" sz="1800">
                <a:solidFill>
                  <a:schemeClr val="dk1"/>
                </a:solidFill>
                <a:highlight>
                  <a:schemeClr val="lt1"/>
                </a:highlight>
              </a:rPr>
              <a:t>.</a:t>
            </a:r>
            <a:endParaRPr sz="1800">
              <a:solidFill>
                <a:schemeClr val="dk1"/>
              </a:solidFill>
              <a:highlight>
                <a:schemeClr val="lt1"/>
              </a:highlight>
            </a:endParaRPr>
          </a:p>
          <a:p>
            <a:pPr indent="0" lvl="0" marL="0" rtl="0" algn="l">
              <a:spcBef>
                <a:spcPts val="1200"/>
              </a:spcBef>
              <a:spcAft>
                <a:spcPts val="1200"/>
              </a:spcAft>
              <a:buNone/>
            </a:pPr>
            <a:r>
              <a:rPr lang="en" sz="1800">
                <a:solidFill>
                  <a:schemeClr val="dk1"/>
                </a:solidFill>
                <a:highlight>
                  <a:schemeClr val="lt1"/>
                </a:highlight>
              </a:rPr>
              <a:t>Then write in your Global Studies books 10 points of information about how the Olympics is showing sustainability.</a:t>
            </a:r>
            <a:endParaRPr sz="1800">
              <a:solidFill>
                <a:schemeClr val="dk1"/>
              </a:solidFill>
              <a:highlight>
                <a:schemeClr val="lt1"/>
              </a:highlight>
            </a:endParaRPr>
          </a:p>
        </p:txBody>
      </p:sp>
      <p:pic>
        <p:nvPicPr>
          <p:cNvPr id="226" name="Google Shape;226;p37"/>
          <p:cNvPicPr preferRelativeResize="0"/>
          <p:nvPr/>
        </p:nvPicPr>
        <p:blipFill>
          <a:blip r:embed="rId5">
            <a:alphaModFix/>
          </a:blip>
          <a:stretch>
            <a:fillRect/>
          </a:stretch>
        </p:blipFill>
        <p:spPr>
          <a:xfrm>
            <a:off x="6818575" y="246325"/>
            <a:ext cx="2039676" cy="19608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lide Layouts">
  <a:themeElements>
    <a:clrScheme name="Twinkl Template">
      <a:dk1>
        <a:srgbClr val="1C1C1C"/>
      </a:dk1>
      <a:lt1>
        <a:srgbClr val="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