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28"/>
  </p:normalViewPr>
  <p:slideViewPr>
    <p:cSldViewPr snapToGrid="0">
      <p:cViewPr varScale="1">
        <p:scale>
          <a:sx n="90" d="100"/>
          <a:sy n="90" d="100"/>
        </p:scale>
        <p:origin x="2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C573A-4C75-9780-E68D-7E2885EA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AD9DE-B755-FDC1-7267-C8E507EE5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FA81-5BDE-2282-57EC-1DDDB302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60A2-B7CE-F045-BC92-9F86511DC9E7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F620A-ACBD-9E45-A374-19549E49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EE903-A5DC-8060-8495-44694990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1055-2AD0-1143-918B-24691A207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8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B9E7-FA52-E6AF-009E-F5FE4BA9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602A6-F5F5-A0E8-F58B-F7D03D372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F005-C6E7-E004-B716-1C115200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60A2-B7CE-F045-BC92-9F86511DC9E7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26C43-0926-42D7-7678-8855763E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9C6C8-6F31-4830-01BA-8B2FB4DA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1055-2AD0-1143-918B-24691A207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77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2E0FB-5194-17A2-ACAD-86C8DC8B4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36B2-3C11-53EF-DD79-5E56F230F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F3A0-1B38-BBD5-A320-6F8ABD6A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60A2-B7CE-F045-BC92-9F86511DC9E7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17D88-41A2-C061-E89A-5A86C6C9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BC297-FA28-A328-F225-4771D63B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1055-2AD0-1143-918B-24691A207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25E5-39E2-3E47-61EB-146E0A5D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6C09-7353-8D95-2EEC-B3D465302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7F12-1430-16BF-EF67-F2750A03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60A2-B7CE-F045-BC92-9F86511DC9E7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CB753-43BF-A929-51CD-AD6E5799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D3CAB-868D-F168-FB0F-CA37C500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1055-2AD0-1143-918B-24691A207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88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1883-CC12-D687-54EB-F643AB8C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FD787-3AED-41ED-69BC-900E6E8DD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6CDA-B151-7A89-3B1D-D2C3E0D0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60A2-B7CE-F045-BC92-9F86511DC9E7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95447-EEFA-3E2F-34C1-90399D95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AF756-A6B1-AEE8-AC02-B84C6368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1055-2AD0-1143-918B-24691A207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3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DCAB-3758-31D1-EDC9-4BC31F9B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A8FC4-6CD6-930C-771B-2136F3DDA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982D1-3324-5A12-1A00-3B8CAED9B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CD41E-E323-EBA1-64F2-A9BF27DB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60A2-B7CE-F045-BC92-9F86511DC9E7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B0358-E25C-6609-B7B6-F7B845F1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9280F-F243-FA0E-E32B-D6C441E0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1055-2AD0-1143-918B-24691A207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91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1523-BB4E-E45F-9859-954445F9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A77F0-F461-929B-DB3A-075D3ABE2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0653E-F671-ED0E-477D-842027F76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07998-E80B-46E0-FF05-5F858DBC5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AFA9-FC00-8019-7CD4-472E07885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1AC0DF-7F6A-3697-88B8-AD71362C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60A2-B7CE-F045-BC92-9F86511DC9E7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0B3D8-D7EB-1194-C608-6E36B7B0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F1B6-3F38-2761-D670-6FD3165E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1055-2AD0-1143-918B-24691A207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DD695-D194-CC0B-DD62-09275E89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71758-0781-4E98-FAA0-BFF6B235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60A2-B7CE-F045-BC92-9F86511DC9E7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395EE-C0D0-7928-318D-D66D1107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69109-85BC-6751-B3D2-4AE6EA57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1055-2AD0-1143-918B-24691A207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F96B0-614B-E068-B8A6-45825FB5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60A2-B7CE-F045-BC92-9F86511DC9E7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55285-D837-D251-E074-35851C7D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435D1-B4FC-02EA-8C47-60C8923B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1055-2AD0-1143-918B-24691A207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6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C9C7-8FE5-6E67-43A7-DBFE5B09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69E9-5CC5-8CBE-BDC1-B4DDCCD8C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9DC81-0A50-7DA9-793E-E4AFD558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FCC65-050E-6C78-9823-67A06499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60A2-B7CE-F045-BC92-9F86511DC9E7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CA21D-E4FD-CEB6-981B-2B324BB4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2A075-F2D1-2A81-AC19-6C3E3F2A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1055-2AD0-1143-918B-24691A207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3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F1D6-2442-FDBA-C4B7-757B2830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08E11-6A41-B144-224C-8A8151AC2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A28D4-934F-3A6E-602C-A24E90328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9C97A-89E5-49B8-8A1E-E168C267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60A2-B7CE-F045-BC92-9F86511DC9E7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32640-4B33-60C9-3AEA-B51DCF27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4987E-24A9-755E-3203-5CC92635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1055-2AD0-1143-918B-24691A207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8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C137B-BE90-025F-0258-73D5E0F8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3B6F6-52C9-B17A-AEFB-1F6B4F852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FDAAC-CFD3-E01A-1312-2FE95EAA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260A2-B7CE-F045-BC92-9F86511DC9E7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F1F7-8881-0AAA-A4B6-CED0B9B76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7654B-D2A8-92A8-20D8-B03351366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71055-2AD0-1143-918B-24691A207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46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Video 23">
            <a:extLst>
              <a:ext uri="{FF2B5EF4-FFF2-40B4-BE49-F238E27FC236}">
                <a16:creationId xmlns:a16="http://schemas.microsoft.com/office/drawing/2014/main" id="{C05020EA-05F9-07C3-31CD-B0032DF143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1F44C-F619-00E4-17B9-B8B171D05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19900" dirty="0">
                <a:solidFill>
                  <a:srgbClr val="FF0000"/>
                </a:solidFill>
              </a:rPr>
              <a:t>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B800A-F961-AB9B-61AE-4E3071B1E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8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9718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mute="1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64D29-504E-BCC7-891E-AE741425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Simple/Basic Timeline</a:t>
            </a:r>
          </a:p>
        </p:txBody>
      </p:sp>
      <p:pic>
        <p:nvPicPr>
          <p:cNvPr id="1028" name="Picture 4" descr="010 Intro to Literacy Narratives – Professor Ramos' Blog">
            <a:extLst>
              <a:ext uri="{FF2B5EF4-FFF2-40B4-BE49-F238E27FC236}">
                <a16:creationId xmlns:a16="http://schemas.microsoft.com/office/drawing/2014/main" id="{A25C2A20-319F-1975-C29E-E9C136CA3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2" b="15833"/>
          <a:stretch/>
        </p:blipFill>
        <p:spPr bwMode="auto">
          <a:xfrm>
            <a:off x="4777316" y="1663794"/>
            <a:ext cx="6780700" cy="35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79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C2675-64AC-6BED-5D6B-60B0DD6A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Pictorial Timelines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KS1 / Years 1-2 Key Events History Timeline (teacher made)">
            <a:extLst>
              <a:ext uri="{FF2B5EF4-FFF2-40B4-BE49-F238E27FC236}">
                <a16:creationId xmlns:a16="http://schemas.microsoft.com/office/drawing/2014/main" id="{12C6A7C6-C9C4-6B2B-76E9-FE1DA4429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6" t="6547" r="18752" b="11460"/>
          <a:stretch/>
        </p:blipFill>
        <p:spPr bwMode="auto">
          <a:xfrm>
            <a:off x="4777316" y="1233170"/>
            <a:ext cx="6780700" cy="438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2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26632-0707-013A-5574-C7A2C50D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Milestone Timeline</a:t>
            </a:r>
          </a:p>
        </p:txBody>
      </p:sp>
      <p:pic>
        <p:nvPicPr>
          <p:cNvPr id="3074" name="Picture 2" descr="Timeline Examples and Tips on How to Use Them">
            <a:extLst>
              <a:ext uri="{FF2B5EF4-FFF2-40B4-BE49-F238E27FC236}">
                <a16:creationId xmlns:a16="http://schemas.microsoft.com/office/drawing/2014/main" id="{2A88E800-6584-F46E-2847-A97DAD896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9" b="5324"/>
          <a:stretch/>
        </p:blipFill>
        <p:spPr bwMode="auto">
          <a:xfrm>
            <a:off x="4777316" y="1870368"/>
            <a:ext cx="6780700" cy="311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5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7D990-17BD-98E8-12E5-0FADA60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Vertical Timeline</a:t>
            </a:r>
          </a:p>
        </p:txBody>
      </p:sp>
      <p:pic>
        <p:nvPicPr>
          <p:cNvPr id="4100" name="Picture 4" descr="40+ Timeline Templates, Examples and Design Tips - Venngage">
            <a:extLst>
              <a:ext uri="{FF2B5EF4-FFF2-40B4-BE49-F238E27FC236}">
                <a16:creationId xmlns:a16="http://schemas.microsoft.com/office/drawing/2014/main" id="{6068F020-A350-2697-E050-4D8AEBD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0359" y="643466"/>
            <a:ext cx="5234614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6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2B244-5249-B298-D62D-909A3334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Ciruclar Timelines</a:t>
            </a:r>
          </a:p>
        </p:txBody>
      </p:sp>
      <p:pic>
        <p:nvPicPr>
          <p:cNvPr id="5124" name="Picture 4" descr="Infographic circular timeline report template Vector Image">
            <a:extLst>
              <a:ext uri="{FF2B5EF4-FFF2-40B4-BE49-F238E27FC236}">
                <a16:creationId xmlns:a16="http://schemas.microsoft.com/office/drawing/2014/main" id="{032BCCE1-E339-1686-9349-91C521EBE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12083"/>
          <a:stretch/>
        </p:blipFill>
        <p:spPr bwMode="auto">
          <a:xfrm>
            <a:off x="5080927" y="643466"/>
            <a:ext cx="6173477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5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60D05D2D-CB6A-431B-BE4A-2A7FCC9F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B0982-F63D-464D-3250-2CB56500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Poster-Like Timelines</a:t>
            </a:r>
          </a:p>
        </p:txBody>
      </p:sp>
      <p:sp>
        <p:nvSpPr>
          <p:cNvPr id="6153" name="Rounded Rectangle 5">
            <a:extLst>
              <a:ext uri="{FF2B5EF4-FFF2-40B4-BE49-F238E27FC236}">
                <a16:creationId xmlns:a16="http://schemas.microsoft.com/office/drawing/2014/main" id="{E84CD6E5-269B-4A44-867D-78DBB4DFF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mazon.com : World War II Timeline Poster : Office Products">
            <a:extLst>
              <a:ext uri="{FF2B5EF4-FFF2-40B4-BE49-F238E27FC236}">
                <a16:creationId xmlns:a16="http://schemas.microsoft.com/office/drawing/2014/main" id="{4AD02474-2F11-D26E-D28E-AEB83D062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684" y="1427510"/>
            <a:ext cx="9628632" cy="34314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8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ED71E-1B3E-5718-AD41-A4E8D873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Journey Timelines</a:t>
            </a:r>
          </a:p>
        </p:txBody>
      </p:sp>
      <p:pic>
        <p:nvPicPr>
          <p:cNvPr id="7170" name="Picture 2" descr="Road map and journey route timeline infographics Vector Image">
            <a:extLst>
              <a:ext uri="{FF2B5EF4-FFF2-40B4-BE49-F238E27FC236}">
                <a16:creationId xmlns:a16="http://schemas.microsoft.com/office/drawing/2014/main" id="{72CFA58D-2E77-3E0D-BA1A-E95A8CFB9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b="20416"/>
          <a:stretch/>
        </p:blipFill>
        <p:spPr bwMode="auto">
          <a:xfrm>
            <a:off x="4808323" y="643466"/>
            <a:ext cx="6718686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5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8198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C4D12-C574-12DC-394F-D1F0F220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Collage Timelines</a:t>
            </a:r>
          </a:p>
        </p:txBody>
      </p:sp>
      <p:sp>
        <p:nvSpPr>
          <p:cNvPr id="8205" name="Rectangle 820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10 Timeline ideas | photo collage design, collage design, photo collage">
            <a:extLst>
              <a:ext uri="{FF2B5EF4-FFF2-40B4-BE49-F238E27FC236}">
                <a16:creationId xmlns:a16="http://schemas.microsoft.com/office/drawing/2014/main" id="{99AF7289-1252-766C-6E96-E317FA21D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9" r="2" b="15352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</Words>
  <Application>Microsoft Macintosh PowerPoint</Application>
  <PresentationFormat>Widescreen</PresentationFormat>
  <Paragraphs>10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Timeline</vt:lpstr>
      <vt:lpstr>Simple/Basic Timeline</vt:lpstr>
      <vt:lpstr>Pictorial Timelines </vt:lpstr>
      <vt:lpstr>Milestone Timeline</vt:lpstr>
      <vt:lpstr>Vertical Timeline</vt:lpstr>
      <vt:lpstr>Ciruclar Timelines</vt:lpstr>
      <vt:lpstr>Poster-Like Timelines</vt:lpstr>
      <vt:lpstr>Journey Timelines</vt:lpstr>
      <vt:lpstr>Collage Timelines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</dc:title>
  <dc:creator>Shams Al-Chalabi</dc:creator>
  <cp:lastModifiedBy>Shams Al-Chalabi</cp:lastModifiedBy>
  <cp:revision>1</cp:revision>
  <dcterms:created xsi:type="dcterms:W3CDTF">2022-08-22T23:27:33Z</dcterms:created>
  <dcterms:modified xsi:type="dcterms:W3CDTF">2022-08-22T23:51:09Z</dcterms:modified>
</cp:coreProperties>
</file>