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753"/>
    <p:restoredTop sz="95928"/>
  </p:normalViewPr>
  <p:slideViewPr>
    <p:cSldViewPr snapToGrid="0">
      <p:cViewPr varScale="1">
        <p:scale>
          <a:sx n="90" d="100"/>
          <a:sy n="90" d="100"/>
        </p:scale>
        <p:origin x="232" y="7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3C573A-4C75-9780-E68D-7E2885EA45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9AD9DE-B755-FDC1-7267-C8E507EE50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CBFA81-5BDE-2282-57EC-1DDDB302B6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260A2-B7CE-F045-BC92-9F86511DC9E7}" type="datetimeFigureOut">
              <a:rPr lang="en-GB" smtClean="0"/>
              <a:t>23/08/2022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8F620A-ACBD-9E45-A374-19549E49CC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CEE903-A5DC-8060-8495-446949908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71055-2AD0-1143-918B-24691A2079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6682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48B9E7-FA52-E6AF-009E-F5FE4BA9DD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D602A6-F5F5-A0E8-F58B-F7D03D372C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64F005-C6E7-E004-B716-1C1152001C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260A2-B7CE-F045-BC92-9F86511DC9E7}" type="datetimeFigureOut">
              <a:rPr lang="en-GB" smtClean="0"/>
              <a:t>23/08/2022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F26C43-0926-42D7-7678-8855763EB5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79C6C8-6F31-4830-01BA-8B2FB4DA2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71055-2AD0-1143-918B-24691A2079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7710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52E0FB-5194-17A2-ACAD-86C8DC8B45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D936B2-3C11-53EF-DD79-5E56F230F2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E5F3A0-1B38-BBD5-A320-6F8ABD6A7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260A2-B7CE-F045-BC92-9F86511DC9E7}" type="datetimeFigureOut">
              <a:rPr lang="en-GB" smtClean="0"/>
              <a:t>23/08/2022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317D88-41A2-C061-E89A-5A86C6C91C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FBC297-FA28-A328-F225-4771D63B2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71055-2AD0-1143-918B-24691A2079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93276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2625E5-39E2-3E47-61EB-146E0A5D1D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996C09-7353-8D95-2EEC-B3D465302D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517F12-1430-16BF-EF67-F2750A034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260A2-B7CE-F045-BC92-9F86511DC9E7}" type="datetimeFigureOut">
              <a:rPr lang="en-GB" smtClean="0"/>
              <a:t>23/08/2022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5CB753-43BF-A929-51CD-AD6E57999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6D3CAB-868D-F168-FB0F-CA37C500F9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71055-2AD0-1143-918B-24691A2079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98878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971883-CC12-D687-54EB-F643AB8C83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1FD787-3AED-41ED-69BC-900E6E8DD7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9E6CDA-B151-7A89-3B1D-D2C3E0D0A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260A2-B7CE-F045-BC92-9F86511DC9E7}" type="datetimeFigureOut">
              <a:rPr lang="en-GB" smtClean="0"/>
              <a:t>23/08/2022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695447-EEFA-3E2F-34C1-90399D950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0AF756-A6B1-AEE8-AC02-B84C6368D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71055-2AD0-1143-918B-24691A2079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69349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EDCAB-3758-31D1-EDC9-4BC31F9B2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7A8FC4-6CD6-930C-771B-2136F3DDA6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A982D1-3324-5A12-1A00-3B8CAED9B5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3CD41E-E323-EBA1-64F2-A9BF27DB5B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260A2-B7CE-F045-BC92-9F86511DC9E7}" type="datetimeFigureOut">
              <a:rPr lang="en-GB" smtClean="0"/>
              <a:t>23/08/2022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9B0358-E25C-6609-B7B6-F7B845F1D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39280F-F243-FA0E-E32B-D6C441E00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71055-2AD0-1143-918B-24691A2079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8919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751523-BB4E-E45F-9859-954445F9E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CA77F0-F461-929B-DB3A-075D3ABE22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90653E-F671-ED0E-477D-842027F767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2C07998-E80B-46E0-FF05-5F858DBC59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EC2AFA9-FC00-8019-7CD4-472E0788514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51AC0DF-7F6A-3697-88B8-AD71362CDC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260A2-B7CE-F045-BC92-9F86511DC9E7}" type="datetimeFigureOut">
              <a:rPr lang="en-GB" smtClean="0"/>
              <a:t>23/08/2022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E00B3D8-D7EB-1194-C608-6E36B7B01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D86F1B6-3F38-2761-D670-6FD3165EC4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71055-2AD0-1143-918B-24691A2079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4943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8DD695-D194-CC0B-DD62-09275E891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7771758-0781-4E98-FAA0-BFF6B2358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260A2-B7CE-F045-BC92-9F86511DC9E7}" type="datetimeFigureOut">
              <a:rPr lang="en-GB" smtClean="0"/>
              <a:t>23/08/2022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54395EE-C0D0-7928-318D-D66D11070A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469109-85BC-6751-B3D2-4AE6EA571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71055-2AD0-1143-918B-24691A2079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703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53F96B0-614B-E068-B8A6-45825FB5BF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260A2-B7CE-F045-BC92-9F86511DC9E7}" type="datetimeFigureOut">
              <a:rPr lang="en-GB" smtClean="0"/>
              <a:t>23/08/2022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EE55285-D837-D251-E074-35851C7D84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A435D1-B4FC-02EA-8C47-60C8923BC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71055-2AD0-1143-918B-24691A2079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88697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C7C9C7-8FE5-6E67-43A7-DBFE5B092B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0669E9-5CC5-8CBE-BDC1-B4DDCCD8C9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49DC81-0A50-7DA9-793E-E4AFD558BD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FFCC65-050E-6C78-9823-67A064990D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260A2-B7CE-F045-BC92-9F86511DC9E7}" type="datetimeFigureOut">
              <a:rPr lang="en-GB" smtClean="0"/>
              <a:t>23/08/2022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FCA21D-E4FD-CEB6-981B-2B324BB44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42A075-F2D1-2A81-AC19-6C3E3F2A6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71055-2AD0-1143-918B-24691A2079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94369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9F1D6-2442-FDBA-C4B7-757B2830D1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5908E11-6A41-B144-224C-8A8151AC2C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6A28D4-934F-3A6E-602C-A24E903281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59C97A-89E5-49B8-8A1E-E168C267FB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260A2-B7CE-F045-BC92-9F86511DC9E7}" type="datetimeFigureOut">
              <a:rPr lang="en-GB" smtClean="0"/>
              <a:t>23/08/2022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E32640-4B33-60C9-3AEA-B51DCF276F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54987E-24A9-755E-3203-5CC92635D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71055-2AD0-1143-918B-24691A2079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2286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D0C137B-BE90-025F-0258-73D5E0F8EE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B3B6F6-52C9-B17A-AEFB-1F6B4F8521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DFDAAC-CFD3-E01A-1312-2FE95EAA6F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9260A2-B7CE-F045-BC92-9F86511DC9E7}" type="datetimeFigureOut">
              <a:rPr lang="en-GB" smtClean="0"/>
              <a:t>23/08/2022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8EF1F7-8881-0AAA-A4B6-CED0B9B769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57654B-D2A8-92A8-20D8-B033513667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571055-2AD0-1143-918B-24691A2079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1467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Video 23">
            <a:extLst>
              <a:ext uri="{FF2B5EF4-FFF2-40B4-BE49-F238E27FC236}">
                <a16:creationId xmlns:a16="http://schemas.microsoft.com/office/drawing/2014/main" id="{C05020EA-05F9-07C3-31CD-B0032DF1431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t="284" r="1" b="1"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61F44C-F619-00E4-17B9-B8B171D059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GB" sz="19900" dirty="0">
                <a:solidFill>
                  <a:srgbClr val="FF0000"/>
                </a:solidFill>
              </a:rPr>
              <a:t>Timeline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3EB800A-F961-AB9B-61AE-4E3071B1EC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072043"/>
            <a:ext cx="10058400" cy="128270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GB" sz="80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Types</a:t>
            </a:r>
          </a:p>
        </p:txBody>
      </p:sp>
    </p:spTree>
    <p:extLst>
      <p:ext uri="{BB962C8B-B14F-4D97-AF65-F5344CB8AC3E}">
        <p14:creationId xmlns:p14="http://schemas.microsoft.com/office/powerpoint/2010/main" val="971842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60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video>
              <p:cMediaNode mute="1">
                <p:cTn id="18" repeatCount="indefinite" fill="hold" display="0">
                  <p:stCondLst>
                    <p:cond delay="indefinite"/>
                  </p:stCondLst>
                </p:cTn>
                <p:tgtEl>
                  <p:spTgt spid="24"/>
                </p:tgtEl>
              </p:cMediaNode>
            </p:video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D64D29-504E-BCC7-891E-AE741425C0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Simple/Basic Timeline</a:t>
            </a:r>
          </a:p>
        </p:txBody>
      </p:sp>
      <p:pic>
        <p:nvPicPr>
          <p:cNvPr id="1028" name="Picture 4" descr="010 Intro to Literacy Narratives – Professor Ramos' Blog">
            <a:extLst>
              <a:ext uri="{FF2B5EF4-FFF2-40B4-BE49-F238E27FC236}">
                <a16:creationId xmlns:a16="http://schemas.microsoft.com/office/drawing/2014/main" id="{A25C2A20-319F-1975-C29E-E9C136CA386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92" b="15833"/>
          <a:stretch/>
        </p:blipFill>
        <p:spPr bwMode="auto">
          <a:xfrm>
            <a:off x="4777316" y="1663794"/>
            <a:ext cx="6780700" cy="3528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87961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7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DC2675-64AC-6BED-5D6B-60B0DD6A2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Pictorial Timelines</a:t>
            </a:r>
            <a:br>
              <a:rPr lang="en-US" sz="3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endParaRPr lang="en-US" sz="36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052" name="Picture 4" descr="KS1 / Years 1-2 Key Events History Timeline (teacher made)">
            <a:extLst>
              <a:ext uri="{FF2B5EF4-FFF2-40B4-BE49-F238E27FC236}">
                <a16:creationId xmlns:a16="http://schemas.microsoft.com/office/drawing/2014/main" id="{12C6A7C6-C9C4-6B2B-76E9-FE1DA4429A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16" t="6547" r="18752" b="11460"/>
          <a:stretch/>
        </p:blipFill>
        <p:spPr bwMode="auto">
          <a:xfrm>
            <a:off x="4777316" y="1233170"/>
            <a:ext cx="6780700" cy="4389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54258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C26632-0707-013A-5574-C7A2C50DE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Milestone Timeline</a:t>
            </a:r>
          </a:p>
        </p:txBody>
      </p:sp>
      <p:pic>
        <p:nvPicPr>
          <p:cNvPr id="3074" name="Picture 2" descr="Timeline Examples and Tips on How to Use Them">
            <a:extLst>
              <a:ext uri="{FF2B5EF4-FFF2-40B4-BE49-F238E27FC236}">
                <a16:creationId xmlns:a16="http://schemas.microsoft.com/office/drawing/2014/main" id="{2A88E800-6584-F46E-2847-A97DAD8966D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209" b="5324"/>
          <a:stretch/>
        </p:blipFill>
        <p:spPr bwMode="auto">
          <a:xfrm>
            <a:off x="4777316" y="1870368"/>
            <a:ext cx="6780700" cy="3114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05516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5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57D990-17BD-98E8-12E5-0FADA60788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Vertical Timeline</a:t>
            </a:r>
          </a:p>
        </p:txBody>
      </p:sp>
      <p:pic>
        <p:nvPicPr>
          <p:cNvPr id="4100" name="Picture 4" descr="40+ Timeline Templates, Examples and Design Tips - Venngage">
            <a:extLst>
              <a:ext uri="{FF2B5EF4-FFF2-40B4-BE49-F238E27FC236}">
                <a16:creationId xmlns:a16="http://schemas.microsoft.com/office/drawing/2014/main" id="{6068F020-A350-2697-E050-4D8AEBD1D7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50359" y="643466"/>
            <a:ext cx="5234614" cy="5568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82661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9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22B244-5249-B298-D62D-909A33349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Ciruclar Timelines</a:t>
            </a:r>
          </a:p>
        </p:txBody>
      </p:sp>
      <p:pic>
        <p:nvPicPr>
          <p:cNvPr id="5124" name="Picture 4" descr="Infographic circular timeline report template Vector Image">
            <a:extLst>
              <a:ext uri="{FF2B5EF4-FFF2-40B4-BE49-F238E27FC236}">
                <a16:creationId xmlns:a16="http://schemas.microsoft.com/office/drawing/2014/main" id="{032BCCE1-E339-1686-9349-91C521EBE1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25" b="12083"/>
          <a:stretch/>
        </p:blipFill>
        <p:spPr bwMode="auto">
          <a:xfrm>
            <a:off x="5080927" y="643466"/>
            <a:ext cx="6173477" cy="5568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45573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1" name="Rectangle 6150">
            <a:extLst>
              <a:ext uri="{FF2B5EF4-FFF2-40B4-BE49-F238E27FC236}">
                <a16:creationId xmlns:a16="http://schemas.microsoft.com/office/drawing/2014/main" id="{60D05D2D-CB6A-431B-BE4A-2A7FCC9FA2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1256"/>
            <a:ext cx="12192000" cy="6869256"/>
          </a:xfrm>
          <a:prstGeom prst="rect">
            <a:avLst/>
          </a:prstGeom>
          <a:solidFill>
            <a:schemeClr val="bg1">
              <a:lumMod val="8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BCB0982-F63D-464D-3250-2CB5650059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20" y="5419725"/>
            <a:ext cx="10271760" cy="93662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Poster-Like Timelines</a:t>
            </a:r>
          </a:p>
        </p:txBody>
      </p:sp>
      <p:sp>
        <p:nvSpPr>
          <p:cNvPr id="6153" name="Rounded Rectangle 5">
            <a:extLst>
              <a:ext uri="{FF2B5EF4-FFF2-40B4-BE49-F238E27FC236}">
                <a16:creationId xmlns:a16="http://schemas.microsoft.com/office/drawing/2014/main" id="{E84CD6E5-269B-4A44-867D-78DBB4DFF7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120" y="990600"/>
            <a:ext cx="10271760" cy="430530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6" name="Picture 2" descr="Amazon.com : World War II Timeline Poster : Office Products">
            <a:extLst>
              <a:ext uri="{FF2B5EF4-FFF2-40B4-BE49-F238E27FC236}">
                <a16:creationId xmlns:a16="http://schemas.microsoft.com/office/drawing/2014/main" id="{4AD02474-2F11-D26E-D28E-AEB83D0629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81684" y="1427510"/>
            <a:ext cx="9628632" cy="34314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29877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5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66ED71E-1B3E-5718-AD41-A4E8D87341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Journey Timelines</a:t>
            </a:r>
          </a:p>
        </p:txBody>
      </p:sp>
      <p:pic>
        <p:nvPicPr>
          <p:cNvPr id="7170" name="Picture 2" descr="Road map and journey route timeline infographics Vector Image">
            <a:extLst>
              <a:ext uri="{FF2B5EF4-FFF2-40B4-BE49-F238E27FC236}">
                <a16:creationId xmlns:a16="http://schemas.microsoft.com/office/drawing/2014/main" id="{72CFA58D-2E77-3E0D-BA1A-E95A8CFB9B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16" b="20416"/>
          <a:stretch/>
        </p:blipFill>
        <p:spPr bwMode="auto">
          <a:xfrm>
            <a:off x="4808323" y="643466"/>
            <a:ext cx="6718686" cy="5568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98575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4" name="Rectangle 8198">
            <a:extLst>
              <a:ext uri="{FF2B5EF4-FFF2-40B4-BE49-F238E27FC236}">
                <a16:creationId xmlns:a16="http://schemas.microsoft.com/office/drawing/2014/main" id="{47BDE95F-650B-4D12-A3A5-975E461D2E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CC4D12-C574-12DC-394F-D1F0F22037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858" y="5110423"/>
            <a:ext cx="10906061" cy="671540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100"/>
              <a:t>Collage Timelines</a:t>
            </a:r>
          </a:p>
        </p:txBody>
      </p:sp>
      <p:sp>
        <p:nvSpPr>
          <p:cNvPr id="8205" name="Rectangle 8200">
            <a:extLst>
              <a:ext uri="{FF2B5EF4-FFF2-40B4-BE49-F238E27FC236}">
                <a16:creationId xmlns:a16="http://schemas.microsoft.com/office/drawing/2014/main" id="{71FC7D98-7B8B-402A-90FC-F027482F21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0"/>
            <a:ext cx="12192002" cy="4822479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03" name="Rounded Rectangle 28">
            <a:extLst>
              <a:ext uri="{FF2B5EF4-FFF2-40B4-BE49-F238E27FC236}">
                <a16:creationId xmlns:a16="http://schemas.microsoft.com/office/drawing/2014/main" id="{AD7356EA-285B-4E5D-8FEC-104659A4FD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004562" y="640091"/>
            <a:ext cx="8182876" cy="388111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194" name="Picture 2" descr="10 Timeline ideas | photo collage design, collage design, photo collage">
            <a:extLst>
              <a:ext uri="{FF2B5EF4-FFF2-40B4-BE49-F238E27FC236}">
                <a16:creationId xmlns:a16="http://schemas.microsoft.com/office/drawing/2014/main" id="{99AF7289-1252-766C-6E96-E317FA21D9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19" r="2" b="15352"/>
          <a:stretch/>
        </p:blipFill>
        <p:spPr bwMode="auto">
          <a:xfrm>
            <a:off x="2170029" y="804672"/>
            <a:ext cx="7851943" cy="3554676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6755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21</Words>
  <Application>Microsoft Macintosh PowerPoint</Application>
  <PresentationFormat>Widescreen</PresentationFormat>
  <Paragraphs>10</Paragraphs>
  <Slides>9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Timeline</vt:lpstr>
      <vt:lpstr>Simple/Basic Timeline</vt:lpstr>
      <vt:lpstr>Pictorial Timelines </vt:lpstr>
      <vt:lpstr>Milestone Timeline</vt:lpstr>
      <vt:lpstr>Vertical Timeline</vt:lpstr>
      <vt:lpstr>Ciruclar Timelines</vt:lpstr>
      <vt:lpstr>Poster-Like Timelines</vt:lpstr>
      <vt:lpstr>Journey Timelines</vt:lpstr>
      <vt:lpstr>Collage Timelines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Timeline</dc:title>
  <dc:creator>Shams Al-Chalabi</dc:creator>
  <cp:lastModifiedBy>Shams Al-Chalabi</cp:lastModifiedBy>
  <cp:revision>1</cp:revision>
  <dcterms:created xsi:type="dcterms:W3CDTF">2022-08-22T23:27:33Z</dcterms:created>
  <dcterms:modified xsi:type="dcterms:W3CDTF">2022-08-22T23:51:09Z</dcterms:modified>
</cp:coreProperties>
</file>