
<file path=[Content_Types].xml><?xml version="1.0" encoding="utf-8"?>
<Types xmlns="http://schemas.openxmlformats.org/package/2006/content-types">
  <Default ContentType="application/x-fontdata" Extension="fntdata"/>
  <Default ContentType="application/xml" Extension="xml"/>
  <Default ContentType="image/png" Extension="png"/>
  <Default ContentType="application/vnd.openxmlformats-package.relationships+xml" Extension="rels"/>
  <Override ContentType="application/vnd.openxmlformats-officedocument.presentationml.notesSlide+xml" PartName="/ppt/notesSlides/notesSlide6.xml"/>
  <Override ContentType="application/vnd.openxmlformats-officedocument.presentationml.notesSlide+xml" PartName="/ppt/notesSlides/notesSlide1.xml"/>
  <Override ContentType="application/vnd.openxmlformats-officedocument.presentationml.notesSlide+xml" PartName="/ppt/notesSlides/notesSlide3.xml"/>
  <Override ContentType="application/vnd.openxmlformats-officedocument.presentationml.notesSlide+xml" PartName="/ppt/notesSlides/notesSlide9.xml"/>
  <Override ContentType="application/vnd.openxmlformats-officedocument.presentationml.notesSlide+xml" PartName="/ppt/notesSlides/notesSlide8.xml"/>
  <Override ContentType="application/vnd.openxmlformats-officedocument.presentationml.notesSlide+xml" PartName="/ppt/notesSlides/notesSlide7.xml"/>
  <Override ContentType="application/vnd.openxmlformats-officedocument.presentationml.notesSlide+xml" PartName="/ppt/notesSlides/notesSlide11.xml"/>
  <Override ContentType="application/vnd.openxmlformats-officedocument.presentationml.notesSlide+xml" PartName="/ppt/notesSlides/notesSlide2.xml"/>
  <Override ContentType="application/vnd.openxmlformats-officedocument.presentationml.notesSlide+xml" PartName="/ppt/notesSlides/notesSlide5.xml"/>
  <Override ContentType="application/vnd.openxmlformats-officedocument.presentationml.notesSlide+xml" PartName="/ppt/notesSlides/notesSlide4.xml"/>
  <Override ContentType="application/vnd.openxmlformats-officedocument.presentationml.notesSlide+xml" PartName="/ppt/notesSlides/notesSlide10.xml"/>
  <Override ContentType="application/vnd.openxmlformats-officedocument.presentationml.tableStyles+xml" PartName="/ppt/tableStyles.xml"/>
  <Override ContentType="application/vnd.openxmlformats-officedocument.presentationml.slideLayout+xml" PartName="/ppt/slideLayouts/slideLayout3.xml"/>
  <Override ContentType="application/vnd.openxmlformats-officedocument.presentationml.slideLayout+xml" PartName="/ppt/slideLayouts/slideLayout4.xml"/>
  <Override ContentType="application/vnd.openxmlformats-officedocument.presentationml.slideLayout+xml" PartName="/ppt/slideLayouts/slideLayout5.xml"/>
  <Override ContentType="application/vnd.openxmlformats-officedocument.presentationml.slideLayout+xml" PartName="/ppt/slideLayouts/slideLayout2.xml"/>
  <Override ContentType="application/vnd.openxmlformats-officedocument.presentationml.slideLayout+xml" PartName="/ppt/slideLayouts/slideLayout11.xml"/>
  <Override ContentType="application/vnd.openxmlformats-officedocument.presentationml.slideLayout+xml" PartName="/ppt/slideLayouts/slideLayout1.xml"/>
  <Override ContentType="application/vnd.openxmlformats-officedocument.presentationml.slideLayout+xml" PartName="/ppt/slideLayouts/slideLayout10.xml"/>
  <Override ContentType="application/vnd.openxmlformats-officedocument.presentationml.slideLayout+xml" PartName="/ppt/slideLayouts/slideLayout7.xml"/>
  <Override ContentType="application/vnd.openxmlformats-officedocument.presentationml.slideLayout+xml" PartName="/ppt/slideLayouts/slideLayout6.xml"/>
  <Override ContentType="application/vnd.openxmlformats-officedocument.presentationml.slideLayout+xml" PartName="/ppt/slideLayouts/slideLayout8.xml"/>
  <Override ContentType="application/vnd.openxmlformats-officedocument.presentationml.slideLayout+xml" PartName="/ppt/slideLayouts/slideLayout9.xml"/>
  <Override ContentType="application/vnd.openxmlformats-officedocument.presentationml.slideMaster+xml" PartName="/ppt/slideMasters/slideMaster1.xml"/>
  <Override ContentType="application/vnd.openxmlformats-officedocument.presentationml.slide+xml" PartName="/ppt/slides/slide4.xml"/>
  <Override ContentType="application/vnd.openxmlformats-officedocument.presentationml.slide+xml" PartName="/ppt/slides/slide11.xml"/>
  <Override ContentType="application/vnd.openxmlformats-officedocument.presentationml.slide+xml" PartName="/ppt/slides/slide1.xml"/>
  <Override ContentType="application/vnd.openxmlformats-officedocument.presentationml.slide+xml" PartName="/ppt/slides/slide10.xml"/>
  <Override ContentType="application/vnd.openxmlformats-officedocument.presentationml.slide+xml" PartName="/ppt/slides/slide2.xml"/>
  <Override ContentType="application/vnd.openxmlformats-officedocument.presentationml.slide+xml" PartName="/ppt/slides/slide3.xml"/>
  <Override ContentType="application/vnd.openxmlformats-officedocument.presentationml.slide+xml" PartName="/ppt/slides/slide6.xml"/>
  <Override ContentType="application/vnd.openxmlformats-officedocument.presentationml.slide+xml" PartName="/ppt/slides/slide9.xml"/>
  <Override ContentType="application/vnd.openxmlformats-officedocument.presentationml.slide+xml" PartName="/ppt/slides/slide5.xml"/>
  <Override ContentType="application/vnd.openxmlformats-officedocument.presentationml.slide+xml" PartName="/ppt/slides/slide8.xml"/>
  <Override ContentType="application/vnd.openxmlformats-officedocument.presentationml.slide+xml" PartName="/ppt/slides/slide7.xml"/>
  <Override ContentType="application/vnd.openxmlformats-officedocument.presentationml.notesMaster+xml" PartName="/ppt/notesMasters/notesMaster1.xml"/>
  <Override ContentType="application/vnd.openxmlformats-officedocument.presentationml.presentation.main+xml" PartName="/ppt/presentation.xml"/>
  <Override ContentType="application/vnd.openxmlformats-officedocument.presentationml.presProps+xml" PartName="/ppt/presProps.xml"/>
  <Override ContentType="application/vnd.openxmlformats-officedocument.theme+xml" PartName="/ppt/theme/theme1.xml"/>
  <Override ContentType="application/vnd.openxmlformats-officedocument.theme+xml" PartName="/ppt/theme/theme2.xml"/>
  <Override ContentType="application/vnd.openxmlformats-officedocument.presentationml.viewProps+xml" PartName="/ppt/viewProps.xml"/>
</Types>
</file>

<file path=_rels/.rels><?xml version="1.0" encoding="UTF-8" standalone="yes"?><Relationships xmlns="http://schemas.openxmlformats.org/package/2006/relationships"><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autoCompressPictures="0" embedTrueTypeFonts="1" strictFirstAndLastChars="0" saveSubsetFonts="1">
  <p:sldMasterIdLst>
    <p:sldMasterId id="2147483659" r:id="rId5"/>
  </p:sldMasterIdLst>
  <p:notesMasterIdLst>
    <p:notesMasterId r:id="rId6"/>
  </p:notesMasterIdLst>
  <p:sldIdLst>
    <p:sldId id="256" r:id="rId7"/>
    <p:sldId id="257" r:id="rId8"/>
    <p:sldId id="258" r:id="rId9"/>
    <p:sldId id="259" r:id="rId10"/>
    <p:sldId id="260" r:id="rId11"/>
    <p:sldId id="261" r:id="rId12"/>
    <p:sldId id="262" r:id="rId13"/>
    <p:sldId id="263" r:id="rId14"/>
    <p:sldId id="264" r:id="rId15"/>
    <p:sldId id="265" r:id="rId16"/>
    <p:sldId id="266" r:id="rId17"/>
  </p:sldIdLst>
  <p:sldSz cy="5143500" cx="9144000"/>
  <p:notesSz cx="6858000" cy="9144000"/>
  <p:embeddedFontLst>
    <p:embeddedFont>
      <p:font typeface="Nunito"/>
      <p:regular r:id="rId18"/>
      <p:bold r:id="rId19"/>
      <p:italic r:id="rId20"/>
      <p:boldItalic r:id="rId21"/>
    </p:embeddedFont>
  </p:embeddedFontLst>
  <p:defaultText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defaultTextStyle>
  <p:extLst>
    <p:ext uri="{EFAFB233-063F-42B5-8137-9DF3F51BA10A}">
      <p15:sldGuideLst>
        <p15:guide id="1" orient="horz" pos="1620">
          <p15:clr>
            <a:srgbClr val="747775"/>
          </p15:clr>
        </p15:guide>
        <p15:guide id="2" pos="2880">
          <p15:clr>
            <a:srgbClr val="747775"/>
          </p15:clr>
        </p15:guide>
      </p15:sldGuideLst>
    </p:ext>
  </p:extLst>
</p:presentation>
</file>

<file path=ppt/presProps.xml><?xml version="1.0" encoding="utf-8"?>
<p:presentation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file>

<file path=ppt/tableStyles.xml><?xml version="1.0" encoding="utf-8"?>
<a:tblStyleLst xmlns:a="http://schemas.openxmlformats.org/drawingml/2006/main" xmlns:r="http://schemas.openxmlformats.org/officeDocument/2006/relationships" def="{6714D415-9FAA-4A1D-8A52-469DAAEC4D95}">
  <a:tblStyle styleId="{6714D415-9FAA-4A1D-8A52-469DAAEC4D95}" styleName="Table_0">
    <a:wholeTbl>
      <a:tcTxStyle>
        <a:font>
          <a:latin typeface="Arial"/>
          <a:ea typeface="Arial"/>
          <a:cs typeface="Arial"/>
        </a:font>
        <a:srgbClr val="000000"/>
      </a:tcTxStyle>
      <a:tcStyle>
        <a:tcBdr>
          <a:left>
            <a:ln cap="flat" cmpd="sng" w="9525">
              <a:solidFill>
                <a:srgbClr val="9E9E9E"/>
              </a:solidFill>
              <a:prstDash val="solid"/>
              <a:round/>
              <a:headEnd len="sm" w="sm" type="none"/>
              <a:tailEnd len="sm" w="sm" type="none"/>
            </a:ln>
          </a:left>
          <a:right>
            <a:ln cap="flat" cmpd="sng" w="9525">
              <a:solidFill>
                <a:srgbClr val="9E9E9E"/>
              </a:solidFill>
              <a:prstDash val="solid"/>
              <a:round/>
              <a:headEnd len="sm" w="sm" type="none"/>
              <a:tailEnd len="sm" w="sm" type="none"/>
            </a:ln>
          </a:right>
          <a:top>
            <a:ln cap="flat" cmpd="sng" w="9525">
              <a:solidFill>
                <a:srgbClr val="9E9E9E"/>
              </a:solidFill>
              <a:prstDash val="solid"/>
              <a:round/>
              <a:headEnd len="sm" w="sm" type="none"/>
              <a:tailEnd len="sm" w="sm" type="none"/>
            </a:ln>
          </a:top>
          <a:bottom>
            <a:ln cap="flat" cmpd="sng" w="9525">
              <a:solidFill>
                <a:srgbClr val="9E9E9E"/>
              </a:solidFill>
              <a:prstDash val="solid"/>
              <a:round/>
              <a:headEnd len="sm" w="sm" type="none"/>
              <a:tailEnd len="sm" w="sm" type="none"/>
            </a:ln>
          </a:bottom>
          <a:insideH>
            <a:ln cap="flat" cmpd="sng" w="9525">
              <a:solidFill>
                <a:srgbClr val="9E9E9E"/>
              </a:solidFill>
              <a:prstDash val="solid"/>
              <a:round/>
              <a:headEnd len="sm" w="sm" type="none"/>
              <a:tailEnd len="sm" w="sm" type="none"/>
            </a:ln>
          </a:insideH>
          <a:insideV>
            <a:ln cap="flat" cmpd="sng" w="9525">
              <a:solidFill>
                <a:srgbClr val="9E9E9E"/>
              </a:solidFill>
              <a:prstDash val="solid"/>
              <a:round/>
              <a:headEnd len="sm" w="sm" type="none"/>
              <a:tailEnd len="sm" w="sm" type="none"/>
            </a:ln>
          </a:insideV>
        </a:tcBdr>
      </a:tcStyle>
    </a:wholeTbl>
    <a:band1H>
      <a:tcTxStyle/>
    </a:band1H>
    <a:band2H>
      <a:tcTxStyle/>
    </a:band2H>
    <a:band1V>
      <a:tcTxStyle/>
    </a:band1V>
    <a:band2V>
      <a:tcTxStyle/>
    </a:band2V>
    <a:lastCol>
      <a:tcTxStyle/>
    </a:lastCol>
    <a:firstCol>
      <a:tcTxStyle/>
    </a:firstCol>
    <a:lastRow>
      <a:tcTxStyle/>
    </a:lastRow>
    <a:seCell>
      <a:tcTxStyle/>
    </a:seCell>
    <a:swCell>
      <a:tcTxStyle/>
    </a:swCell>
    <a:firstRow>
      <a:tcTxStyle/>
    </a:firstRow>
    <a:neCell>
      <a:tcTxStyle/>
    </a:neCell>
    <a:nwCell>
      <a:tcTxStyle/>
    </a:nwCell>
  </a:tblStyle>
</a:tblStyleLst>
</file>

<file path=ppt/viewProps.xml><?xml version="1.0" encoding="utf-8"?>
<p:viewP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Comments="0">
  <p:slideViewPr>
    <p:cSldViewPr snapToGrid="0">
      <p:cViewPr varScale="1">
        <p:scale>
          <a:sx n="100" d="100"/>
          <a:sy n="100" d="100"/>
        </p:scale>
        <p:origin x="0" y="0"/>
      </p:cViewPr>
      <p:guideLst>
        <p:guide pos="1620" orient="horz"/>
        <p:guide pos="2880"/>
      </p:guideLst>
    </p:cSldViewPr>
  </p:slideViewPr>
</p:viewPr>
</file>

<file path=ppt/_rels/presentation.xml.rels><?xml version="1.0" encoding="UTF-8" standalone="yes"?><Relationships xmlns="http://schemas.openxmlformats.org/package/2006/relationships"><Relationship Id="rId20" Type="http://schemas.openxmlformats.org/officeDocument/2006/relationships/font" Target="fonts/Nunito-italic.fntdata"/><Relationship Id="rId11" Type="http://schemas.openxmlformats.org/officeDocument/2006/relationships/slide" Target="slides/slide5.xml"/><Relationship Id="rId10" Type="http://schemas.openxmlformats.org/officeDocument/2006/relationships/slide" Target="slides/slide4.xml"/><Relationship Id="rId21" Type="http://schemas.openxmlformats.org/officeDocument/2006/relationships/font" Target="fonts/Nunito-boldItalic.fntdata"/><Relationship Id="rId13" Type="http://schemas.openxmlformats.org/officeDocument/2006/relationships/slide" Target="slides/slide7.xml"/><Relationship Id="rId12" Type="http://schemas.openxmlformats.org/officeDocument/2006/relationships/slide" Target="slides/slide6.xml"/><Relationship Id="rId1" Type="http://schemas.openxmlformats.org/officeDocument/2006/relationships/theme" Target="theme/theme2.xml"/><Relationship Id="rId2" Type="http://schemas.openxmlformats.org/officeDocument/2006/relationships/viewProps" Target="viewProps.xml"/><Relationship Id="rId3" Type="http://schemas.openxmlformats.org/officeDocument/2006/relationships/presProps" Target="presProps.xml"/><Relationship Id="rId4" Type="http://schemas.openxmlformats.org/officeDocument/2006/relationships/tableStyles" Target="tableStyles.xml"/><Relationship Id="rId9" Type="http://schemas.openxmlformats.org/officeDocument/2006/relationships/slide" Target="slides/slide3.xml"/><Relationship Id="rId15" Type="http://schemas.openxmlformats.org/officeDocument/2006/relationships/slide" Target="slides/slide9.xml"/><Relationship Id="rId14" Type="http://schemas.openxmlformats.org/officeDocument/2006/relationships/slide" Target="slides/slide8.xml"/><Relationship Id="rId17" Type="http://schemas.openxmlformats.org/officeDocument/2006/relationships/slide" Target="slides/slide11.xml"/><Relationship Id="rId16" Type="http://schemas.openxmlformats.org/officeDocument/2006/relationships/slide" Target="slides/slide10.xml"/><Relationship Id="rId5" Type="http://schemas.openxmlformats.org/officeDocument/2006/relationships/slideMaster" Target="slideMasters/slideMaster1.xml"/><Relationship Id="rId19" Type="http://schemas.openxmlformats.org/officeDocument/2006/relationships/font" Target="fonts/Nunito-bold.fntdata"/><Relationship Id="rId6" Type="http://schemas.openxmlformats.org/officeDocument/2006/relationships/notesMaster" Target="notesMasters/notesMaster1.xml"/><Relationship Id="rId18" Type="http://schemas.openxmlformats.org/officeDocument/2006/relationships/font" Target="fonts/Nunito-regular.fntdata"/><Relationship Id="rId7" Type="http://schemas.openxmlformats.org/officeDocument/2006/relationships/slide" Target="slides/slide1.xml"/><Relationship Id="rId8" Type="http://schemas.openxmlformats.org/officeDocument/2006/relationships/slide" Target="slides/slide2.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1.xml"/></Relationships>
</file>

<file path=ppt/notesMasters/notesMaster1.xml><?xml version="1.0" encoding="utf-8"?>
<p:notes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2" name="Shape 2"/>
        <p:cNvGrpSpPr/>
        <p:nvPr/>
      </p:nvGrpSpPr>
      <p:grpSpPr>
        <a:xfrm>
          <a:off x="0" y="0"/>
          <a:ext cx="0" cy="0"/>
          <a:chOff x="0" y="0"/>
          <a:chExt cx="0" cy="0"/>
        </a:xfrm>
      </p:grpSpPr>
      <p:sp>
        <p:nvSpPr>
          <p:cNvPr id="3" name="Google Shape;3;n"/>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a:noFill/>
          <a:ln cap="flat" cmpd="sng" w="9525">
            <a:solidFill>
              <a:srgbClr val="000000"/>
            </a:solidFill>
            <a:prstDash val="solid"/>
            <a:round/>
            <a:headEnd len="sm" w="sm" type="none"/>
            <a:tailEnd len="sm" w="sm" type="none"/>
          </a:ln>
        </p:spPr>
      </p:sp>
      <p:sp>
        <p:nvSpPr>
          <p:cNvPr id="4" name="Google Shape;4;n"/>
          <p:cNvSpPr txBox="1"/>
          <p:nvPr>
            <p:ph idx="1" type="body"/>
          </p:nvPr>
        </p:nvSpPr>
        <p:spPr>
          <a:xfrm>
            <a:off x="685800" y="4343400"/>
            <a:ext cx="5486400" cy="4114800"/>
          </a:xfrm>
          <a:prstGeom prst="rect">
            <a:avLst/>
          </a:prstGeom>
          <a:noFill/>
          <a:ln>
            <a:noFill/>
          </a:ln>
        </p:spPr>
        <p:txBody>
          <a:bodyPr anchorCtr="0" anchor="t" bIns="91425" lIns="91425" spcFirstLastPara="1" rIns="91425" wrap="square" tIns="91425">
            <a:noAutofit/>
          </a:bodyPr>
          <a:lstStyle>
            <a:lvl1pPr indent="-298450" lvl="0" marL="457200">
              <a:spcBef>
                <a:spcPts val="0"/>
              </a:spcBef>
              <a:spcAft>
                <a:spcPts val="0"/>
              </a:spcAft>
              <a:buSzPts val="1100"/>
              <a:buChar char="●"/>
              <a:defRPr sz="1100"/>
            </a:lvl1pPr>
            <a:lvl2pPr indent="-298450" lvl="1" marL="914400">
              <a:spcBef>
                <a:spcPts val="0"/>
              </a:spcBef>
              <a:spcAft>
                <a:spcPts val="0"/>
              </a:spcAft>
              <a:buSzPts val="1100"/>
              <a:buChar char="○"/>
              <a:defRPr sz="1100"/>
            </a:lvl2pPr>
            <a:lvl3pPr indent="-298450" lvl="2" marL="1371600">
              <a:spcBef>
                <a:spcPts val="0"/>
              </a:spcBef>
              <a:spcAft>
                <a:spcPts val="0"/>
              </a:spcAft>
              <a:buSzPts val="1100"/>
              <a:buChar char="■"/>
              <a:defRPr sz="1100"/>
            </a:lvl3pPr>
            <a:lvl4pPr indent="-298450" lvl="3" marL="1828800">
              <a:spcBef>
                <a:spcPts val="0"/>
              </a:spcBef>
              <a:spcAft>
                <a:spcPts val="0"/>
              </a:spcAft>
              <a:buSzPts val="1100"/>
              <a:buChar char="●"/>
              <a:defRPr sz="1100"/>
            </a:lvl4pPr>
            <a:lvl5pPr indent="-298450" lvl="4" marL="2286000">
              <a:spcBef>
                <a:spcPts val="0"/>
              </a:spcBef>
              <a:spcAft>
                <a:spcPts val="0"/>
              </a:spcAft>
              <a:buSzPts val="1100"/>
              <a:buChar char="○"/>
              <a:defRPr sz="1100"/>
            </a:lvl5pPr>
            <a:lvl6pPr indent="-298450" lvl="5" marL="2743200">
              <a:spcBef>
                <a:spcPts val="0"/>
              </a:spcBef>
              <a:spcAft>
                <a:spcPts val="0"/>
              </a:spcAft>
              <a:buSzPts val="1100"/>
              <a:buChar char="■"/>
              <a:defRPr sz="1100"/>
            </a:lvl6pPr>
            <a:lvl7pPr indent="-298450" lvl="6" marL="3200400">
              <a:spcBef>
                <a:spcPts val="0"/>
              </a:spcBef>
              <a:spcAft>
                <a:spcPts val="0"/>
              </a:spcAft>
              <a:buSzPts val="1100"/>
              <a:buChar char="●"/>
              <a:defRPr sz="1100"/>
            </a:lvl7pPr>
            <a:lvl8pPr indent="-298450" lvl="7" marL="3657600">
              <a:spcBef>
                <a:spcPts val="0"/>
              </a:spcBef>
              <a:spcAft>
                <a:spcPts val="0"/>
              </a:spcAft>
              <a:buSzPts val="1100"/>
              <a:buChar char="○"/>
              <a:defRPr sz="1100"/>
            </a:lvl8pPr>
            <a:lvl9pPr indent="-298450" lvl="8" marL="4114800">
              <a:spcBef>
                <a:spcPts val="0"/>
              </a:spcBef>
              <a:spcAft>
                <a:spcPts val="0"/>
              </a:spcAft>
              <a:buSzPts val="1100"/>
              <a:buChar char="■"/>
              <a:defRPr sz="1100"/>
            </a:lvl9pPr>
          </a:lstStyle>
          <a:p/>
        </p:txBody>
      </p:sp>
    </p:spTree>
  </p:cSld>
  <p:clrMap accent1="accent1" accent2="accent2" accent3="accent3" accent4="accent4" accent5="accent5" accent6="accent6" bg1="lt1" bg2="dk2" tx1="dk1" tx2="lt2" folHlink="folHlink" hlink="hlink"/>
  <p:notes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24" name="Shape 124"/>
        <p:cNvGrpSpPr/>
        <p:nvPr/>
      </p:nvGrpSpPr>
      <p:grpSpPr>
        <a:xfrm>
          <a:off x="0" y="0"/>
          <a:ext cx="0" cy="0"/>
          <a:chOff x="0" y="0"/>
          <a:chExt cx="0" cy="0"/>
        </a:xfrm>
      </p:grpSpPr>
      <p:sp>
        <p:nvSpPr>
          <p:cNvPr id="125" name="Google Shape;125;p:notes"/>
          <p:cNvSpPr/>
          <p:nvPr>
            <p:ph idx="2" type="sldImg"/>
          </p:nvPr>
        </p:nvSpPr>
        <p:spPr>
          <a:xfrm>
            <a:off x="381300" y="685800"/>
            <a:ext cx="6096075" cy="3429000"/>
          </a:xfrm>
          <a:custGeom>
            <a:rect b="b" l="l" r="r" t="t"/>
            <a:pathLst>
              <a:path extrusionOk="0" h="120000" w="120000">
                <a:moveTo>
                  <a:pt x="0" y="0"/>
                </a:moveTo>
                <a:lnTo>
                  <a:pt x="120000" y="0"/>
                </a:lnTo>
                <a:lnTo>
                  <a:pt x="120000" y="120000"/>
                </a:lnTo>
                <a:lnTo>
                  <a:pt x="0" y="120000"/>
                </a:lnTo>
                <a:close/>
              </a:path>
            </a:pathLst>
          </a:custGeom>
        </p:spPr>
      </p:sp>
      <p:sp>
        <p:nvSpPr>
          <p:cNvPr id="126" name="Google Shape;126;p: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7" name="Shape 187"/>
        <p:cNvGrpSpPr/>
        <p:nvPr/>
      </p:nvGrpSpPr>
      <p:grpSpPr>
        <a:xfrm>
          <a:off x="0" y="0"/>
          <a:ext cx="0" cy="0"/>
          <a:chOff x="0" y="0"/>
          <a:chExt cx="0" cy="0"/>
        </a:xfrm>
      </p:grpSpPr>
      <p:sp>
        <p:nvSpPr>
          <p:cNvPr id="188" name="Google Shape;188;g2bd8e29e331_0_14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9" name="Google Shape;189;g2bd8e29e331_0_14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11.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96" name="Shape 196"/>
        <p:cNvGrpSpPr/>
        <p:nvPr/>
      </p:nvGrpSpPr>
      <p:grpSpPr>
        <a:xfrm>
          <a:off x="0" y="0"/>
          <a:ext cx="0" cy="0"/>
          <a:chOff x="0" y="0"/>
          <a:chExt cx="0" cy="0"/>
        </a:xfrm>
      </p:grpSpPr>
      <p:sp>
        <p:nvSpPr>
          <p:cNvPr id="197" name="Google Shape;197;g2bd8e29e331_0_154: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98" name="Google Shape;198;g2bd8e29e331_0_154: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1" name="Shape 131"/>
        <p:cNvGrpSpPr/>
        <p:nvPr/>
      </p:nvGrpSpPr>
      <p:grpSpPr>
        <a:xfrm>
          <a:off x="0" y="0"/>
          <a:ext cx="0" cy="0"/>
          <a:chOff x="0" y="0"/>
          <a:chExt cx="0" cy="0"/>
        </a:xfrm>
      </p:grpSpPr>
      <p:sp>
        <p:nvSpPr>
          <p:cNvPr id="132" name="Google Shape;132;g2bd8e29e331_0_12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33" name="Google Shape;133;g2bd8e29e331_0_12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38" name="Shape 138"/>
        <p:cNvGrpSpPr/>
        <p:nvPr/>
      </p:nvGrpSpPr>
      <p:grpSpPr>
        <a:xfrm>
          <a:off x="0" y="0"/>
          <a:ext cx="0" cy="0"/>
          <a:chOff x="0" y="0"/>
          <a:chExt cx="0" cy="0"/>
        </a:xfrm>
      </p:grpSpPr>
      <p:sp>
        <p:nvSpPr>
          <p:cNvPr id="139" name="Google Shape;139;g2bd8e29e331_0_14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0" name="Google Shape;140;g2bd8e29e331_0_14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45" name="Shape 145"/>
        <p:cNvGrpSpPr/>
        <p:nvPr/>
      </p:nvGrpSpPr>
      <p:grpSpPr>
        <a:xfrm>
          <a:off x="0" y="0"/>
          <a:ext cx="0" cy="0"/>
          <a:chOff x="0" y="0"/>
          <a:chExt cx="0" cy="0"/>
        </a:xfrm>
      </p:grpSpPr>
      <p:sp>
        <p:nvSpPr>
          <p:cNvPr id="146" name="Google Shape;146;g2bd8e29e331_0_177: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47" name="Google Shape;147;g2bd8e29e331_0_177: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51" name="Shape 151"/>
        <p:cNvGrpSpPr/>
        <p:nvPr/>
      </p:nvGrpSpPr>
      <p:grpSpPr>
        <a:xfrm>
          <a:off x="0" y="0"/>
          <a:ext cx="0" cy="0"/>
          <a:chOff x="0" y="0"/>
          <a:chExt cx="0" cy="0"/>
        </a:xfrm>
      </p:grpSpPr>
      <p:sp>
        <p:nvSpPr>
          <p:cNvPr id="152" name="Google Shape;152;g2bd8e29e331_0_126: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53" name="Google Shape;153;g2bd8e29e331_0_126: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1" name="Shape 161"/>
        <p:cNvGrpSpPr/>
        <p:nvPr/>
      </p:nvGrpSpPr>
      <p:grpSpPr>
        <a:xfrm>
          <a:off x="0" y="0"/>
          <a:ext cx="0" cy="0"/>
          <a:chOff x="0" y="0"/>
          <a:chExt cx="0" cy="0"/>
        </a:xfrm>
      </p:grpSpPr>
      <p:sp>
        <p:nvSpPr>
          <p:cNvPr id="162" name="Google Shape;162;g2bd8e29e331_0_160: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63" name="Google Shape;163;g2bd8e29e331_0_160: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7.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68" name="Shape 168"/>
        <p:cNvGrpSpPr/>
        <p:nvPr/>
      </p:nvGrpSpPr>
      <p:grpSpPr>
        <a:xfrm>
          <a:off x="0" y="0"/>
          <a:ext cx="0" cy="0"/>
          <a:chOff x="0" y="0"/>
          <a:chExt cx="0" cy="0"/>
        </a:xfrm>
      </p:grpSpPr>
      <p:sp>
        <p:nvSpPr>
          <p:cNvPr id="169" name="Google Shape;169;g2bd8e29e331_0_16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0" name="Google Shape;170;g2bd8e29e331_0_16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74" name="Shape 174"/>
        <p:cNvGrpSpPr/>
        <p:nvPr/>
      </p:nvGrpSpPr>
      <p:grpSpPr>
        <a:xfrm>
          <a:off x="0" y="0"/>
          <a:ext cx="0" cy="0"/>
          <a:chOff x="0" y="0"/>
          <a:chExt cx="0" cy="0"/>
        </a:xfrm>
      </p:grpSpPr>
      <p:sp>
        <p:nvSpPr>
          <p:cNvPr id="175" name="Google Shape;175;g2bd8e29e331_0_135: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76" name="Google Shape;176;g2bd8e29e331_0_135: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notesSlides/notesSlide9.xml><?xml version="1.0" encoding="utf-8"?>
<p:notes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showMasterPhAnim="0" showMasterSp="0">
  <p:cSld>
    <p:spTree>
      <p:nvGrpSpPr>
        <p:cNvPr id="180" name="Shape 180"/>
        <p:cNvGrpSpPr/>
        <p:nvPr/>
      </p:nvGrpSpPr>
      <p:grpSpPr>
        <a:xfrm>
          <a:off x="0" y="0"/>
          <a:ext cx="0" cy="0"/>
          <a:chOff x="0" y="0"/>
          <a:chExt cx="0" cy="0"/>
        </a:xfrm>
      </p:grpSpPr>
      <p:sp>
        <p:nvSpPr>
          <p:cNvPr id="181" name="Google Shape;181;g2bd8e29e331_0_171:notes"/>
          <p:cNvSpPr/>
          <p:nvPr>
            <p:ph idx="2" type="sldImg"/>
          </p:nvPr>
        </p:nvSpPr>
        <p:spPr>
          <a:xfrm>
            <a:off x="381300" y="685800"/>
            <a:ext cx="6096000" cy="3429000"/>
          </a:xfrm>
          <a:custGeom>
            <a:rect b="b" l="l" r="r" t="t"/>
            <a:pathLst>
              <a:path extrusionOk="0" h="120000" w="120000">
                <a:moveTo>
                  <a:pt x="0" y="0"/>
                </a:moveTo>
                <a:lnTo>
                  <a:pt x="120000" y="0"/>
                </a:lnTo>
                <a:lnTo>
                  <a:pt x="120000" y="120000"/>
                </a:lnTo>
                <a:lnTo>
                  <a:pt x="0" y="120000"/>
                </a:lnTo>
                <a:close/>
              </a:path>
            </a:pathLst>
          </a:custGeom>
        </p:spPr>
      </p:sp>
      <p:sp>
        <p:nvSpPr>
          <p:cNvPr id="182" name="Google Shape;182;g2bd8e29e331_0_171:notes"/>
          <p:cNvSpPr txBox="1"/>
          <p:nvPr>
            <p:ph idx="1" type="body"/>
          </p:nvPr>
        </p:nvSpPr>
        <p:spPr>
          <a:xfrm>
            <a:off x="685800" y="4343400"/>
            <a:ext cx="5486400" cy="41148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t/>
            </a:r>
            <a:endParaRPr/>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slide" type="title">
  <p:cSld name="TITLE">
    <p:bg>
      <p:bgPr>
        <a:solidFill>
          <a:schemeClr val="accent6"/>
        </a:solidFill>
      </p:bgPr>
    </p:bg>
    <p:spTree>
      <p:nvGrpSpPr>
        <p:cNvPr id="9" name="Shape 9"/>
        <p:cNvGrpSpPr/>
        <p:nvPr/>
      </p:nvGrpSpPr>
      <p:grpSpPr>
        <a:xfrm>
          <a:off x="0" y="0"/>
          <a:ext cx="0" cy="0"/>
          <a:chOff x="0" y="0"/>
          <a:chExt cx="0" cy="0"/>
        </a:xfrm>
      </p:grpSpPr>
      <p:sp>
        <p:nvSpPr>
          <p:cNvPr id="10" name="Google Shape;10;p2"/>
          <p:cNvSpPr/>
          <p:nvPr/>
        </p:nvSpPr>
        <p:spPr>
          <a:xfrm>
            <a:off x="31" y="2824500"/>
            <a:ext cx="7370400" cy="2319000"/>
          </a:xfrm>
          <a:prstGeom prst="rtTriangle">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 name="Google Shape;11;p2"/>
          <p:cNvSpPr/>
          <p:nvPr/>
        </p:nvSpPr>
        <p:spPr>
          <a:xfrm flipH="1">
            <a:off x="3582600" y="1550700"/>
            <a:ext cx="5561400" cy="35928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2" name="Google Shape;12;p2"/>
          <p:cNvSpPr/>
          <p:nvPr/>
        </p:nvSpPr>
        <p:spPr>
          <a:xfrm rot="10800000">
            <a:off x="5058905" y="0"/>
            <a:ext cx="4085100" cy="20526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3" name="Google Shape;13;p2"/>
          <p:cNvSpPr/>
          <p:nvPr/>
        </p:nvSpPr>
        <p:spPr>
          <a:xfrm>
            <a:off x="20327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4" name="Google Shape;14;p2"/>
          <p:cNvGrpSpPr/>
          <p:nvPr/>
        </p:nvGrpSpPr>
        <p:grpSpPr>
          <a:xfrm>
            <a:off x="255200" y="592"/>
            <a:ext cx="2250363" cy="1044300"/>
            <a:chOff x="255200" y="592"/>
            <a:chExt cx="2250363" cy="1044300"/>
          </a:xfrm>
        </p:grpSpPr>
        <p:sp>
          <p:nvSpPr>
            <p:cNvPr id="15" name="Google Shape;15;p2"/>
            <p:cNvSpPr/>
            <p:nvPr/>
          </p:nvSpPr>
          <p:spPr>
            <a:xfrm>
              <a:off x="764063"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6" name="Google Shape;16;p2"/>
            <p:cNvSpPr/>
            <p:nvPr/>
          </p:nvSpPr>
          <p:spPr>
            <a:xfrm>
              <a:off x="509632"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7" name="Google Shape;17;p2"/>
            <p:cNvSpPr/>
            <p:nvPr/>
          </p:nvSpPr>
          <p:spPr>
            <a:xfrm>
              <a:off x="255200" y="592"/>
              <a:ext cx="1741500" cy="10443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8" name="Google Shape;18;p2"/>
          <p:cNvGrpSpPr/>
          <p:nvPr/>
        </p:nvGrpSpPr>
        <p:grpSpPr>
          <a:xfrm>
            <a:off x="905395" y="592"/>
            <a:ext cx="2250363" cy="1044300"/>
            <a:chOff x="905395" y="592"/>
            <a:chExt cx="2250363" cy="1044300"/>
          </a:xfrm>
        </p:grpSpPr>
        <p:sp>
          <p:nvSpPr>
            <p:cNvPr id="19" name="Google Shape;19;p2"/>
            <p:cNvSpPr/>
            <p:nvPr/>
          </p:nvSpPr>
          <p:spPr>
            <a:xfrm>
              <a:off x="1414258"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0" name="Google Shape;20;p2"/>
            <p:cNvSpPr/>
            <p:nvPr/>
          </p:nvSpPr>
          <p:spPr>
            <a:xfrm>
              <a:off x="1159826"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1" name="Google Shape;21;p2"/>
            <p:cNvSpPr/>
            <p:nvPr/>
          </p:nvSpPr>
          <p:spPr>
            <a:xfrm>
              <a:off x="905395" y="592"/>
              <a:ext cx="1741500" cy="1044300"/>
            </a:xfrm>
            <a:prstGeom prst="parallelogram">
              <a:avLst>
                <a:gd fmla="val 153193"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2" name="Google Shape;22;p2"/>
          <p:cNvGrpSpPr/>
          <p:nvPr/>
        </p:nvGrpSpPr>
        <p:grpSpPr>
          <a:xfrm>
            <a:off x="7057468" y="5088"/>
            <a:ext cx="1851282" cy="752108"/>
            <a:chOff x="6917201" y="0"/>
            <a:chExt cx="2227777" cy="863400"/>
          </a:xfrm>
        </p:grpSpPr>
        <p:sp>
          <p:nvSpPr>
            <p:cNvPr id="23" name="Google Shape;23;p2"/>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4" name="Google Shape;24;p2"/>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5" name="Google Shape;25;p2"/>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26" name="Google Shape;26;p2"/>
          <p:cNvGrpSpPr/>
          <p:nvPr/>
        </p:nvGrpSpPr>
        <p:grpSpPr>
          <a:xfrm>
            <a:off x="6553032" y="4217852"/>
            <a:ext cx="2389068" cy="925737"/>
            <a:chOff x="6917201" y="0"/>
            <a:chExt cx="2227777" cy="863400"/>
          </a:xfrm>
        </p:grpSpPr>
        <p:sp>
          <p:nvSpPr>
            <p:cNvPr id="27" name="Google Shape;27;p2"/>
            <p:cNvSpPr/>
            <p:nvPr/>
          </p:nvSpPr>
          <p:spPr>
            <a:xfrm>
              <a:off x="7641677"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8" name="Google Shape;28;p2"/>
            <p:cNvSpPr/>
            <p:nvPr/>
          </p:nvSpPr>
          <p:spPr>
            <a:xfrm>
              <a:off x="7279439"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29" name="Google Shape;29;p2"/>
            <p:cNvSpPr/>
            <p:nvPr/>
          </p:nvSpPr>
          <p:spPr>
            <a:xfrm>
              <a:off x="6917201" y="0"/>
              <a:ext cx="1503300" cy="863400"/>
            </a:xfrm>
            <a:prstGeom prst="parallelogram">
              <a:avLst>
                <a:gd fmla="val 158024"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30" name="Google Shape;30;p2"/>
          <p:cNvGrpSpPr/>
          <p:nvPr/>
        </p:nvGrpSpPr>
        <p:grpSpPr>
          <a:xfrm>
            <a:off x="199149" y="4055652"/>
            <a:ext cx="2795414" cy="1083308"/>
            <a:chOff x="6917201" y="0"/>
            <a:chExt cx="2227777" cy="863400"/>
          </a:xfrm>
        </p:grpSpPr>
        <p:sp>
          <p:nvSpPr>
            <p:cNvPr id="31" name="Google Shape;31;p2"/>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2" name="Google Shape;32;p2"/>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33" name="Google Shape;33;p2"/>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34" name="Google Shape;34;p2"/>
          <p:cNvSpPr txBox="1"/>
          <p:nvPr>
            <p:ph type="ctrTitle"/>
          </p:nvPr>
        </p:nvSpPr>
        <p:spPr>
          <a:xfrm>
            <a:off x="1858703" y="1822833"/>
            <a:ext cx="5361300" cy="14481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800"/>
              <a:buNone/>
              <a:defRPr sz="3800"/>
            </a:lvl1pPr>
            <a:lvl2pPr lvl="1" algn="ctr">
              <a:spcBef>
                <a:spcPts val="0"/>
              </a:spcBef>
              <a:spcAft>
                <a:spcPts val="0"/>
              </a:spcAft>
              <a:buSzPts val="3800"/>
              <a:buNone/>
              <a:defRPr sz="3800"/>
            </a:lvl2pPr>
            <a:lvl3pPr lvl="2" algn="ctr">
              <a:spcBef>
                <a:spcPts val="0"/>
              </a:spcBef>
              <a:spcAft>
                <a:spcPts val="0"/>
              </a:spcAft>
              <a:buSzPts val="3800"/>
              <a:buNone/>
              <a:defRPr sz="3800"/>
            </a:lvl3pPr>
            <a:lvl4pPr lvl="3" algn="ctr">
              <a:spcBef>
                <a:spcPts val="0"/>
              </a:spcBef>
              <a:spcAft>
                <a:spcPts val="0"/>
              </a:spcAft>
              <a:buSzPts val="3800"/>
              <a:buNone/>
              <a:defRPr sz="3800"/>
            </a:lvl4pPr>
            <a:lvl5pPr lvl="4" algn="ctr">
              <a:spcBef>
                <a:spcPts val="0"/>
              </a:spcBef>
              <a:spcAft>
                <a:spcPts val="0"/>
              </a:spcAft>
              <a:buSzPts val="3800"/>
              <a:buNone/>
              <a:defRPr sz="3800"/>
            </a:lvl5pPr>
            <a:lvl6pPr lvl="5" algn="ctr">
              <a:spcBef>
                <a:spcPts val="0"/>
              </a:spcBef>
              <a:spcAft>
                <a:spcPts val="0"/>
              </a:spcAft>
              <a:buSzPts val="3800"/>
              <a:buNone/>
              <a:defRPr sz="3800"/>
            </a:lvl6pPr>
            <a:lvl7pPr lvl="6" algn="ctr">
              <a:spcBef>
                <a:spcPts val="0"/>
              </a:spcBef>
              <a:spcAft>
                <a:spcPts val="0"/>
              </a:spcAft>
              <a:buSzPts val="3800"/>
              <a:buNone/>
              <a:defRPr sz="3800"/>
            </a:lvl7pPr>
            <a:lvl8pPr lvl="7" algn="ctr">
              <a:spcBef>
                <a:spcPts val="0"/>
              </a:spcBef>
              <a:spcAft>
                <a:spcPts val="0"/>
              </a:spcAft>
              <a:buSzPts val="3800"/>
              <a:buNone/>
              <a:defRPr sz="3800"/>
            </a:lvl8pPr>
            <a:lvl9pPr lvl="8" algn="ctr">
              <a:spcBef>
                <a:spcPts val="0"/>
              </a:spcBef>
              <a:spcAft>
                <a:spcPts val="0"/>
              </a:spcAft>
              <a:buSzPts val="3800"/>
              <a:buNone/>
              <a:defRPr sz="3800"/>
            </a:lvl9pPr>
          </a:lstStyle>
          <a:p/>
        </p:txBody>
      </p:sp>
      <p:sp>
        <p:nvSpPr>
          <p:cNvPr id="35" name="Google Shape;35;p2"/>
          <p:cNvSpPr txBox="1"/>
          <p:nvPr>
            <p:ph idx="1" type="subTitle"/>
          </p:nvPr>
        </p:nvSpPr>
        <p:spPr>
          <a:xfrm>
            <a:off x="1858700" y="3413158"/>
            <a:ext cx="5361300" cy="522600"/>
          </a:xfrm>
          <a:prstGeom prst="rect">
            <a:avLst/>
          </a:prstGeom>
        </p:spPr>
        <p:txBody>
          <a:bodyPr anchorCtr="0" anchor="t" bIns="91425" lIns="91425" spcFirstLastPara="1" rIns="91425" wrap="square" tIns="91425">
            <a:normAutofit/>
          </a:bodyPr>
          <a:lstStyle>
            <a:lvl1pPr lvl="0" algn="ctr">
              <a:lnSpc>
                <a:spcPct val="100000"/>
              </a:lnSpc>
              <a:spcBef>
                <a:spcPts val="0"/>
              </a:spcBef>
              <a:spcAft>
                <a:spcPts val="0"/>
              </a:spcAft>
              <a:buClr>
                <a:schemeClr val="lt1"/>
              </a:buClr>
              <a:buSzPts val="1600"/>
              <a:buNone/>
              <a:defRPr sz="1600">
                <a:solidFill>
                  <a:schemeClr val="lt1"/>
                </a:solidFill>
              </a:defRPr>
            </a:lvl1pPr>
            <a:lvl2pPr lvl="1" algn="ctr">
              <a:lnSpc>
                <a:spcPct val="100000"/>
              </a:lnSpc>
              <a:spcBef>
                <a:spcPts val="0"/>
              </a:spcBef>
              <a:spcAft>
                <a:spcPts val="0"/>
              </a:spcAft>
              <a:buClr>
                <a:schemeClr val="lt1"/>
              </a:buClr>
              <a:buSzPts val="1600"/>
              <a:buNone/>
              <a:defRPr sz="1600">
                <a:solidFill>
                  <a:schemeClr val="lt1"/>
                </a:solidFill>
              </a:defRPr>
            </a:lvl2pPr>
            <a:lvl3pPr lvl="2" algn="ctr">
              <a:lnSpc>
                <a:spcPct val="100000"/>
              </a:lnSpc>
              <a:spcBef>
                <a:spcPts val="0"/>
              </a:spcBef>
              <a:spcAft>
                <a:spcPts val="0"/>
              </a:spcAft>
              <a:buClr>
                <a:schemeClr val="lt1"/>
              </a:buClr>
              <a:buSzPts val="1600"/>
              <a:buNone/>
              <a:defRPr sz="1600">
                <a:solidFill>
                  <a:schemeClr val="lt1"/>
                </a:solidFill>
              </a:defRPr>
            </a:lvl3pPr>
            <a:lvl4pPr lvl="3" algn="ctr">
              <a:lnSpc>
                <a:spcPct val="100000"/>
              </a:lnSpc>
              <a:spcBef>
                <a:spcPts val="0"/>
              </a:spcBef>
              <a:spcAft>
                <a:spcPts val="0"/>
              </a:spcAft>
              <a:buClr>
                <a:schemeClr val="lt1"/>
              </a:buClr>
              <a:buSzPts val="1600"/>
              <a:buNone/>
              <a:defRPr sz="1600">
                <a:solidFill>
                  <a:schemeClr val="lt1"/>
                </a:solidFill>
              </a:defRPr>
            </a:lvl4pPr>
            <a:lvl5pPr lvl="4" algn="ctr">
              <a:lnSpc>
                <a:spcPct val="100000"/>
              </a:lnSpc>
              <a:spcBef>
                <a:spcPts val="0"/>
              </a:spcBef>
              <a:spcAft>
                <a:spcPts val="0"/>
              </a:spcAft>
              <a:buClr>
                <a:schemeClr val="lt1"/>
              </a:buClr>
              <a:buSzPts val="1600"/>
              <a:buNone/>
              <a:defRPr sz="1600">
                <a:solidFill>
                  <a:schemeClr val="lt1"/>
                </a:solidFill>
              </a:defRPr>
            </a:lvl5pPr>
            <a:lvl6pPr lvl="5" algn="ctr">
              <a:lnSpc>
                <a:spcPct val="100000"/>
              </a:lnSpc>
              <a:spcBef>
                <a:spcPts val="0"/>
              </a:spcBef>
              <a:spcAft>
                <a:spcPts val="0"/>
              </a:spcAft>
              <a:buClr>
                <a:schemeClr val="lt1"/>
              </a:buClr>
              <a:buSzPts val="1600"/>
              <a:buNone/>
              <a:defRPr sz="1600">
                <a:solidFill>
                  <a:schemeClr val="lt1"/>
                </a:solidFill>
              </a:defRPr>
            </a:lvl6pPr>
            <a:lvl7pPr lvl="6" algn="ctr">
              <a:lnSpc>
                <a:spcPct val="100000"/>
              </a:lnSpc>
              <a:spcBef>
                <a:spcPts val="0"/>
              </a:spcBef>
              <a:spcAft>
                <a:spcPts val="0"/>
              </a:spcAft>
              <a:buClr>
                <a:schemeClr val="lt1"/>
              </a:buClr>
              <a:buSzPts val="1600"/>
              <a:buNone/>
              <a:defRPr sz="1600">
                <a:solidFill>
                  <a:schemeClr val="lt1"/>
                </a:solidFill>
              </a:defRPr>
            </a:lvl7pPr>
            <a:lvl8pPr lvl="7" algn="ctr">
              <a:lnSpc>
                <a:spcPct val="100000"/>
              </a:lnSpc>
              <a:spcBef>
                <a:spcPts val="0"/>
              </a:spcBef>
              <a:spcAft>
                <a:spcPts val="0"/>
              </a:spcAft>
              <a:buClr>
                <a:schemeClr val="lt1"/>
              </a:buClr>
              <a:buSzPts val="1600"/>
              <a:buNone/>
              <a:defRPr sz="1600">
                <a:solidFill>
                  <a:schemeClr val="lt1"/>
                </a:solidFill>
              </a:defRPr>
            </a:lvl8pPr>
            <a:lvl9pPr lvl="8" algn="ctr">
              <a:lnSpc>
                <a:spcPct val="100000"/>
              </a:lnSpc>
              <a:spcBef>
                <a:spcPts val="0"/>
              </a:spcBef>
              <a:spcAft>
                <a:spcPts val="0"/>
              </a:spcAft>
              <a:buClr>
                <a:schemeClr val="lt1"/>
              </a:buClr>
              <a:buSzPts val="1600"/>
              <a:buNone/>
              <a:defRPr sz="1600">
                <a:solidFill>
                  <a:schemeClr val="lt1"/>
                </a:solidFill>
              </a:defRPr>
            </a:lvl9pPr>
          </a:lstStyle>
          <a:p/>
        </p:txBody>
      </p:sp>
      <p:sp>
        <p:nvSpPr>
          <p:cNvPr id="36" name="Google Shape;36;p2"/>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ig number">
  <p:cSld name="BIG_NUMBER">
    <p:bg>
      <p:bgPr>
        <a:solidFill>
          <a:schemeClr val="accent3"/>
        </a:solidFill>
      </p:bgPr>
    </p:bg>
    <p:spTree>
      <p:nvGrpSpPr>
        <p:cNvPr id="109" name="Shape 109"/>
        <p:cNvGrpSpPr/>
        <p:nvPr/>
      </p:nvGrpSpPr>
      <p:grpSpPr>
        <a:xfrm>
          <a:off x="0" y="0"/>
          <a:ext cx="0" cy="0"/>
          <a:chOff x="0" y="0"/>
          <a:chExt cx="0" cy="0"/>
        </a:xfrm>
      </p:grpSpPr>
      <p:sp>
        <p:nvSpPr>
          <p:cNvPr id="110" name="Google Shape;110;p11"/>
          <p:cNvSpPr/>
          <p:nvPr/>
        </p:nvSpPr>
        <p:spPr>
          <a:xfrm flipH="1">
            <a:off x="5569200" y="2834075"/>
            <a:ext cx="3574800" cy="23094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111" name="Google Shape;111;p11"/>
          <p:cNvGrpSpPr/>
          <p:nvPr/>
        </p:nvGrpSpPr>
        <p:grpSpPr>
          <a:xfrm>
            <a:off x="5959222" y="4119576"/>
            <a:ext cx="2520952" cy="1024165"/>
            <a:chOff x="6917201" y="0"/>
            <a:chExt cx="2227777" cy="863400"/>
          </a:xfrm>
        </p:grpSpPr>
        <p:sp>
          <p:nvSpPr>
            <p:cNvPr id="112" name="Google Shape;112;p11"/>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3" name="Google Shape;113;p11"/>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4" name="Google Shape;114;p11"/>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115" name="Google Shape;115;p11"/>
          <p:cNvGrpSpPr/>
          <p:nvPr/>
        </p:nvGrpSpPr>
        <p:grpSpPr>
          <a:xfrm>
            <a:off x="199149" y="2"/>
            <a:ext cx="2795414" cy="1083308"/>
            <a:chOff x="6917201" y="0"/>
            <a:chExt cx="2227777" cy="863400"/>
          </a:xfrm>
        </p:grpSpPr>
        <p:sp>
          <p:nvSpPr>
            <p:cNvPr id="116" name="Google Shape;116;p11"/>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7" name="Google Shape;117;p11"/>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18" name="Google Shape;118;p11"/>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119" name="Google Shape;119;p11"/>
          <p:cNvSpPr txBox="1"/>
          <p:nvPr>
            <p:ph hasCustomPrompt="1" type="title"/>
          </p:nvPr>
        </p:nvSpPr>
        <p:spPr>
          <a:xfrm>
            <a:off x="1385850" y="1383850"/>
            <a:ext cx="6372300" cy="13797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2"/>
              </a:buClr>
              <a:buSzPts val="8600"/>
              <a:buNone/>
              <a:defRPr sz="8600">
                <a:solidFill>
                  <a:schemeClr val="dk2"/>
                </a:solidFill>
              </a:defRPr>
            </a:lvl1pPr>
            <a:lvl2pPr lvl="1" algn="ctr">
              <a:spcBef>
                <a:spcPts val="0"/>
              </a:spcBef>
              <a:spcAft>
                <a:spcPts val="0"/>
              </a:spcAft>
              <a:buClr>
                <a:schemeClr val="dk2"/>
              </a:buClr>
              <a:buSzPts val="8600"/>
              <a:buNone/>
              <a:defRPr sz="8600">
                <a:solidFill>
                  <a:schemeClr val="dk2"/>
                </a:solidFill>
              </a:defRPr>
            </a:lvl2pPr>
            <a:lvl3pPr lvl="2" algn="ctr">
              <a:spcBef>
                <a:spcPts val="0"/>
              </a:spcBef>
              <a:spcAft>
                <a:spcPts val="0"/>
              </a:spcAft>
              <a:buClr>
                <a:schemeClr val="dk2"/>
              </a:buClr>
              <a:buSzPts val="8600"/>
              <a:buNone/>
              <a:defRPr sz="8600">
                <a:solidFill>
                  <a:schemeClr val="dk2"/>
                </a:solidFill>
              </a:defRPr>
            </a:lvl3pPr>
            <a:lvl4pPr lvl="3" algn="ctr">
              <a:spcBef>
                <a:spcPts val="0"/>
              </a:spcBef>
              <a:spcAft>
                <a:spcPts val="0"/>
              </a:spcAft>
              <a:buClr>
                <a:schemeClr val="dk2"/>
              </a:buClr>
              <a:buSzPts val="8600"/>
              <a:buNone/>
              <a:defRPr sz="8600">
                <a:solidFill>
                  <a:schemeClr val="dk2"/>
                </a:solidFill>
              </a:defRPr>
            </a:lvl4pPr>
            <a:lvl5pPr lvl="4" algn="ctr">
              <a:spcBef>
                <a:spcPts val="0"/>
              </a:spcBef>
              <a:spcAft>
                <a:spcPts val="0"/>
              </a:spcAft>
              <a:buClr>
                <a:schemeClr val="dk2"/>
              </a:buClr>
              <a:buSzPts val="8600"/>
              <a:buNone/>
              <a:defRPr sz="8600">
                <a:solidFill>
                  <a:schemeClr val="dk2"/>
                </a:solidFill>
              </a:defRPr>
            </a:lvl5pPr>
            <a:lvl6pPr lvl="5" algn="ctr">
              <a:spcBef>
                <a:spcPts val="0"/>
              </a:spcBef>
              <a:spcAft>
                <a:spcPts val="0"/>
              </a:spcAft>
              <a:buClr>
                <a:schemeClr val="dk2"/>
              </a:buClr>
              <a:buSzPts val="8600"/>
              <a:buNone/>
              <a:defRPr sz="8600">
                <a:solidFill>
                  <a:schemeClr val="dk2"/>
                </a:solidFill>
              </a:defRPr>
            </a:lvl6pPr>
            <a:lvl7pPr lvl="6" algn="ctr">
              <a:spcBef>
                <a:spcPts val="0"/>
              </a:spcBef>
              <a:spcAft>
                <a:spcPts val="0"/>
              </a:spcAft>
              <a:buClr>
                <a:schemeClr val="dk2"/>
              </a:buClr>
              <a:buSzPts val="8600"/>
              <a:buNone/>
              <a:defRPr sz="8600">
                <a:solidFill>
                  <a:schemeClr val="dk2"/>
                </a:solidFill>
              </a:defRPr>
            </a:lvl7pPr>
            <a:lvl8pPr lvl="7" algn="ctr">
              <a:spcBef>
                <a:spcPts val="0"/>
              </a:spcBef>
              <a:spcAft>
                <a:spcPts val="0"/>
              </a:spcAft>
              <a:buClr>
                <a:schemeClr val="dk2"/>
              </a:buClr>
              <a:buSzPts val="8600"/>
              <a:buNone/>
              <a:defRPr sz="8600">
                <a:solidFill>
                  <a:schemeClr val="dk2"/>
                </a:solidFill>
              </a:defRPr>
            </a:lvl8pPr>
            <a:lvl9pPr lvl="8" algn="ctr">
              <a:spcBef>
                <a:spcPts val="0"/>
              </a:spcBef>
              <a:spcAft>
                <a:spcPts val="0"/>
              </a:spcAft>
              <a:buClr>
                <a:schemeClr val="dk2"/>
              </a:buClr>
              <a:buSzPts val="8600"/>
              <a:buNone/>
              <a:defRPr sz="8600">
                <a:solidFill>
                  <a:schemeClr val="dk2"/>
                </a:solidFill>
              </a:defRPr>
            </a:lvl9pPr>
          </a:lstStyle>
          <a:p>
            <a:r>
              <a:t>xx%</a:t>
            </a:r>
          </a:p>
        </p:txBody>
      </p:sp>
      <p:sp>
        <p:nvSpPr>
          <p:cNvPr id="120" name="Google Shape;120;p11"/>
          <p:cNvSpPr txBox="1"/>
          <p:nvPr>
            <p:ph idx="1" type="body"/>
          </p:nvPr>
        </p:nvSpPr>
        <p:spPr>
          <a:xfrm>
            <a:off x="1385850" y="2863850"/>
            <a:ext cx="6372300" cy="641100"/>
          </a:xfrm>
          <a:prstGeom prst="rect">
            <a:avLst/>
          </a:prstGeom>
        </p:spPr>
        <p:txBody>
          <a:bodyPr anchorCtr="0" anchor="t" bIns="91425" lIns="91425" spcFirstLastPara="1" rIns="91425" wrap="square" tIns="91425">
            <a:normAutofit/>
          </a:bodyPr>
          <a:lstStyle>
            <a:lvl1pPr indent="-311150" lvl="0" marL="457200" algn="ctr">
              <a:spcBef>
                <a:spcPts val="0"/>
              </a:spcBef>
              <a:spcAft>
                <a:spcPts val="0"/>
              </a:spcAft>
              <a:buSzPts val="1300"/>
              <a:buChar char="●"/>
              <a:defRPr/>
            </a:lvl1pPr>
            <a:lvl2pPr indent="-298450" lvl="1" marL="914400" algn="ctr">
              <a:spcBef>
                <a:spcPts val="0"/>
              </a:spcBef>
              <a:spcAft>
                <a:spcPts val="0"/>
              </a:spcAft>
              <a:buSzPts val="1100"/>
              <a:buChar char="○"/>
              <a:defRPr/>
            </a:lvl2pPr>
            <a:lvl3pPr indent="-298450" lvl="2" marL="1371600" algn="ctr">
              <a:spcBef>
                <a:spcPts val="0"/>
              </a:spcBef>
              <a:spcAft>
                <a:spcPts val="0"/>
              </a:spcAft>
              <a:buSzPts val="1100"/>
              <a:buChar char="■"/>
              <a:defRPr/>
            </a:lvl3pPr>
            <a:lvl4pPr indent="-298450" lvl="3" marL="1828800" algn="ctr">
              <a:spcBef>
                <a:spcPts val="0"/>
              </a:spcBef>
              <a:spcAft>
                <a:spcPts val="0"/>
              </a:spcAft>
              <a:buSzPts val="1100"/>
              <a:buChar char="●"/>
              <a:defRPr/>
            </a:lvl4pPr>
            <a:lvl5pPr indent="-298450" lvl="4" marL="2286000" algn="ctr">
              <a:spcBef>
                <a:spcPts val="0"/>
              </a:spcBef>
              <a:spcAft>
                <a:spcPts val="0"/>
              </a:spcAft>
              <a:buSzPts val="1100"/>
              <a:buChar char="○"/>
              <a:defRPr/>
            </a:lvl5pPr>
            <a:lvl6pPr indent="-298450" lvl="5" marL="2743200" algn="ctr">
              <a:spcBef>
                <a:spcPts val="0"/>
              </a:spcBef>
              <a:spcAft>
                <a:spcPts val="0"/>
              </a:spcAft>
              <a:buSzPts val="1100"/>
              <a:buChar char="■"/>
              <a:defRPr/>
            </a:lvl6pPr>
            <a:lvl7pPr indent="-298450" lvl="6" marL="3200400" algn="ctr">
              <a:spcBef>
                <a:spcPts val="0"/>
              </a:spcBef>
              <a:spcAft>
                <a:spcPts val="0"/>
              </a:spcAft>
              <a:buSzPts val="1100"/>
              <a:buChar char="●"/>
              <a:defRPr/>
            </a:lvl7pPr>
            <a:lvl8pPr indent="-298450" lvl="7" marL="3657600" algn="ctr">
              <a:spcBef>
                <a:spcPts val="0"/>
              </a:spcBef>
              <a:spcAft>
                <a:spcPts val="0"/>
              </a:spcAft>
              <a:buSzPts val="1100"/>
              <a:buChar char="○"/>
              <a:defRPr/>
            </a:lvl8pPr>
            <a:lvl9pPr indent="-298450" lvl="8" marL="4114800" algn="ctr">
              <a:spcBef>
                <a:spcPts val="0"/>
              </a:spcBef>
              <a:spcAft>
                <a:spcPts val="0"/>
              </a:spcAft>
              <a:buSzPts val="1100"/>
              <a:buChar char="■"/>
              <a:defRPr/>
            </a:lvl9pPr>
          </a:lstStyle>
          <a:p/>
        </p:txBody>
      </p:sp>
      <p:sp>
        <p:nvSpPr>
          <p:cNvPr id="121" name="Google Shape;121;p11"/>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Blank" type="blank">
  <p:cSld name="BLANK">
    <p:spTree>
      <p:nvGrpSpPr>
        <p:cNvPr id="122" name="Shape 122"/>
        <p:cNvGrpSpPr/>
        <p:nvPr/>
      </p:nvGrpSpPr>
      <p:grpSpPr>
        <a:xfrm>
          <a:off x="0" y="0"/>
          <a:ext cx="0" cy="0"/>
          <a:chOff x="0" y="0"/>
          <a:chExt cx="0" cy="0"/>
        </a:xfrm>
      </p:grpSpPr>
      <p:sp>
        <p:nvSpPr>
          <p:cNvPr id="123" name="Google Shape;123;p12"/>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header" type="secHead">
  <p:cSld name="SECTION_HEADER">
    <p:bg>
      <p:bgPr>
        <a:solidFill>
          <a:schemeClr val="accent3"/>
        </a:solidFill>
      </p:bgPr>
    </p:bg>
    <p:spTree>
      <p:nvGrpSpPr>
        <p:cNvPr id="37" name="Shape 37"/>
        <p:cNvGrpSpPr/>
        <p:nvPr/>
      </p:nvGrpSpPr>
      <p:grpSpPr>
        <a:xfrm>
          <a:off x="0" y="0"/>
          <a:ext cx="0" cy="0"/>
          <a:chOff x="0" y="0"/>
          <a:chExt cx="0" cy="0"/>
        </a:xfrm>
      </p:grpSpPr>
      <p:sp>
        <p:nvSpPr>
          <p:cNvPr id="38" name="Google Shape;38;p3"/>
          <p:cNvSpPr/>
          <p:nvPr/>
        </p:nvSpPr>
        <p:spPr>
          <a:xfrm flipH="1">
            <a:off x="4757100" y="2309400"/>
            <a:ext cx="4386900" cy="2834100"/>
          </a:xfrm>
          <a:prstGeom prst="rtTriangle">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39" name="Google Shape;39;p3"/>
          <p:cNvGrpSpPr/>
          <p:nvPr/>
        </p:nvGrpSpPr>
        <p:grpSpPr>
          <a:xfrm>
            <a:off x="5594191" y="3961115"/>
            <a:ext cx="2910145" cy="1182340"/>
            <a:chOff x="6917201" y="0"/>
            <a:chExt cx="2227777" cy="863400"/>
          </a:xfrm>
        </p:grpSpPr>
        <p:sp>
          <p:nvSpPr>
            <p:cNvPr id="40" name="Google Shape;40;p3"/>
            <p:cNvSpPr/>
            <p:nvPr/>
          </p:nvSpPr>
          <p:spPr>
            <a:xfrm>
              <a:off x="7641677"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1" name="Google Shape;41;p3"/>
            <p:cNvSpPr/>
            <p:nvPr/>
          </p:nvSpPr>
          <p:spPr>
            <a:xfrm>
              <a:off x="7279439"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2" name="Google Shape;42;p3"/>
            <p:cNvSpPr/>
            <p:nvPr/>
          </p:nvSpPr>
          <p:spPr>
            <a:xfrm>
              <a:off x="6917201" y="0"/>
              <a:ext cx="1503300" cy="863400"/>
            </a:xfrm>
            <a:prstGeom prst="parallelogram">
              <a:avLst>
                <a:gd fmla="val 158024" name="adj"/>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43" name="Google Shape;43;p3"/>
          <p:cNvGrpSpPr/>
          <p:nvPr/>
        </p:nvGrpSpPr>
        <p:grpSpPr>
          <a:xfrm>
            <a:off x="199149" y="2"/>
            <a:ext cx="2795414" cy="1083308"/>
            <a:chOff x="6917201" y="0"/>
            <a:chExt cx="2227777" cy="863400"/>
          </a:xfrm>
        </p:grpSpPr>
        <p:sp>
          <p:nvSpPr>
            <p:cNvPr id="44" name="Google Shape;44;p3"/>
            <p:cNvSpPr/>
            <p:nvPr/>
          </p:nvSpPr>
          <p:spPr>
            <a:xfrm>
              <a:off x="7641677"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5" name="Google Shape;45;p3"/>
            <p:cNvSpPr/>
            <p:nvPr/>
          </p:nvSpPr>
          <p:spPr>
            <a:xfrm>
              <a:off x="7279439"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46" name="Google Shape;46;p3"/>
            <p:cNvSpPr/>
            <p:nvPr/>
          </p:nvSpPr>
          <p:spPr>
            <a:xfrm>
              <a:off x="6917201" y="0"/>
              <a:ext cx="1503300" cy="863400"/>
            </a:xfrm>
            <a:prstGeom prst="parallelogram">
              <a:avLst>
                <a:gd fmla="val 158024" name="adj"/>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47" name="Google Shape;47;p3"/>
          <p:cNvSpPr txBox="1"/>
          <p:nvPr>
            <p:ph type="title"/>
          </p:nvPr>
        </p:nvSpPr>
        <p:spPr>
          <a:xfrm>
            <a:off x="1888684" y="1746100"/>
            <a:ext cx="5377500" cy="1646100"/>
          </a:xfrm>
          <a:prstGeom prst="rect">
            <a:avLst/>
          </a:prstGeom>
        </p:spPr>
        <p:txBody>
          <a:bodyPr anchorCtr="0" anchor="ctr" bIns="91425" lIns="91425" spcFirstLastPara="1" rIns="91425" wrap="square" tIns="91425">
            <a:normAutofit/>
          </a:bodyPr>
          <a:lstStyle>
            <a:lvl1pPr lvl="0" algn="ctr">
              <a:spcBef>
                <a:spcPts val="0"/>
              </a:spcBef>
              <a:spcAft>
                <a:spcPts val="0"/>
              </a:spcAft>
              <a:buClr>
                <a:schemeClr val="dk2"/>
              </a:buClr>
              <a:buSzPts val="3200"/>
              <a:buNone/>
              <a:defRPr sz="3200">
                <a:solidFill>
                  <a:schemeClr val="dk2"/>
                </a:solidFill>
              </a:defRPr>
            </a:lvl1pPr>
            <a:lvl2pPr lvl="1" algn="ctr">
              <a:spcBef>
                <a:spcPts val="0"/>
              </a:spcBef>
              <a:spcAft>
                <a:spcPts val="0"/>
              </a:spcAft>
              <a:buClr>
                <a:schemeClr val="dk2"/>
              </a:buClr>
              <a:buSzPts val="3200"/>
              <a:buNone/>
              <a:defRPr sz="3200">
                <a:solidFill>
                  <a:schemeClr val="dk2"/>
                </a:solidFill>
              </a:defRPr>
            </a:lvl2pPr>
            <a:lvl3pPr lvl="2" algn="ctr">
              <a:spcBef>
                <a:spcPts val="0"/>
              </a:spcBef>
              <a:spcAft>
                <a:spcPts val="0"/>
              </a:spcAft>
              <a:buClr>
                <a:schemeClr val="dk2"/>
              </a:buClr>
              <a:buSzPts val="3200"/>
              <a:buNone/>
              <a:defRPr sz="3200">
                <a:solidFill>
                  <a:schemeClr val="dk2"/>
                </a:solidFill>
              </a:defRPr>
            </a:lvl3pPr>
            <a:lvl4pPr lvl="3" algn="ctr">
              <a:spcBef>
                <a:spcPts val="0"/>
              </a:spcBef>
              <a:spcAft>
                <a:spcPts val="0"/>
              </a:spcAft>
              <a:buClr>
                <a:schemeClr val="dk2"/>
              </a:buClr>
              <a:buSzPts val="3200"/>
              <a:buNone/>
              <a:defRPr sz="3200">
                <a:solidFill>
                  <a:schemeClr val="dk2"/>
                </a:solidFill>
              </a:defRPr>
            </a:lvl4pPr>
            <a:lvl5pPr lvl="4" algn="ctr">
              <a:spcBef>
                <a:spcPts val="0"/>
              </a:spcBef>
              <a:spcAft>
                <a:spcPts val="0"/>
              </a:spcAft>
              <a:buClr>
                <a:schemeClr val="dk2"/>
              </a:buClr>
              <a:buSzPts val="3200"/>
              <a:buNone/>
              <a:defRPr sz="3200">
                <a:solidFill>
                  <a:schemeClr val="dk2"/>
                </a:solidFill>
              </a:defRPr>
            </a:lvl5pPr>
            <a:lvl6pPr lvl="5" algn="ctr">
              <a:spcBef>
                <a:spcPts val="0"/>
              </a:spcBef>
              <a:spcAft>
                <a:spcPts val="0"/>
              </a:spcAft>
              <a:buClr>
                <a:schemeClr val="dk2"/>
              </a:buClr>
              <a:buSzPts val="3200"/>
              <a:buNone/>
              <a:defRPr sz="3200">
                <a:solidFill>
                  <a:schemeClr val="dk2"/>
                </a:solidFill>
              </a:defRPr>
            </a:lvl6pPr>
            <a:lvl7pPr lvl="6" algn="ctr">
              <a:spcBef>
                <a:spcPts val="0"/>
              </a:spcBef>
              <a:spcAft>
                <a:spcPts val="0"/>
              </a:spcAft>
              <a:buClr>
                <a:schemeClr val="dk2"/>
              </a:buClr>
              <a:buSzPts val="3200"/>
              <a:buNone/>
              <a:defRPr sz="3200">
                <a:solidFill>
                  <a:schemeClr val="dk2"/>
                </a:solidFill>
              </a:defRPr>
            </a:lvl7pPr>
            <a:lvl8pPr lvl="7" algn="ctr">
              <a:spcBef>
                <a:spcPts val="0"/>
              </a:spcBef>
              <a:spcAft>
                <a:spcPts val="0"/>
              </a:spcAft>
              <a:buClr>
                <a:schemeClr val="dk2"/>
              </a:buClr>
              <a:buSzPts val="3200"/>
              <a:buNone/>
              <a:defRPr sz="3200">
                <a:solidFill>
                  <a:schemeClr val="dk2"/>
                </a:solidFill>
              </a:defRPr>
            </a:lvl8pPr>
            <a:lvl9pPr lvl="8" algn="ctr">
              <a:spcBef>
                <a:spcPts val="0"/>
              </a:spcBef>
              <a:spcAft>
                <a:spcPts val="0"/>
              </a:spcAft>
              <a:buClr>
                <a:schemeClr val="dk2"/>
              </a:buClr>
              <a:buSzPts val="3200"/>
              <a:buNone/>
              <a:defRPr sz="3200">
                <a:solidFill>
                  <a:schemeClr val="dk2"/>
                </a:solidFill>
              </a:defRPr>
            </a:lvl9pPr>
          </a:lstStyle>
          <a:p/>
        </p:txBody>
      </p:sp>
      <p:sp>
        <p:nvSpPr>
          <p:cNvPr id="48" name="Google Shape;48;p3"/>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body" type="tx">
  <p:cSld name="TITLE_AND_BODY">
    <p:bg>
      <p:bgPr>
        <a:solidFill>
          <a:schemeClr val="dk2"/>
        </a:solidFill>
      </p:bgPr>
    </p:bg>
    <p:spTree>
      <p:nvGrpSpPr>
        <p:cNvPr id="49" name="Shape 49"/>
        <p:cNvGrpSpPr/>
        <p:nvPr/>
      </p:nvGrpSpPr>
      <p:grpSpPr>
        <a:xfrm>
          <a:off x="0" y="0"/>
          <a:ext cx="0" cy="0"/>
          <a:chOff x="0" y="0"/>
          <a:chExt cx="0" cy="0"/>
        </a:xfrm>
      </p:grpSpPr>
      <p:sp>
        <p:nvSpPr>
          <p:cNvPr id="50" name="Google Shape;50;p4"/>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1" name="Google Shape;51;p4"/>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2" name="Google Shape;52;p4"/>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3" name="Google Shape;53;p4"/>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54" name="Google Shape;54;p4"/>
          <p:cNvSpPr txBox="1"/>
          <p:nvPr>
            <p:ph idx="1" type="body"/>
          </p:nvPr>
        </p:nvSpPr>
        <p:spPr>
          <a:xfrm>
            <a:off x="819150" y="1990725"/>
            <a:ext cx="75057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55" name="Google Shape;55;p4"/>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and two columns" type="twoColTx">
  <p:cSld name="TITLE_AND_TWO_COLUMNS">
    <p:bg>
      <p:bgPr>
        <a:solidFill>
          <a:schemeClr val="dk2"/>
        </a:solidFill>
      </p:bgPr>
    </p:bg>
    <p:spTree>
      <p:nvGrpSpPr>
        <p:cNvPr id="56" name="Shape 56"/>
        <p:cNvGrpSpPr/>
        <p:nvPr/>
      </p:nvGrpSpPr>
      <p:grpSpPr>
        <a:xfrm>
          <a:off x="0" y="0"/>
          <a:ext cx="0" cy="0"/>
          <a:chOff x="0" y="0"/>
          <a:chExt cx="0" cy="0"/>
        </a:xfrm>
      </p:grpSpPr>
      <p:sp>
        <p:nvSpPr>
          <p:cNvPr id="57" name="Google Shape;57;p5"/>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8" name="Google Shape;58;p5"/>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59" name="Google Shape;59;p5"/>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0" name="Google Shape;60;p5"/>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1" name="Google Shape;61;p5"/>
          <p:cNvSpPr txBox="1"/>
          <p:nvPr>
            <p:ph idx="1" type="body"/>
          </p:nvPr>
        </p:nvSpPr>
        <p:spPr>
          <a:xfrm>
            <a:off x="819150" y="1990725"/>
            <a:ext cx="36861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2" name="Google Shape;62;p5"/>
          <p:cNvSpPr txBox="1"/>
          <p:nvPr>
            <p:ph idx="2" type="body"/>
          </p:nvPr>
        </p:nvSpPr>
        <p:spPr>
          <a:xfrm>
            <a:off x="4638675" y="1990725"/>
            <a:ext cx="3686100" cy="24480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63" name="Google Shape;63;p5"/>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Title only" type="titleOnly">
  <p:cSld name="TITLE_ONLY">
    <p:bg>
      <p:bgPr>
        <a:solidFill>
          <a:schemeClr val="dk2"/>
        </a:solidFill>
      </p:bgPr>
    </p:bg>
    <p:spTree>
      <p:nvGrpSpPr>
        <p:cNvPr id="64" name="Shape 64"/>
        <p:cNvGrpSpPr/>
        <p:nvPr/>
      </p:nvGrpSpPr>
      <p:grpSpPr>
        <a:xfrm>
          <a:off x="0" y="0"/>
          <a:ext cx="0" cy="0"/>
          <a:chOff x="0" y="0"/>
          <a:chExt cx="0" cy="0"/>
        </a:xfrm>
      </p:grpSpPr>
      <p:sp>
        <p:nvSpPr>
          <p:cNvPr id="65" name="Google Shape;65;p6"/>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6" name="Google Shape;66;p6"/>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7" name="Google Shape;67;p6"/>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68" name="Google Shape;68;p6"/>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69" name="Google Shape;69;p6"/>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One column text">
  <p:cSld name="ONE_COLUMN_TEXT">
    <p:bg>
      <p:bgPr>
        <a:solidFill>
          <a:schemeClr val="accent3"/>
        </a:solidFill>
      </p:bgPr>
    </p:bg>
    <p:spTree>
      <p:nvGrpSpPr>
        <p:cNvPr id="70" name="Shape 70"/>
        <p:cNvGrpSpPr/>
        <p:nvPr/>
      </p:nvGrpSpPr>
      <p:grpSpPr>
        <a:xfrm>
          <a:off x="0" y="0"/>
          <a:ext cx="0" cy="0"/>
          <a:chOff x="0" y="0"/>
          <a:chExt cx="0" cy="0"/>
        </a:xfrm>
      </p:grpSpPr>
      <p:sp>
        <p:nvSpPr>
          <p:cNvPr id="71" name="Google Shape;71;p7"/>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2" name="Google Shape;72;p7"/>
          <p:cNvSpPr/>
          <p:nvPr/>
        </p:nvSpPr>
        <p:spPr>
          <a:xfrm>
            <a:off x="31" y="2824500"/>
            <a:ext cx="7370400" cy="23190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3" name="Google Shape;73;p7"/>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4" name="Google Shape;74;p7"/>
          <p:cNvSpPr txBox="1"/>
          <p:nvPr>
            <p:ph type="title"/>
          </p:nvPr>
        </p:nvSpPr>
        <p:spPr>
          <a:xfrm>
            <a:off x="819150" y="845600"/>
            <a:ext cx="3709200" cy="13830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75" name="Google Shape;75;p7"/>
          <p:cNvSpPr txBox="1"/>
          <p:nvPr>
            <p:ph idx="1" type="body"/>
          </p:nvPr>
        </p:nvSpPr>
        <p:spPr>
          <a:xfrm>
            <a:off x="830700" y="2319050"/>
            <a:ext cx="3709200" cy="21198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76" name="Google Shape;76;p7"/>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Main point">
  <p:cSld name="MAIN_POINT">
    <p:bg>
      <p:bgPr>
        <a:solidFill>
          <a:schemeClr val="accent1"/>
        </a:solidFill>
      </p:bgPr>
    </p:bg>
    <p:spTree>
      <p:nvGrpSpPr>
        <p:cNvPr id="77" name="Shape 77"/>
        <p:cNvGrpSpPr/>
        <p:nvPr/>
      </p:nvGrpSpPr>
      <p:grpSpPr>
        <a:xfrm>
          <a:off x="0" y="0"/>
          <a:ext cx="0" cy="0"/>
          <a:chOff x="0" y="0"/>
          <a:chExt cx="0" cy="0"/>
        </a:xfrm>
      </p:grpSpPr>
      <p:sp>
        <p:nvSpPr>
          <p:cNvPr id="78" name="Google Shape;78;p8"/>
          <p:cNvSpPr/>
          <p:nvPr/>
        </p:nvSpPr>
        <p:spPr>
          <a:xfrm>
            <a:off x="0" y="2823144"/>
            <a:ext cx="7369200" cy="2316900"/>
          </a:xfrm>
          <a:prstGeom prst="rtTriangle">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79" name="Google Shape;79;p8"/>
          <p:cNvSpPr/>
          <p:nvPr/>
        </p:nvSpPr>
        <p:spPr>
          <a:xfrm flipH="1">
            <a:off x="3583210" y="1554113"/>
            <a:ext cx="5560500" cy="35895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0" name="Google Shape;80;p8"/>
          <p:cNvGrpSpPr/>
          <p:nvPr/>
        </p:nvGrpSpPr>
        <p:grpSpPr>
          <a:xfrm>
            <a:off x="255991" y="-118"/>
            <a:ext cx="2251347" cy="1043408"/>
            <a:chOff x="3961956" y="4383950"/>
            <a:chExt cx="1160548" cy="548700"/>
          </a:xfrm>
        </p:grpSpPr>
        <p:sp>
          <p:nvSpPr>
            <p:cNvPr id="81" name="Google Shape;81;p8"/>
            <p:cNvSpPr/>
            <p:nvPr/>
          </p:nvSpPr>
          <p:spPr>
            <a:xfrm>
              <a:off x="4224904"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2" name="Google Shape;82;p8"/>
            <p:cNvSpPr/>
            <p:nvPr/>
          </p:nvSpPr>
          <p:spPr>
            <a:xfrm>
              <a:off x="4093430"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3" name="Google Shape;83;p8"/>
            <p:cNvSpPr/>
            <p:nvPr/>
          </p:nvSpPr>
          <p:spPr>
            <a:xfrm>
              <a:off x="3961956" y="4383950"/>
              <a:ext cx="897600" cy="548700"/>
            </a:xfrm>
            <a:prstGeom prst="parallelogram">
              <a:avLst>
                <a:gd fmla="val 153193" name="adj"/>
              </a:avLst>
            </a:prstGeom>
            <a:solidFill>
              <a:schemeClr val="dk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84" name="Google Shape;84;p8"/>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nvGrpSpPr>
          <p:cNvPr id="85" name="Google Shape;85;p8"/>
          <p:cNvGrpSpPr/>
          <p:nvPr/>
        </p:nvGrpSpPr>
        <p:grpSpPr>
          <a:xfrm>
            <a:off x="34934" y="4522125"/>
            <a:ext cx="1593306" cy="617072"/>
            <a:chOff x="6917201" y="0"/>
            <a:chExt cx="2227777" cy="863400"/>
          </a:xfrm>
        </p:grpSpPr>
        <p:sp>
          <p:nvSpPr>
            <p:cNvPr id="86" name="Google Shape;86;p8"/>
            <p:cNvSpPr/>
            <p:nvPr/>
          </p:nvSpPr>
          <p:spPr>
            <a:xfrm>
              <a:off x="7641677"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7" name="Google Shape;87;p8"/>
            <p:cNvSpPr/>
            <p:nvPr/>
          </p:nvSpPr>
          <p:spPr>
            <a:xfrm>
              <a:off x="7279439"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88" name="Google Shape;88;p8"/>
            <p:cNvSpPr/>
            <p:nvPr/>
          </p:nvSpPr>
          <p:spPr>
            <a:xfrm>
              <a:off x="6917201" y="0"/>
              <a:ext cx="1503300" cy="863400"/>
            </a:xfrm>
            <a:prstGeom prst="parallelogram">
              <a:avLst>
                <a:gd fmla="val 158024" name="adj"/>
              </a:avLst>
            </a:prstGeom>
            <a:solidFill>
              <a:schemeClr val="accent6"/>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grpSp>
        <p:nvGrpSpPr>
          <p:cNvPr id="89" name="Google Shape;89;p8"/>
          <p:cNvGrpSpPr/>
          <p:nvPr/>
        </p:nvGrpSpPr>
        <p:grpSpPr>
          <a:xfrm>
            <a:off x="5886353" y="1243"/>
            <a:ext cx="3257455" cy="1261514"/>
            <a:chOff x="6917201" y="0"/>
            <a:chExt cx="2227777" cy="863400"/>
          </a:xfrm>
        </p:grpSpPr>
        <p:sp>
          <p:nvSpPr>
            <p:cNvPr id="90" name="Google Shape;90;p8"/>
            <p:cNvSpPr/>
            <p:nvPr/>
          </p:nvSpPr>
          <p:spPr>
            <a:xfrm>
              <a:off x="7641677"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1" name="Google Shape;91;p8"/>
            <p:cNvSpPr/>
            <p:nvPr/>
          </p:nvSpPr>
          <p:spPr>
            <a:xfrm>
              <a:off x="7279439"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2" name="Google Shape;92;p8"/>
            <p:cNvSpPr/>
            <p:nvPr/>
          </p:nvSpPr>
          <p:spPr>
            <a:xfrm>
              <a:off x="6917201" y="0"/>
              <a:ext cx="1503300" cy="863400"/>
            </a:xfrm>
            <a:prstGeom prst="parallelogram">
              <a:avLst>
                <a:gd fmla="val 158024" name="adj"/>
              </a:avLst>
            </a:prstGeom>
            <a:solidFill>
              <a:schemeClr val="accent1"/>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grpSp>
      <p:sp>
        <p:nvSpPr>
          <p:cNvPr id="93" name="Google Shape;93;p8"/>
          <p:cNvSpPr txBox="1"/>
          <p:nvPr>
            <p:ph type="title"/>
          </p:nvPr>
        </p:nvSpPr>
        <p:spPr>
          <a:xfrm>
            <a:off x="1393929" y="1301146"/>
            <a:ext cx="6366900" cy="2539200"/>
          </a:xfrm>
          <a:prstGeom prst="rect">
            <a:avLst/>
          </a:prstGeom>
        </p:spPr>
        <p:txBody>
          <a:bodyPr anchorCtr="0" anchor="ctr" bIns="91425" lIns="91425" spcFirstLastPara="1" rIns="91425" wrap="square" tIns="91425">
            <a:normAutofit/>
          </a:bodyPr>
          <a:lstStyle>
            <a:lvl1pPr lvl="0" algn="ctr">
              <a:spcBef>
                <a:spcPts val="0"/>
              </a:spcBef>
              <a:spcAft>
                <a:spcPts val="0"/>
              </a:spcAft>
              <a:buSzPts val="3200"/>
              <a:buNone/>
              <a:defRPr sz="3200"/>
            </a:lvl1pPr>
            <a:lvl2pPr lvl="1" algn="ctr">
              <a:spcBef>
                <a:spcPts val="0"/>
              </a:spcBef>
              <a:spcAft>
                <a:spcPts val="0"/>
              </a:spcAft>
              <a:buSzPts val="3200"/>
              <a:buNone/>
              <a:defRPr sz="3200"/>
            </a:lvl2pPr>
            <a:lvl3pPr lvl="2" algn="ctr">
              <a:spcBef>
                <a:spcPts val="0"/>
              </a:spcBef>
              <a:spcAft>
                <a:spcPts val="0"/>
              </a:spcAft>
              <a:buSzPts val="3200"/>
              <a:buNone/>
              <a:defRPr sz="3200"/>
            </a:lvl3pPr>
            <a:lvl4pPr lvl="3" algn="ctr">
              <a:spcBef>
                <a:spcPts val="0"/>
              </a:spcBef>
              <a:spcAft>
                <a:spcPts val="0"/>
              </a:spcAft>
              <a:buSzPts val="3200"/>
              <a:buNone/>
              <a:defRPr sz="3200"/>
            </a:lvl4pPr>
            <a:lvl5pPr lvl="4" algn="ctr">
              <a:spcBef>
                <a:spcPts val="0"/>
              </a:spcBef>
              <a:spcAft>
                <a:spcPts val="0"/>
              </a:spcAft>
              <a:buSzPts val="3200"/>
              <a:buNone/>
              <a:defRPr sz="3200"/>
            </a:lvl5pPr>
            <a:lvl6pPr lvl="5" algn="ctr">
              <a:spcBef>
                <a:spcPts val="0"/>
              </a:spcBef>
              <a:spcAft>
                <a:spcPts val="0"/>
              </a:spcAft>
              <a:buSzPts val="3200"/>
              <a:buNone/>
              <a:defRPr sz="3200"/>
            </a:lvl6pPr>
            <a:lvl7pPr lvl="6" algn="ctr">
              <a:spcBef>
                <a:spcPts val="0"/>
              </a:spcBef>
              <a:spcAft>
                <a:spcPts val="0"/>
              </a:spcAft>
              <a:buSzPts val="3200"/>
              <a:buNone/>
              <a:defRPr sz="3200"/>
            </a:lvl7pPr>
            <a:lvl8pPr lvl="7" algn="ctr">
              <a:spcBef>
                <a:spcPts val="0"/>
              </a:spcBef>
              <a:spcAft>
                <a:spcPts val="0"/>
              </a:spcAft>
              <a:buSzPts val="3200"/>
              <a:buNone/>
              <a:defRPr sz="3200"/>
            </a:lvl8pPr>
            <a:lvl9pPr lvl="8" algn="ctr">
              <a:spcBef>
                <a:spcPts val="0"/>
              </a:spcBef>
              <a:spcAft>
                <a:spcPts val="0"/>
              </a:spcAft>
              <a:buSzPts val="3200"/>
              <a:buNone/>
              <a:defRPr sz="3200"/>
            </a:lvl9pPr>
          </a:lstStyle>
          <a:p/>
        </p:txBody>
      </p:sp>
      <p:sp>
        <p:nvSpPr>
          <p:cNvPr id="94" name="Google Shape;94;p8"/>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Section title and description">
  <p:cSld name="SECTION_TITLE_AND_DESCRIPTION">
    <p:bg>
      <p:bgPr>
        <a:solidFill>
          <a:schemeClr val="dk2"/>
        </a:solidFill>
      </p:bgPr>
    </p:bg>
    <p:spTree>
      <p:nvGrpSpPr>
        <p:cNvPr id="95" name="Shape 95"/>
        <p:cNvGrpSpPr/>
        <p:nvPr/>
      </p:nvGrpSpPr>
      <p:grpSpPr>
        <a:xfrm>
          <a:off x="0" y="0"/>
          <a:ext cx="0" cy="0"/>
          <a:chOff x="0" y="0"/>
          <a:chExt cx="0" cy="0"/>
        </a:xfrm>
      </p:grpSpPr>
      <p:sp>
        <p:nvSpPr>
          <p:cNvPr id="96" name="Google Shape;96;p9"/>
          <p:cNvSpPr/>
          <p:nvPr/>
        </p:nvSpPr>
        <p:spPr>
          <a:xfrm flipH="1">
            <a:off x="3582600" y="1550700"/>
            <a:ext cx="5561400" cy="35928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7" name="Google Shape;97;p9"/>
          <p:cNvSpPr/>
          <p:nvPr/>
        </p:nvSpPr>
        <p:spPr>
          <a:xfrm>
            <a:off x="31" y="2824500"/>
            <a:ext cx="7370400" cy="2319000"/>
          </a:xfrm>
          <a:prstGeom prst="rtTriangle">
            <a:avLst/>
          </a:prstGeom>
          <a:solidFill>
            <a:schemeClr val="accent3"/>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8" name="Google Shape;98;p9"/>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99" name="Google Shape;99;p9"/>
          <p:cNvSpPr txBox="1"/>
          <p:nvPr>
            <p:ph type="title"/>
          </p:nvPr>
        </p:nvSpPr>
        <p:spPr>
          <a:xfrm>
            <a:off x="819150" y="845600"/>
            <a:ext cx="6424200" cy="705000"/>
          </a:xfrm>
          <a:prstGeom prst="rect">
            <a:avLst/>
          </a:prstGeom>
        </p:spPr>
        <p:txBody>
          <a:bodyPr anchorCtr="0" anchor="t" bIns="91425" lIns="91425" spcFirstLastPara="1" rIns="91425" wrap="square" tIns="91425">
            <a:normAutofit/>
          </a:bodyPr>
          <a:lstStyle>
            <a:lvl1pPr lvl="0">
              <a:spcBef>
                <a:spcPts val="0"/>
              </a:spcBef>
              <a:spcAft>
                <a:spcPts val="0"/>
              </a:spcAft>
              <a:buSzPts val="3000"/>
              <a:buNone/>
              <a:defRPr sz="3000"/>
            </a:lvl1pPr>
            <a:lvl2pPr lvl="1">
              <a:spcBef>
                <a:spcPts val="0"/>
              </a:spcBef>
              <a:spcAft>
                <a:spcPts val="0"/>
              </a:spcAft>
              <a:buSzPts val="3000"/>
              <a:buNone/>
              <a:defRPr sz="3000"/>
            </a:lvl2pPr>
            <a:lvl3pPr lvl="2">
              <a:spcBef>
                <a:spcPts val="0"/>
              </a:spcBef>
              <a:spcAft>
                <a:spcPts val="0"/>
              </a:spcAft>
              <a:buSzPts val="3000"/>
              <a:buNone/>
              <a:defRPr sz="3000"/>
            </a:lvl3pPr>
            <a:lvl4pPr lvl="3">
              <a:spcBef>
                <a:spcPts val="0"/>
              </a:spcBef>
              <a:spcAft>
                <a:spcPts val="0"/>
              </a:spcAft>
              <a:buSzPts val="3000"/>
              <a:buNone/>
              <a:defRPr sz="3000"/>
            </a:lvl4pPr>
            <a:lvl5pPr lvl="4">
              <a:spcBef>
                <a:spcPts val="0"/>
              </a:spcBef>
              <a:spcAft>
                <a:spcPts val="0"/>
              </a:spcAft>
              <a:buSzPts val="3000"/>
              <a:buNone/>
              <a:defRPr sz="3000"/>
            </a:lvl5pPr>
            <a:lvl6pPr lvl="5">
              <a:spcBef>
                <a:spcPts val="0"/>
              </a:spcBef>
              <a:spcAft>
                <a:spcPts val="0"/>
              </a:spcAft>
              <a:buSzPts val="3000"/>
              <a:buNone/>
              <a:defRPr sz="3000"/>
            </a:lvl6pPr>
            <a:lvl7pPr lvl="6">
              <a:spcBef>
                <a:spcPts val="0"/>
              </a:spcBef>
              <a:spcAft>
                <a:spcPts val="0"/>
              </a:spcAft>
              <a:buSzPts val="3000"/>
              <a:buNone/>
              <a:defRPr sz="3000"/>
            </a:lvl7pPr>
            <a:lvl8pPr lvl="7">
              <a:spcBef>
                <a:spcPts val="0"/>
              </a:spcBef>
              <a:spcAft>
                <a:spcPts val="0"/>
              </a:spcAft>
              <a:buSzPts val="3000"/>
              <a:buNone/>
              <a:defRPr sz="3000"/>
            </a:lvl8pPr>
            <a:lvl9pPr lvl="8">
              <a:spcBef>
                <a:spcPts val="0"/>
              </a:spcBef>
              <a:spcAft>
                <a:spcPts val="0"/>
              </a:spcAft>
              <a:buSzPts val="3000"/>
              <a:buNone/>
              <a:defRPr sz="3000"/>
            </a:lvl9pPr>
          </a:lstStyle>
          <a:p/>
        </p:txBody>
      </p:sp>
      <p:sp>
        <p:nvSpPr>
          <p:cNvPr id="100" name="Google Shape;100;p9"/>
          <p:cNvSpPr txBox="1"/>
          <p:nvPr>
            <p:ph idx="1" type="subTitle"/>
          </p:nvPr>
        </p:nvSpPr>
        <p:spPr>
          <a:xfrm>
            <a:off x="819150" y="1550700"/>
            <a:ext cx="5859900" cy="393600"/>
          </a:xfrm>
          <a:prstGeom prst="rect">
            <a:avLst/>
          </a:prstGeom>
        </p:spPr>
        <p:txBody>
          <a:bodyPr anchorCtr="0" anchor="t" bIns="91425" lIns="91425" spcFirstLastPara="1" rIns="91425" wrap="square" tIns="91425">
            <a:normAutofit/>
          </a:bodyPr>
          <a:lstStyle>
            <a:lvl1pPr lvl="0">
              <a:lnSpc>
                <a:spcPct val="100000"/>
              </a:lnSpc>
              <a:spcBef>
                <a:spcPts val="0"/>
              </a:spcBef>
              <a:spcAft>
                <a:spcPts val="0"/>
              </a:spcAft>
              <a:buClr>
                <a:schemeClr val="lt1"/>
              </a:buClr>
              <a:buSzPts val="1600"/>
              <a:buNone/>
              <a:defRPr sz="1600">
                <a:solidFill>
                  <a:schemeClr val="lt1"/>
                </a:solidFill>
              </a:defRPr>
            </a:lvl1pPr>
            <a:lvl2pPr lvl="1">
              <a:lnSpc>
                <a:spcPct val="100000"/>
              </a:lnSpc>
              <a:spcBef>
                <a:spcPts val="0"/>
              </a:spcBef>
              <a:spcAft>
                <a:spcPts val="0"/>
              </a:spcAft>
              <a:buClr>
                <a:schemeClr val="lt1"/>
              </a:buClr>
              <a:buSzPts val="1600"/>
              <a:buNone/>
              <a:defRPr sz="1600">
                <a:solidFill>
                  <a:schemeClr val="lt1"/>
                </a:solidFill>
              </a:defRPr>
            </a:lvl2pPr>
            <a:lvl3pPr lvl="2">
              <a:lnSpc>
                <a:spcPct val="100000"/>
              </a:lnSpc>
              <a:spcBef>
                <a:spcPts val="0"/>
              </a:spcBef>
              <a:spcAft>
                <a:spcPts val="0"/>
              </a:spcAft>
              <a:buClr>
                <a:schemeClr val="lt1"/>
              </a:buClr>
              <a:buSzPts val="1600"/>
              <a:buNone/>
              <a:defRPr sz="1600">
                <a:solidFill>
                  <a:schemeClr val="lt1"/>
                </a:solidFill>
              </a:defRPr>
            </a:lvl3pPr>
            <a:lvl4pPr lvl="3">
              <a:lnSpc>
                <a:spcPct val="100000"/>
              </a:lnSpc>
              <a:spcBef>
                <a:spcPts val="0"/>
              </a:spcBef>
              <a:spcAft>
                <a:spcPts val="0"/>
              </a:spcAft>
              <a:buClr>
                <a:schemeClr val="lt1"/>
              </a:buClr>
              <a:buSzPts val="1600"/>
              <a:buNone/>
              <a:defRPr sz="1600">
                <a:solidFill>
                  <a:schemeClr val="lt1"/>
                </a:solidFill>
              </a:defRPr>
            </a:lvl4pPr>
            <a:lvl5pPr lvl="4">
              <a:lnSpc>
                <a:spcPct val="100000"/>
              </a:lnSpc>
              <a:spcBef>
                <a:spcPts val="0"/>
              </a:spcBef>
              <a:spcAft>
                <a:spcPts val="0"/>
              </a:spcAft>
              <a:buClr>
                <a:schemeClr val="lt1"/>
              </a:buClr>
              <a:buSzPts val="1600"/>
              <a:buNone/>
              <a:defRPr sz="1600">
                <a:solidFill>
                  <a:schemeClr val="lt1"/>
                </a:solidFill>
              </a:defRPr>
            </a:lvl5pPr>
            <a:lvl6pPr lvl="5">
              <a:lnSpc>
                <a:spcPct val="100000"/>
              </a:lnSpc>
              <a:spcBef>
                <a:spcPts val="0"/>
              </a:spcBef>
              <a:spcAft>
                <a:spcPts val="0"/>
              </a:spcAft>
              <a:buClr>
                <a:schemeClr val="lt1"/>
              </a:buClr>
              <a:buSzPts val="1600"/>
              <a:buNone/>
              <a:defRPr sz="1600">
                <a:solidFill>
                  <a:schemeClr val="lt1"/>
                </a:solidFill>
              </a:defRPr>
            </a:lvl6pPr>
            <a:lvl7pPr lvl="6">
              <a:lnSpc>
                <a:spcPct val="100000"/>
              </a:lnSpc>
              <a:spcBef>
                <a:spcPts val="0"/>
              </a:spcBef>
              <a:spcAft>
                <a:spcPts val="0"/>
              </a:spcAft>
              <a:buClr>
                <a:schemeClr val="lt1"/>
              </a:buClr>
              <a:buSzPts val="1600"/>
              <a:buNone/>
              <a:defRPr sz="1600">
                <a:solidFill>
                  <a:schemeClr val="lt1"/>
                </a:solidFill>
              </a:defRPr>
            </a:lvl7pPr>
            <a:lvl8pPr lvl="7">
              <a:lnSpc>
                <a:spcPct val="100000"/>
              </a:lnSpc>
              <a:spcBef>
                <a:spcPts val="0"/>
              </a:spcBef>
              <a:spcAft>
                <a:spcPts val="0"/>
              </a:spcAft>
              <a:buClr>
                <a:schemeClr val="lt1"/>
              </a:buClr>
              <a:buSzPts val="1600"/>
              <a:buNone/>
              <a:defRPr sz="1600">
                <a:solidFill>
                  <a:schemeClr val="lt1"/>
                </a:solidFill>
              </a:defRPr>
            </a:lvl8pPr>
            <a:lvl9pPr lvl="8">
              <a:lnSpc>
                <a:spcPct val="100000"/>
              </a:lnSpc>
              <a:spcBef>
                <a:spcPts val="0"/>
              </a:spcBef>
              <a:spcAft>
                <a:spcPts val="0"/>
              </a:spcAft>
              <a:buClr>
                <a:schemeClr val="lt1"/>
              </a:buClr>
              <a:buSzPts val="1600"/>
              <a:buNone/>
              <a:defRPr sz="1600">
                <a:solidFill>
                  <a:schemeClr val="lt1"/>
                </a:solidFill>
              </a:defRPr>
            </a:lvl9pPr>
          </a:lstStyle>
          <a:p/>
        </p:txBody>
      </p:sp>
      <p:sp>
        <p:nvSpPr>
          <p:cNvPr id="101" name="Google Shape;101;p9"/>
          <p:cNvSpPr txBox="1"/>
          <p:nvPr>
            <p:ph idx="2" type="body"/>
          </p:nvPr>
        </p:nvSpPr>
        <p:spPr>
          <a:xfrm>
            <a:off x="819150" y="2467050"/>
            <a:ext cx="5859900" cy="2095500"/>
          </a:xfrm>
          <a:prstGeom prst="rect">
            <a:avLst/>
          </a:prstGeom>
        </p:spPr>
        <p:txBody>
          <a:bodyPr anchorCtr="0" anchor="t" bIns="91425" lIns="91425" spcFirstLastPara="1" rIns="91425" wrap="square" tIns="91425">
            <a:normAutofit/>
          </a:bodyPr>
          <a:lstStyle>
            <a:lvl1pPr indent="-311150" lvl="0" marL="457200">
              <a:spcBef>
                <a:spcPts val="0"/>
              </a:spcBef>
              <a:spcAft>
                <a:spcPts val="0"/>
              </a:spcAft>
              <a:buSzPts val="1300"/>
              <a:buChar char="●"/>
              <a:defRPr/>
            </a:lvl1pPr>
            <a:lvl2pPr indent="-298450" lvl="1" marL="914400">
              <a:spcBef>
                <a:spcPts val="0"/>
              </a:spcBef>
              <a:spcAft>
                <a:spcPts val="0"/>
              </a:spcAft>
              <a:buSzPts val="1100"/>
              <a:buChar char="○"/>
              <a:defRPr/>
            </a:lvl2pPr>
            <a:lvl3pPr indent="-298450" lvl="2" marL="1371600">
              <a:spcBef>
                <a:spcPts val="0"/>
              </a:spcBef>
              <a:spcAft>
                <a:spcPts val="0"/>
              </a:spcAft>
              <a:buSzPts val="1100"/>
              <a:buChar char="■"/>
              <a:defRPr/>
            </a:lvl3pPr>
            <a:lvl4pPr indent="-298450" lvl="3" marL="1828800">
              <a:spcBef>
                <a:spcPts val="0"/>
              </a:spcBef>
              <a:spcAft>
                <a:spcPts val="0"/>
              </a:spcAft>
              <a:buSzPts val="1100"/>
              <a:buChar char="●"/>
              <a:defRPr/>
            </a:lvl4pPr>
            <a:lvl5pPr indent="-298450" lvl="4" marL="2286000">
              <a:spcBef>
                <a:spcPts val="0"/>
              </a:spcBef>
              <a:spcAft>
                <a:spcPts val="0"/>
              </a:spcAft>
              <a:buSzPts val="1100"/>
              <a:buChar char="○"/>
              <a:defRPr/>
            </a:lvl5pPr>
            <a:lvl6pPr indent="-298450" lvl="5" marL="2743200">
              <a:spcBef>
                <a:spcPts val="0"/>
              </a:spcBef>
              <a:spcAft>
                <a:spcPts val="0"/>
              </a:spcAft>
              <a:buSzPts val="1100"/>
              <a:buChar char="■"/>
              <a:defRPr/>
            </a:lvl6pPr>
            <a:lvl7pPr indent="-298450" lvl="6" marL="3200400">
              <a:spcBef>
                <a:spcPts val="0"/>
              </a:spcBef>
              <a:spcAft>
                <a:spcPts val="0"/>
              </a:spcAft>
              <a:buSzPts val="1100"/>
              <a:buChar char="●"/>
              <a:defRPr/>
            </a:lvl7pPr>
            <a:lvl8pPr indent="-298450" lvl="7" marL="3657600">
              <a:spcBef>
                <a:spcPts val="0"/>
              </a:spcBef>
              <a:spcAft>
                <a:spcPts val="0"/>
              </a:spcAft>
              <a:buSzPts val="1100"/>
              <a:buChar char="○"/>
              <a:defRPr/>
            </a:lvl8pPr>
            <a:lvl9pPr indent="-298450" lvl="8" marL="4114800">
              <a:spcBef>
                <a:spcPts val="0"/>
              </a:spcBef>
              <a:spcAft>
                <a:spcPts val="0"/>
              </a:spcAft>
              <a:buSzPts val="1100"/>
              <a:buChar char="■"/>
              <a:defRPr/>
            </a:lvl9pPr>
          </a:lstStyle>
          <a:p/>
        </p:txBody>
      </p:sp>
      <p:sp>
        <p:nvSpPr>
          <p:cNvPr id="102" name="Google Shape;102;p9"/>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matchingName="Caption">
  <p:cSld name="CAPTION_ONLY">
    <p:bg>
      <p:bgPr>
        <a:solidFill>
          <a:schemeClr val="accent1"/>
        </a:solidFill>
      </p:bgPr>
    </p:bg>
    <p:spTree>
      <p:nvGrpSpPr>
        <p:cNvPr id="103" name="Shape 103"/>
        <p:cNvGrpSpPr/>
        <p:nvPr/>
      </p:nvGrpSpPr>
      <p:grpSpPr>
        <a:xfrm>
          <a:off x="0" y="0"/>
          <a:ext cx="0" cy="0"/>
          <a:chOff x="0" y="0"/>
          <a:chExt cx="0" cy="0"/>
        </a:xfrm>
      </p:grpSpPr>
      <p:sp>
        <p:nvSpPr>
          <p:cNvPr id="104" name="Google Shape;104;p10"/>
          <p:cNvSpPr/>
          <p:nvPr/>
        </p:nvSpPr>
        <p:spPr>
          <a:xfrm>
            <a:off x="31" y="2824500"/>
            <a:ext cx="7370400" cy="2319000"/>
          </a:xfrm>
          <a:prstGeom prst="rtTriangle">
            <a:avLst/>
          </a:prstGeom>
          <a:solidFill>
            <a:schemeClr val="lt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5" name="Google Shape;105;p10"/>
          <p:cNvSpPr/>
          <p:nvPr/>
        </p:nvSpPr>
        <p:spPr>
          <a:xfrm flipH="1">
            <a:off x="3582600" y="1550700"/>
            <a:ext cx="5561400" cy="3592800"/>
          </a:xfrm>
          <a:prstGeom prst="rtTriangle">
            <a:avLst/>
          </a:prstGeom>
          <a:solidFill>
            <a:schemeClr val="dk2"/>
          </a:solidFill>
          <a:ln>
            <a:noFill/>
          </a:ln>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6" name="Google Shape;106;p10"/>
          <p:cNvSpPr/>
          <p:nvPr/>
        </p:nvSpPr>
        <p:spPr>
          <a:xfrm>
            <a:off x="203225" y="206250"/>
            <a:ext cx="8737500" cy="4731000"/>
          </a:xfrm>
          <a:prstGeom prst="rect">
            <a:avLst/>
          </a:prstGeom>
          <a:solidFill>
            <a:schemeClr val="dk1"/>
          </a:solidFill>
          <a:ln>
            <a:noFill/>
          </a:ln>
          <a:effectLst>
            <a:outerShdw blurRad="228600" sx="101000" rotWithShape="0" algn="ctr" sy="101000">
              <a:srgbClr val="000000">
                <a:alpha val="40000"/>
              </a:srgbClr>
            </a:outerShdw>
          </a:effectLst>
        </p:spPr>
        <p:txBody>
          <a:bodyPr anchorCtr="0" anchor="ctr" bIns="91425" lIns="91425" spcFirstLastPara="1" rIns="91425" wrap="square" tIns="91425">
            <a:noAutofit/>
          </a:bodyPr>
          <a:lstStyle/>
          <a:p>
            <a:pPr indent="0" lvl="0" marL="0" rtl="0" algn="l">
              <a:spcBef>
                <a:spcPts val="0"/>
              </a:spcBef>
              <a:spcAft>
                <a:spcPts val="0"/>
              </a:spcAft>
              <a:buNone/>
            </a:pPr>
            <a:r>
              <a:t/>
            </a:r>
            <a:endParaRPr/>
          </a:p>
        </p:txBody>
      </p:sp>
      <p:sp>
        <p:nvSpPr>
          <p:cNvPr id="107" name="Google Shape;107;p10"/>
          <p:cNvSpPr txBox="1"/>
          <p:nvPr>
            <p:ph idx="1" type="body"/>
          </p:nvPr>
        </p:nvSpPr>
        <p:spPr>
          <a:xfrm>
            <a:off x="328025" y="4163500"/>
            <a:ext cx="7415100" cy="605100"/>
          </a:xfrm>
          <a:prstGeom prst="rect">
            <a:avLst/>
          </a:prstGeom>
        </p:spPr>
        <p:txBody>
          <a:bodyPr anchorCtr="0" anchor="b" bIns="91425" lIns="91425" spcFirstLastPara="1" rIns="91425" wrap="square" tIns="91425">
            <a:normAutofit/>
          </a:bodyPr>
          <a:lstStyle>
            <a:lvl1pPr indent="-228600" lvl="0" marL="457200">
              <a:lnSpc>
                <a:spcPct val="100000"/>
              </a:lnSpc>
              <a:spcBef>
                <a:spcPts val="0"/>
              </a:spcBef>
              <a:spcAft>
                <a:spcPts val="0"/>
              </a:spcAft>
              <a:buSzPts val="1300"/>
              <a:buNone/>
              <a:defRPr/>
            </a:lvl1pPr>
          </a:lstStyle>
          <a:p/>
        </p:txBody>
      </p:sp>
      <p:sp>
        <p:nvSpPr>
          <p:cNvPr id="108" name="Google Shape;108;p10"/>
          <p:cNvSpPr txBox="1"/>
          <p:nvPr>
            <p:ph idx="12" type="sldNum"/>
          </p:nvPr>
        </p:nvSpPr>
        <p:spPr>
          <a:xfrm>
            <a:off x="8390734" y="4543668"/>
            <a:ext cx="548700" cy="393600"/>
          </a:xfrm>
          <a:prstGeom prst="rect">
            <a:avLst/>
          </a:prstGeom>
        </p:spPr>
        <p:txBody>
          <a:bodyPr anchorCtr="0" anchor="ctr" bIns="91425" lIns="91425" spcFirstLastPara="1" rIns="91425" wrap="square" tIns="91425">
            <a:normAutofit/>
          </a:bodyPr>
          <a:lstStyle>
            <a:lvl1pPr lvl="0">
              <a:buNone/>
              <a:defRPr/>
            </a:lvl1pPr>
            <a:lvl2pPr lvl="1">
              <a:buNone/>
              <a:defRPr/>
            </a:lvl2pPr>
            <a:lvl3pPr lvl="2">
              <a:buNone/>
              <a:defRPr/>
            </a:lvl3pPr>
            <a:lvl4pPr lvl="3">
              <a:buNone/>
              <a:defRPr/>
            </a:lvl4pPr>
            <a:lvl5pPr lvl="4">
              <a:buNone/>
              <a:defRPr/>
            </a:lvl5pPr>
            <a:lvl6pPr lvl="5">
              <a:buNone/>
              <a:defRPr/>
            </a:lvl6pPr>
            <a:lvl7pPr lvl="6">
              <a:buNone/>
              <a:defRPr/>
            </a:lvl7pPr>
            <a:lvl8pPr lvl="7">
              <a:buNone/>
              <a:defRPr/>
            </a:lvl8pPr>
            <a:lvl9pPr lvl="8">
              <a:buNone/>
              <a:defRPr/>
            </a:lvl9pPr>
          </a:lstStyle>
          <a:p>
            <a:pPr indent="0" lvl="0" marL="0" rtl="0" algn="r">
              <a:spcBef>
                <a:spcPts val="0"/>
              </a:spcBef>
              <a:spcAft>
                <a:spcPts val="0"/>
              </a:spcAft>
              <a:buNone/>
            </a:pPr>
            <a:fld id="{00000000-1234-1234-1234-123412341234}" type="slidenum">
              <a:rPr lang="en"/>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11" Type="http://schemas.openxmlformats.org/officeDocument/2006/relationships/slideLayout" Target="../slideLayouts/slideLayout11.xml"/><Relationship Id="rId10" Type="http://schemas.openxmlformats.org/officeDocument/2006/relationships/slideLayout" Target="../slideLayouts/slideLayout10.xml"/><Relationship Id="rId12" Type="http://schemas.openxmlformats.org/officeDocument/2006/relationships/theme" Target="../theme/theme2.xml"/><Relationship Id="rId9" Type="http://schemas.openxmlformats.org/officeDocument/2006/relationships/slideLayout" Target="../slideLayouts/slideLayout9.xml"/><Relationship Id="rId5" Type="http://schemas.openxmlformats.org/officeDocument/2006/relationships/slideLayout" Target="../slideLayouts/slideLayout5.xml"/><Relationship Id="rId6" Type="http://schemas.openxmlformats.org/officeDocument/2006/relationships/slideLayout" Target="../slideLayouts/slideLayout6.xml"/><Relationship Id="rId7" Type="http://schemas.openxmlformats.org/officeDocument/2006/relationships/slideLayout" Target="../slideLayouts/slideLayout7.xml"/><Relationship Id="rId8" Type="http://schemas.openxmlformats.org/officeDocument/2006/relationships/slideLayout" Target="../slideLayouts/slideLayout8.xml"/></Relationships>
</file>

<file path=ppt/slideMasters/slideMaster1.xml><?xml version="1.0" encoding="utf-8"?>
<p:sldMaster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name="shift">
    <p:bg>
      <p:bgPr>
        <a:solidFill>
          <a:schemeClr val="dk1"/>
        </a:solidFill>
      </p:bgPr>
    </p:bg>
    <p:spTree>
      <p:nvGrpSpPr>
        <p:cNvPr id="5" name="Shape 5"/>
        <p:cNvGrpSpPr/>
        <p:nvPr/>
      </p:nvGrpSpPr>
      <p:grpSpPr>
        <a:xfrm>
          <a:off x="0" y="0"/>
          <a:ext cx="0" cy="0"/>
          <a:chOff x="0" y="0"/>
          <a:chExt cx="0" cy="0"/>
        </a:xfrm>
      </p:grpSpPr>
      <p:sp>
        <p:nvSpPr>
          <p:cNvPr id="6" name="Google Shape;6;p1"/>
          <p:cNvSpPr txBox="1"/>
          <p:nvPr>
            <p:ph type="title"/>
          </p:nvPr>
        </p:nvSpPr>
        <p:spPr>
          <a:xfrm>
            <a:off x="311700" y="445025"/>
            <a:ext cx="8520600" cy="572700"/>
          </a:xfrm>
          <a:prstGeom prst="rect">
            <a:avLst/>
          </a:prstGeom>
          <a:noFill/>
          <a:ln>
            <a:noFill/>
          </a:ln>
        </p:spPr>
        <p:txBody>
          <a:bodyPr anchorCtr="0" anchor="t" bIns="91425" lIns="91425" spcFirstLastPara="1" rIns="91425" wrap="square" tIns="91425">
            <a:normAutofit/>
          </a:bodyPr>
          <a:lstStyle>
            <a:lvl1pPr lvl="0">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1pPr>
            <a:lvl2pPr lvl="1">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2pPr>
            <a:lvl3pPr lvl="2">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3pPr>
            <a:lvl4pPr lvl="3">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4pPr>
            <a:lvl5pPr lvl="4">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5pPr>
            <a:lvl6pPr lvl="5">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6pPr>
            <a:lvl7pPr lvl="6">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7pPr>
            <a:lvl8pPr lvl="7">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8pPr>
            <a:lvl9pPr lvl="8">
              <a:spcBef>
                <a:spcPts val="0"/>
              </a:spcBef>
              <a:spcAft>
                <a:spcPts val="0"/>
              </a:spcAft>
              <a:buClr>
                <a:schemeClr val="lt1"/>
              </a:buClr>
              <a:buSzPts val="2800"/>
              <a:buFont typeface="Nunito"/>
              <a:buNone/>
              <a:defRPr sz="2800">
                <a:solidFill>
                  <a:schemeClr val="lt1"/>
                </a:solidFill>
                <a:latin typeface="Nunito"/>
                <a:ea typeface="Nunito"/>
                <a:cs typeface="Nunito"/>
                <a:sym typeface="Nunito"/>
              </a:defRPr>
            </a:lvl9pPr>
          </a:lstStyle>
          <a:p/>
        </p:txBody>
      </p:sp>
      <p:sp>
        <p:nvSpPr>
          <p:cNvPr id="7" name="Google Shape;7;p1"/>
          <p:cNvSpPr txBox="1"/>
          <p:nvPr>
            <p:ph idx="1" type="body"/>
          </p:nvPr>
        </p:nvSpPr>
        <p:spPr>
          <a:xfrm>
            <a:off x="311700" y="1152475"/>
            <a:ext cx="8520600" cy="3391200"/>
          </a:xfrm>
          <a:prstGeom prst="rect">
            <a:avLst/>
          </a:prstGeom>
          <a:noFill/>
          <a:ln>
            <a:noFill/>
          </a:ln>
        </p:spPr>
        <p:txBody>
          <a:bodyPr anchorCtr="0" anchor="t" bIns="91425" lIns="91425" spcFirstLastPara="1" rIns="91425" wrap="square" tIns="91425">
            <a:normAutofit/>
          </a:bodyPr>
          <a:lstStyle>
            <a:lvl1pPr indent="-311150" lvl="0" marL="457200">
              <a:lnSpc>
                <a:spcPct val="115000"/>
              </a:lnSpc>
              <a:spcBef>
                <a:spcPts val="0"/>
              </a:spcBef>
              <a:spcAft>
                <a:spcPts val="0"/>
              </a:spcAft>
              <a:buClr>
                <a:schemeClr val="dk2"/>
              </a:buClr>
              <a:buSzPts val="1300"/>
              <a:buFont typeface="Calibri"/>
              <a:buChar char="●"/>
              <a:defRPr sz="1300">
                <a:solidFill>
                  <a:schemeClr val="dk2"/>
                </a:solidFill>
                <a:latin typeface="Calibri"/>
                <a:ea typeface="Calibri"/>
                <a:cs typeface="Calibri"/>
                <a:sym typeface="Calibri"/>
              </a:defRPr>
            </a:lvl1pPr>
            <a:lvl2pPr indent="-298450" lvl="1" marL="9144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2pPr>
            <a:lvl3pPr indent="-298450" lvl="2" marL="13716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3pPr>
            <a:lvl4pPr indent="-298450" lvl="3" marL="18288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4pPr>
            <a:lvl5pPr indent="-298450" lvl="4" marL="22860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5pPr>
            <a:lvl6pPr indent="-298450" lvl="5" marL="27432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6pPr>
            <a:lvl7pPr indent="-298450" lvl="6" marL="32004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7pPr>
            <a:lvl8pPr indent="-298450" lvl="7" marL="36576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8pPr>
            <a:lvl9pPr indent="-298450" lvl="8" marL="4114800">
              <a:lnSpc>
                <a:spcPct val="115000"/>
              </a:lnSpc>
              <a:spcBef>
                <a:spcPts val="0"/>
              </a:spcBef>
              <a:spcAft>
                <a:spcPts val="0"/>
              </a:spcAft>
              <a:buClr>
                <a:schemeClr val="dk2"/>
              </a:buClr>
              <a:buSzPts val="1100"/>
              <a:buFont typeface="Calibri"/>
              <a:buChar char="■"/>
              <a:defRPr sz="1100">
                <a:solidFill>
                  <a:schemeClr val="dk2"/>
                </a:solidFill>
                <a:latin typeface="Calibri"/>
                <a:ea typeface="Calibri"/>
                <a:cs typeface="Calibri"/>
                <a:sym typeface="Calibri"/>
              </a:defRPr>
            </a:lvl9pPr>
          </a:lstStyle>
          <a:p/>
        </p:txBody>
      </p:sp>
      <p:sp>
        <p:nvSpPr>
          <p:cNvPr id="8" name="Google Shape;8;p1"/>
          <p:cNvSpPr txBox="1"/>
          <p:nvPr>
            <p:ph idx="12" type="sldNum"/>
          </p:nvPr>
        </p:nvSpPr>
        <p:spPr>
          <a:xfrm>
            <a:off x="8390734" y="4543668"/>
            <a:ext cx="548700" cy="393600"/>
          </a:xfrm>
          <a:prstGeom prst="rect">
            <a:avLst/>
          </a:prstGeom>
          <a:noFill/>
          <a:ln>
            <a:noFill/>
          </a:ln>
        </p:spPr>
        <p:txBody>
          <a:bodyPr anchorCtr="0" anchor="ctr" bIns="91425" lIns="91425" spcFirstLastPara="1" rIns="91425" wrap="square" tIns="91425">
            <a:normAutofit/>
          </a:bodyPr>
          <a:lstStyle>
            <a:lvl1pPr lvl="0" algn="r">
              <a:buNone/>
              <a:defRPr sz="1000">
                <a:solidFill>
                  <a:schemeClr val="dk2"/>
                </a:solidFill>
                <a:latin typeface="Nunito"/>
                <a:ea typeface="Nunito"/>
                <a:cs typeface="Nunito"/>
                <a:sym typeface="Nunito"/>
              </a:defRPr>
            </a:lvl1pPr>
            <a:lvl2pPr lvl="1" algn="r">
              <a:buNone/>
              <a:defRPr sz="1000">
                <a:solidFill>
                  <a:schemeClr val="dk2"/>
                </a:solidFill>
                <a:latin typeface="Nunito"/>
                <a:ea typeface="Nunito"/>
                <a:cs typeface="Nunito"/>
                <a:sym typeface="Nunito"/>
              </a:defRPr>
            </a:lvl2pPr>
            <a:lvl3pPr lvl="2" algn="r">
              <a:buNone/>
              <a:defRPr sz="1000">
                <a:solidFill>
                  <a:schemeClr val="dk2"/>
                </a:solidFill>
                <a:latin typeface="Nunito"/>
                <a:ea typeface="Nunito"/>
                <a:cs typeface="Nunito"/>
                <a:sym typeface="Nunito"/>
              </a:defRPr>
            </a:lvl3pPr>
            <a:lvl4pPr lvl="3" algn="r">
              <a:buNone/>
              <a:defRPr sz="1000">
                <a:solidFill>
                  <a:schemeClr val="dk2"/>
                </a:solidFill>
                <a:latin typeface="Nunito"/>
                <a:ea typeface="Nunito"/>
                <a:cs typeface="Nunito"/>
                <a:sym typeface="Nunito"/>
              </a:defRPr>
            </a:lvl4pPr>
            <a:lvl5pPr lvl="4" algn="r">
              <a:buNone/>
              <a:defRPr sz="1000">
                <a:solidFill>
                  <a:schemeClr val="dk2"/>
                </a:solidFill>
                <a:latin typeface="Nunito"/>
                <a:ea typeface="Nunito"/>
                <a:cs typeface="Nunito"/>
                <a:sym typeface="Nunito"/>
              </a:defRPr>
            </a:lvl5pPr>
            <a:lvl6pPr lvl="5" algn="r">
              <a:buNone/>
              <a:defRPr sz="1000">
                <a:solidFill>
                  <a:schemeClr val="dk2"/>
                </a:solidFill>
                <a:latin typeface="Nunito"/>
                <a:ea typeface="Nunito"/>
                <a:cs typeface="Nunito"/>
                <a:sym typeface="Nunito"/>
              </a:defRPr>
            </a:lvl6pPr>
            <a:lvl7pPr lvl="6" algn="r">
              <a:buNone/>
              <a:defRPr sz="1000">
                <a:solidFill>
                  <a:schemeClr val="dk2"/>
                </a:solidFill>
                <a:latin typeface="Nunito"/>
                <a:ea typeface="Nunito"/>
                <a:cs typeface="Nunito"/>
                <a:sym typeface="Nunito"/>
              </a:defRPr>
            </a:lvl7pPr>
            <a:lvl8pPr lvl="7" algn="r">
              <a:buNone/>
              <a:defRPr sz="1000">
                <a:solidFill>
                  <a:schemeClr val="dk2"/>
                </a:solidFill>
                <a:latin typeface="Nunito"/>
                <a:ea typeface="Nunito"/>
                <a:cs typeface="Nunito"/>
                <a:sym typeface="Nunito"/>
              </a:defRPr>
            </a:lvl8pPr>
            <a:lvl9pPr lvl="8" algn="r">
              <a:buNone/>
              <a:defRPr sz="1000">
                <a:solidFill>
                  <a:schemeClr val="dk2"/>
                </a:solidFill>
                <a:latin typeface="Nunito"/>
                <a:ea typeface="Nunito"/>
                <a:cs typeface="Nunito"/>
                <a:sym typeface="Nunito"/>
              </a:defRPr>
            </a:lvl9pPr>
          </a:lstStyle>
          <a:p>
            <a:pPr indent="0" lvl="0" marL="0" rtl="0" algn="r">
              <a:spcBef>
                <a:spcPts val="0"/>
              </a:spcBef>
              <a:spcAft>
                <a:spcPts val="0"/>
              </a:spcAft>
              <a:buNone/>
            </a:pPr>
            <a:fld id="{00000000-1234-1234-1234-123412341234}" type="slidenum">
              <a:rPr lang="en"/>
              <a:t>‹#›</a:t>
            </a:fld>
            <a:endParaRPr/>
          </a:p>
        </p:txBody>
      </p:sp>
    </p:spTree>
  </p:cSld>
  <p:clrMap accent1="accent1" accent2="accent2" accent3="accent3" accent4="accent4" accent5="accent5" accent6="accent6" bg1="lt1" bg2="dk2" tx1="dk1" tx2="lt2" folHlink="folHlink" hlink="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Lst>
  <p:hf dt="0" ftr="0" hdr="0" sldNum="0"/>
  <p:txStyles>
    <p:title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titleStyle>
    <p:body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bodyStyle>
    <p:otherStyle>
      <a:defPPr lvl="0" marR="0" rtl="0" algn="l">
        <a:lnSpc>
          <a:spcPct val="100000"/>
        </a:lnSpc>
        <a:spcBef>
          <a:spcPts val="0"/>
        </a:spcBef>
        <a:spcAft>
          <a:spcPts val="0"/>
        </a:spcAft>
      </a:defPPr>
      <a:lvl1pPr lvl="0"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1pPr>
      <a:lvl2pPr lvl="1"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2pPr>
      <a:lvl3pPr lvl="2"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3pPr>
      <a:lvl4pPr lvl="3"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4pPr>
      <a:lvl5pPr lvl="4"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5pPr>
      <a:lvl6pPr lvl="5"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6pPr>
      <a:lvl7pPr lvl="6"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7pPr>
      <a:lvl8pPr lvl="7"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8pPr>
      <a:lvl9pPr lvl="8" marR="0" rtl="0" algn="l">
        <a:lnSpc>
          <a:spcPct val="100000"/>
        </a:lnSpc>
        <a:spcBef>
          <a:spcPts val="0"/>
        </a:spcBef>
        <a:spcAft>
          <a:spcPts val="0"/>
        </a:spcAft>
        <a:buClr>
          <a:srgbClr val="000000"/>
        </a:buClr>
        <a:buFont typeface="Arial"/>
        <a:defRPr b="0" i="0" sz="1400" u="none" cap="none" strike="noStrik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notesSlide" Target="../notesSlides/notesSlide1.xml"/><Relationship Id="rId3" Type="http://schemas.openxmlformats.org/officeDocument/2006/relationships/image" Target="../media/image2.png"/></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10.xml"/><Relationship Id="rId3" Type="http://schemas.openxmlformats.org/officeDocument/2006/relationships/image" Target="../media/image3.png"/><Relationship Id="rId4" Type="http://schemas.openxmlformats.org/officeDocument/2006/relationships/image" Target="../media/image6.png"/></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11.xml"/><Relationship Id="rId3" Type="http://schemas.openxmlformats.org/officeDocument/2006/relationships/image" Target="../media/image7.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2.xml"/><Relationship Id="rId3" Type="http://schemas.openxmlformats.org/officeDocument/2006/relationships/hyperlink" Target="https://www.youtube.com/watch?v=i_OU4EcWQ6I" TargetMode="External"/><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3.xml"/><Relationship Id="rId3" Type="http://schemas.openxmlformats.org/officeDocument/2006/relationships/image" Target="../media/image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3.xml"/><Relationship Id="rId2" Type="http://schemas.openxmlformats.org/officeDocument/2006/relationships/notesSlide" Target="../notesSlides/notesSlide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5.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6.xml"/><Relationship Id="rId3" Type="http://schemas.openxmlformats.org/officeDocument/2006/relationships/image" Target="../media/image4.png"/></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7.xml"/><Relationship Id="rId3" Type="http://schemas.openxmlformats.org/officeDocument/2006/relationships/image" Target="../media/image8.png"/></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1.xml"/><Relationship Id="rId2" Type="http://schemas.openxmlformats.org/officeDocument/2006/relationships/notesSlide" Target="../notesSlides/notesSlide8.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 Id="rId2" Type="http://schemas.openxmlformats.org/officeDocument/2006/relationships/notesSlide" Target="../notesSlides/notesSlide9.xml"/><Relationship Id="rId3"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27" name="Shape 127"/>
        <p:cNvGrpSpPr/>
        <p:nvPr/>
      </p:nvGrpSpPr>
      <p:grpSpPr>
        <a:xfrm>
          <a:off x="0" y="0"/>
          <a:ext cx="0" cy="0"/>
          <a:chOff x="0" y="0"/>
          <a:chExt cx="0" cy="0"/>
        </a:xfrm>
      </p:grpSpPr>
      <p:sp>
        <p:nvSpPr>
          <p:cNvPr id="128" name="Google Shape;128;p13"/>
          <p:cNvSpPr txBox="1"/>
          <p:nvPr>
            <p:ph type="ctrTitle"/>
          </p:nvPr>
        </p:nvSpPr>
        <p:spPr>
          <a:xfrm>
            <a:off x="1858703" y="1822833"/>
            <a:ext cx="5361300" cy="1448100"/>
          </a:xfrm>
          <a:prstGeom prst="rect">
            <a:avLst/>
          </a:prstGeom>
        </p:spPr>
        <p:txBody>
          <a:bodyPr anchorCtr="0" anchor="ctr" bIns="91425" lIns="91425" spcFirstLastPara="1" rIns="91425" wrap="square" tIns="91425">
            <a:normAutofit/>
          </a:bodyPr>
          <a:lstStyle/>
          <a:p>
            <a:pPr indent="0" lvl="0" marL="0" rtl="0" algn="ctr">
              <a:spcBef>
                <a:spcPts val="0"/>
              </a:spcBef>
              <a:spcAft>
                <a:spcPts val="0"/>
              </a:spcAft>
              <a:buNone/>
            </a:pPr>
            <a:r>
              <a:rPr lang="en"/>
              <a:t>Kingitanga Slideshow</a:t>
            </a:r>
            <a:endParaRPr/>
          </a:p>
        </p:txBody>
      </p:sp>
      <p:sp>
        <p:nvSpPr>
          <p:cNvPr id="129" name="Google Shape;129;p13"/>
          <p:cNvSpPr txBox="1"/>
          <p:nvPr>
            <p:ph idx="1" type="subTitle"/>
          </p:nvPr>
        </p:nvSpPr>
        <p:spPr>
          <a:xfrm>
            <a:off x="1858700" y="3413158"/>
            <a:ext cx="5361300" cy="522600"/>
          </a:xfrm>
          <a:prstGeom prst="rect">
            <a:avLst/>
          </a:prstGeom>
        </p:spPr>
        <p:txBody>
          <a:bodyPr anchorCtr="0" anchor="t" bIns="91425" lIns="91425" spcFirstLastPara="1" rIns="91425" wrap="square" tIns="91425">
            <a:noAutofit/>
          </a:bodyPr>
          <a:lstStyle/>
          <a:p>
            <a:pPr indent="0" lvl="0" marL="0" rtl="0" algn="l">
              <a:spcBef>
                <a:spcPts val="0"/>
              </a:spcBef>
              <a:spcAft>
                <a:spcPts val="0"/>
              </a:spcAft>
              <a:buNone/>
            </a:pPr>
            <a:r>
              <a:rPr lang="en" sz="1400">
                <a:solidFill>
                  <a:srgbClr val="000000"/>
                </a:solidFill>
                <a:latin typeface="Trebuchet MS"/>
                <a:ea typeface="Trebuchet MS"/>
                <a:cs typeface="Trebuchet MS"/>
                <a:sym typeface="Trebuchet MS"/>
              </a:rPr>
              <a:t>L.I: We are FOCUSING</a:t>
            </a:r>
            <a:r>
              <a:rPr i="1" lang="en" sz="1400">
                <a:solidFill>
                  <a:srgbClr val="0000FF"/>
                </a:solidFill>
                <a:latin typeface="Trebuchet MS"/>
                <a:ea typeface="Trebuchet MS"/>
                <a:cs typeface="Trebuchet MS"/>
                <a:sym typeface="Trebuchet MS"/>
              </a:rPr>
              <a:t> </a:t>
            </a:r>
            <a:r>
              <a:rPr lang="en" sz="1400">
                <a:solidFill>
                  <a:srgbClr val="000000"/>
                </a:solidFill>
                <a:latin typeface="Trebuchet MS"/>
                <a:ea typeface="Trebuchet MS"/>
                <a:cs typeface="Trebuchet MS"/>
                <a:sym typeface="Trebuchet MS"/>
              </a:rPr>
              <a:t>on </a:t>
            </a:r>
            <a:r>
              <a:rPr lang="en" sz="1400">
                <a:solidFill>
                  <a:srgbClr val="000000"/>
                </a:solidFill>
                <a:highlight>
                  <a:schemeClr val="dk1"/>
                </a:highlight>
                <a:latin typeface="Trebuchet MS"/>
                <a:ea typeface="Trebuchet MS"/>
                <a:cs typeface="Trebuchet MS"/>
                <a:sym typeface="Trebuchet MS"/>
              </a:rPr>
              <a:t>Kingitanga </a:t>
            </a:r>
            <a:r>
              <a:rPr lang="en" sz="1400">
                <a:solidFill>
                  <a:srgbClr val="000000"/>
                </a:solidFill>
                <a:latin typeface="Trebuchet MS"/>
                <a:ea typeface="Trebuchet MS"/>
                <a:cs typeface="Trebuchet MS"/>
                <a:sym typeface="Trebuchet MS"/>
              </a:rPr>
              <a:t>by describing the perspectives of iwi at the time.</a:t>
            </a:r>
            <a:endParaRPr sz="1400"/>
          </a:p>
        </p:txBody>
      </p:sp>
      <p:pic>
        <p:nvPicPr>
          <p:cNvPr id="130" name="Google Shape;130;p13"/>
          <p:cNvPicPr preferRelativeResize="0"/>
          <p:nvPr/>
        </p:nvPicPr>
        <p:blipFill>
          <a:blip r:embed="rId3">
            <a:alphaModFix/>
          </a:blip>
          <a:stretch>
            <a:fillRect/>
          </a:stretch>
        </p:blipFill>
        <p:spPr>
          <a:xfrm>
            <a:off x="2975750" y="428625"/>
            <a:ext cx="3764000" cy="1709575"/>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0" name="Shape 190"/>
        <p:cNvGrpSpPr/>
        <p:nvPr/>
      </p:nvGrpSpPr>
      <p:grpSpPr>
        <a:xfrm>
          <a:off x="0" y="0"/>
          <a:ext cx="0" cy="0"/>
          <a:chOff x="0" y="0"/>
          <a:chExt cx="0" cy="0"/>
        </a:xfrm>
      </p:grpSpPr>
      <p:sp>
        <p:nvSpPr>
          <p:cNvPr id="191" name="Google Shape;191;p22"/>
          <p:cNvSpPr txBox="1"/>
          <p:nvPr/>
        </p:nvSpPr>
        <p:spPr>
          <a:xfrm>
            <a:off x="226625" y="157650"/>
            <a:ext cx="8671200" cy="364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chemeClr val="dk2"/>
                </a:solidFill>
                <a:latin typeface="Calibri"/>
                <a:ea typeface="Calibri"/>
                <a:cs typeface="Calibri"/>
                <a:sym typeface="Calibri"/>
              </a:rPr>
              <a:t>There are some symbols (things that stand for something) Maori sued for the idea of Kingitanga.</a:t>
            </a:r>
            <a:endParaRPr sz="1300">
              <a:solidFill>
                <a:schemeClr val="dk2"/>
              </a:solidFill>
              <a:latin typeface="Calibri"/>
              <a:ea typeface="Calibri"/>
              <a:cs typeface="Calibri"/>
              <a:sym typeface="Calibri"/>
            </a:endParaRPr>
          </a:p>
        </p:txBody>
      </p:sp>
      <p:pic>
        <p:nvPicPr>
          <p:cNvPr id="192" name="Google Shape;192;p22"/>
          <p:cNvPicPr preferRelativeResize="0"/>
          <p:nvPr/>
        </p:nvPicPr>
        <p:blipFill>
          <a:blip r:embed="rId3">
            <a:alphaModFix/>
          </a:blip>
          <a:stretch>
            <a:fillRect/>
          </a:stretch>
        </p:blipFill>
        <p:spPr>
          <a:xfrm>
            <a:off x="226625" y="674550"/>
            <a:ext cx="4246850" cy="3936875"/>
          </a:xfrm>
          <a:prstGeom prst="rect">
            <a:avLst/>
          </a:prstGeom>
          <a:noFill/>
          <a:ln>
            <a:noFill/>
          </a:ln>
        </p:spPr>
      </p:pic>
      <p:pic>
        <p:nvPicPr>
          <p:cNvPr id="193" name="Google Shape;193;p22"/>
          <p:cNvPicPr preferRelativeResize="0"/>
          <p:nvPr/>
        </p:nvPicPr>
        <p:blipFill>
          <a:blip r:embed="rId4">
            <a:alphaModFix/>
          </a:blip>
          <a:stretch>
            <a:fillRect/>
          </a:stretch>
        </p:blipFill>
        <p:spPr>
          <a:xfrm>
            <a:off x="4749375" y="674550"/>
            <a:ext cx="4089174" cy="3759500"/>
          </a:xfrm>
          <a:prstGeom prst="rect">
            <a:avLst/>
          </a:prstGeom>
          <a:noFill/>
          <a:ln>
            <a:noFill/>
          </a:ln>
        </p:spPr>
      </p:pic>
      <p:sp>
        <p:nvSpPr>
          <p:cNvPr id="194" name="Google Shape;194;p22"/>
          <p:cNvSpPr txBox="1"/>
          <p:nvPr/>
        </p:nvSpPr>
        <p:spPr>
          <a:xfrm>
            <a:off x="1448450" y="4680400"/>
            <a:ext cx="1852500" cy="2859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2"/>
                </a:solidFill>
                <a:latin typeface="Calibri"/>
                <a:ea typeface="Calibri"/>
                <a:cs typeface="Calibri"/>
                <a:sym typeface="Calibri"/>
              </a:rPr>
              <a:t>Marae - Gathering place</a:t>
            </a:r>
            <a:endParaRPr sz="1300">
              <a:solidFill>
                <a:schemeClr val="dk2"/>
              </a:solidFill>
              <a:latin typeface="Calibri"/>
              <a:ea typeface="Calibri"/>
              <a:cs typeface="Calibri"/>
              <a:sym typeface="Calibri"/>
            </a:endParaRPr>
          </a:p>
        </p:txBody>
      </p:sp>
      <p:sp>
        <p:nvSpPr>
          <p:cNvPr id="195" name="Google Shape;195;p22"/>
          <p:cNvSpPr txBox="1"/>
          <p:nvPr/>
        </p:nvSpPr>
        <p:spPr>
          <a:xfrm>
            <a:off x="5685450" y="4680475"/>
            <a:ext cx="2256300" cy="2859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1300">
                <a:solidFill>
                  <a:schemeClr val="dk2"/>
                </a:solidFill>
                <a:latin typeface="Calibri"/>
                <a:ea typeface="Calibri"/>
                <a:cs typeface="Calibri"/>
                <a:sym typeface="Calibri"/>
              </a:rPr>
              <a:t>Kotuku - White heron</a:t>
            </a:r>
            <a:endParaRPr sz="1300">
              <a:solidFill>
                <a:schemeClr val="dk2"/>
              </a:solidFill>
              <a:latin typeface="Calibri"/>
              <a:ea typeface="Calibri"/>
              <a:cs typeface="Calibri"/>
              <a:sym typeface="Calibri"/>
            </a:endParaRPr>
          </a:p>
        </p:txBody>
      </p:sp>
    </p:spTree>
  </p:cSld>
  <p:clrMapOvr>
    <a:masterClrMapping/>
  </p:clrMapOvr>
</p:sld>
</file>

<file path=ppt/slides/slide11.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99" name="Shape 199"/>
        <p:cNvGrpSpPr/>
        <p:nvPr/>
      </p:nvGrpSpPr>
      <p:grpSpPr>
        <a:xfrm>
          <a:off x="0" y="0"/>
          <a:ext cx="0" cy="0"/>
          <a:chOff x="0" y="0"/>
          <a:chExt cx="0" cy="0"/>
        </a:xfrm>
      </p:grpSpPr>
      <p:sp>
        <p:nvSpPr>
          <p:cNvPr id="200" name="Google Shape;200;p23"/>
          <p:cNvSpPr txBox="1"/>
          <p:nvPr>
            <p:ph type="title"/>
          </p:nvPr>
        </p:nvSpPr>
        <p:spPr>
          <a:xfrm>
            <a:off x="819150" y="845600"/>
            <a:ext cx="3709200" cy="1383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3</a:t>
            </a:r>
            <a:endParaRPr/>
          </a:p>
        </p:txBody>
      </p:sp>
      <p:sp>
        <p:nvSpPr>
          <p:cNvPr id="201" name="Google Shape;201;p23"/>
          <p:cNvSpPr txBox="1"/>
          <p:nvPr>
            <p:ph idx="1" type="body"/>
          </p:nvPr>
        </p:nvSpPr>
        <p:spPr>
          <a:xfrm>
            <a:off x="830700" y="2319050"/>
            <a:ext cx="3709200" cy="21198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Research the meanings behind the symbols of the marae and kotuku in relation to Kingitanga and write it in your global studies books. Then choose two different symbols which are important to events that happened in your life and write why they are important. Create inspirational drawings of them in your global studies books like the image (right). Make sure you use colour and do to year 7 standard.</a:t>
            </a:r>
            <a:endParaRPr/>
          </a:p>
        </p:txBody>
      </p:sp>
      <p:pic>
        <p:nvPicPr>
          <p:cNvPr id="202" name="Google Shape;202;p23"/>
          <p:cNvPicPr preferRelativeResize="0"/>
          <p:nvPr/>
        </p:nvPicPr>
        <p:blipFill>
          <a:blip r:embed="rId3">
            <a:alphaModFix/>
          </a:blip>
          <a:stretch>
            <a:fillRect/>
          </a:stretch>
        </p:blipFill>
        <p:spPr>
          <a:xfrm>
            <a:off x="4572000" y="374425"/>
            <a:ext cx="4212676" cy="4394650"/>
          </a:xfrm>
          <a:prstGeom prst="rect">
            <a:avLst/>
          </a:prstGeom>
          <a:noFill/>
          <a:ln>
            <a:noFill/>
          </a:ln>
        </p:spPr>
      </p:pic>
    </p:spTree>
  </p:cSld>
  <p:clrMapOvr>
    <a:masterClrMapping/>
  </p:clrMapOvr>
</p:sld>
</file>

<file path=ppt/slides/slide2.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34" name="Shape 134"/>
        <p:cNvGrpSpPr/>
        <p:nvPr/>
      </p:nvGrpSpPr>
      <p:grpSpPr>
        <a:xfrm>
          <a:off x="0" y="0"/>
          <a:ext cx="0" cy="0"/>
          <a:chOff x="0" y="0"/>
          <a:chExt cx="0" cy="0"/>
        </a:xfrm>
      </p:grpSpPr>
      <p:sp>
        <p:nvSpPr>
          <p:cNvPr id="135" name="Google Shape;135;p14"/>
          <p:cNvSpPr txBox="1"/>
          <p:nvPr>
            <p:ph type="title"/>
          </p:nvPr>
        </p:nvSpPr>
        <p:spPr>
          <a:xfrm>
            <a:off x="819150" y="845600"/>
            <a:ext cx="3709200" cy="1383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Black Lives Matter</a:t>
            </a:r>
            <a:endParaRPr/>
          </a:p>
        </p:txBody>
      </p:sp>
      <p:sp>
        <p:nvSpPr>
          <p:cNvPr id="136" name="Google Shape;136;p14"/>
          <p:cNvSpPr txBox="1"/>
          <p:nvPr>
            <p:ph idx="1" type="body"/>
          </p:nvPr>
        </p:nvSpPr>
        <p:spPr>
          <a:xfrm>
            <a:off x="830700" y="2319050"/>
            <a:ext cx="3709200" cy="21198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Watch the following </a:t>
            </a:r>
            <a:r>
              <a:rPr lang="en" u="sng">
                <a:solidFill>
                  <a:schemeClr val="hlink"/>
                </a:solidFill>
                <a:hlinkClick r:id="rId3"/>
              </a:rPr>
              <a:t>video</a:t>
            </a:r>
            <a:r>
              <a:rPr lang="en"/>
              <a:t> about black lives matter.</a:t>
            </a:r>
            <a:endParaRPr/>
          </a:p>
        </p:txBody>
      </p:sp>
      <p:pic>
        <p:nvPicPr>
          <p:cNvPr id="137" name="Google Shape;137;p14"/>
          <p:cNvPicPr preferRelativeResize="0"/>
          <p:nvPr/>
        </p:nvPicPr>
        <p:blipFill>
          <a:blip r:embed="rId4">
            <a:alphaModFix/>
          </a:blip>
          <a:stretch>
            <a:fillRect/>
          </a:stretch>
        </p:blipFill>
        <p:spPr>
          <a:xfrm>
            <a:off x="4692300" y="443400"/>
            <a:ext cx="3880200" cy="4256700"/>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1" name="Shape 141"/>
        <p:cNvGrpSpPr/>
        <p:nvPr/>
      </p:nvGrpSpPr>
      <p:grpSpPr>
        <a:xfrm>
          <a:off x="0" y="0"/>
          <a:ext cx="0" cy="0"/>
          <a:chOff x="0" y="0"/>
          <a:chExt cx="0" cy="0"/>
        </a:xfrm>
      </p:grpSpPr>
      <p:sp>
        <p:nvSpPr>
          <p:cNvPr id="142" name="Google Shape;142;p15"/>
          <p:cNvSpPr txBox="1"/>
          <p:nvPr>
            <p:ph type="title"/>
          </p:nvPr>
        </p:nvSpPr>
        <p:spPr>
          <a:xfrm>
            <a:off x="819150" y="845600"/>
            <a:ext cx="3709200" cy="1383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Maori King</a:t>
            </a:r>
            <a:endParaRPr/>
          </a:p>
        </p:txBody>
      </p:sp>
      <p:sp>
        <p:nvSpPr>
          <p:cNvPr id="143" name="Google Shape;143;p15"/>
          <p:cNvSpPr txBox="1"/>
          <p:nvPr>
            <p:ph idx="1" type="body"/>
          </p:nvPr>
        </p:nvSpPr>
        <p:spPr>
          <a:xfrm>
            <a:off x="830700" y="2319050"/>
            <a:ext cx="3709200" cy="21198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An important event was the beginning of Kingitanga - the Maori King movement. It had causes and results.</a:t>
            </a:r>
            <a:endParaRPr/>
          </a:p>
        </p:txBody>
      </p:sp>
      <p:pic>
        <p:nvPicPr>
          <p:cNvPr id="144" name="Google Shape;144;p15"/>
          <p:cNvPicPr preferRelativeResize="0"/>
          <p:nvPr/>
        </p:nvPicPr>
        <p:blipFill>
          <a:blip r:embed="rId3">
            <a:alphaModFix/>
          </a:blip>
          <a:stretch>
            <a:fillRect/>
          </a:stretch>
        </p:blipFill>
        <p:spPr>
          <a:xfrm>
            <a:off x="4528350" y="536700"/>
            <a:ext cx="4256324" cy="4084575"/>
          </a:xfrm>
          <a:prstGeom prst="rect">
            <a:avLst/>
          </a:prstGeom>
          <a:noFill/>
          <a:ln>
            <a:noFill/>
          </a:ln>
        </p:spPr>
      </p:pic>
    </p:spTree>
  </p:cSld>
  <p:clrMapOvr>
    <a:masterClrMapping/>
  </p:clrMapOvr>
</p:sld>
</file>

<file path=ppt/slides/slide4.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48" name="Shape 148"/>
        <p:cNvGrpSpPr/>
        <p:nvPr/>
      </p:nvGrpSpPr>
      <p:grpSpPr>
        <a:xfrm>
          <a:off x="0" y="0"/>
          <a:ext cx="0" cy="0"/>
          <a:chOff x="0" y="0"/>
          <a:chExt cx="0" cy="0"/>
        </a:xfrm>
      </p:grpSpPr>
      <p:sp>
        <p:nvSpPr>
          <p:cNvPr id="149" name="Google Shape;149;p16"/>
          <p:cNvSpPr txBox="1"/>
          <p:nvPr>
            <p:ph type="title"/>
          </p:nvPr>
        </p:nvSpPr>
        <p:spPr>
          <a:xfrm>
            <a:off x="819150" y="845600"/>
            <a:ext cx="7505700" cy="9546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Game For What Is Best To Choose As King</a:t>
            </a:r>
            <a:endParaRPr/>
          </a:p>
        </p:txBody>
      </p:sp>
      <p:sp>
        <p:nvSpPr>
          <p:cNvPr id="150" name="Google Shape;150;p16"/>
          <p:cNvSpPr txBox="1"/>
          <p:nvPr>
            <p:ph idx="1" type="body"/>
          </p:nvPr>
        </p:nvSpPr>
        <p:spPr>
          <a:xfrm>
            <a:off x="819150" y="1990725"/>
            <a:ext cx="7505700" cy="2448000"/>
          </a:xfrm>
          <a:prstGeom prst="rect">
            <a:avLst/>
          </a:prstGeom>
        </p:spPr>
        <p:txBody>
          <a:bodyPr anchorCtr="0" anchor="t" bIns="91425" lIns="91425" spcFirstLastPara="1" rIns="91425" wrap="square" tIns="91425">
            <a:noAutofit/>
          </a:bodyPr>
          <a:lstStyle/>
          <a:p>
            <a:pPr indent="0" lvl="0" marL="0" rtl="0" algn="l">
              <a:spcBef>
                <a:spcPts val="0"/>
              </a:spcBef>
              <a:spcAft>
                <a:spcPts val="1200"/>
              </a:spcAft>
              <a:buNone/>
            </a:pPr>
            <a:r>
              <a:rPr lang="en" sz="2400">
                <a:solidFill>
                  <a:srgbClr val="4D5156"/>
                </a:solidFill>
                <a:highlight>
                  <a:srgbClr val="FFFFFF"/>
                </a:highlight>
                <a:latin typeface="Arial"/>
                <a:ea typeface="Arial"/>
                <a:cs typeface="Arial"/>
                <a:sym typeface="Arial"/>
              </a:rPr>
              <a:t>Ethics, compassion, loyalty to his people, strength of character, humility, honesty, commitment, knowledge, leadership qualities, bravery, resilience, confidence, patience, trust, genuineness, empathy, non judgement &amp; understanding</a:t>
            </a:r>
            <a:endParaRPr sz="2400"/>
          </a:p>
        </p:txBody>
      </p:sp>
    </p:spTree>
  </p:cSld>
  <p:clrMapOvr>
    <a:masterClrMapping/>
  </p:clrMapOvr>
</p:sld>
</file>

<file path=ppt/slides/slide5.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54" name="Shape 154"/>
        <p:cNvGrpSpPr/>
        <p:nvPr/>
      </p:nvGrpSpPr>
      <p:grpSpPr>
        <a:xfrm>
          <a:off x="0" y="0"/>
          <a:ext cx="0" cy="0"/>
          <a:chOff x="0" y="0"/>
          <a:chExt cx="0" cy="0"/>
        </a:xfrm>
      </p:grpSpPr>
      <p:sp>
        <p:nvSpPr>
          <p:cNvPr id="155" name="Google Shape;155;p17"/>
          <p:cNvSpPr txBox="1"/>
          <p:nvPr/>
        </p:nvSpPr>
        <p:spPr>
          <a:xfrm>
            <a:off x="3133400" y="108400"/>
            <a:ext cx="2798400" cy="3942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sz="2400" u="sng">
                <a:solidFill>
                  <a:schemeClr val="dk2"/>
                </a:solidFill>
                <a:latin typeface="Calibri"/>
                <a:ea typeface="Calibri"/>
                <a:cs typeface="Calibri"/>
                <a:sym typeface="Calibri"/>
              </a:rPr>
              <a:t>Causes of the event</a:t>
            </a:r>
            <a:endParaRPr sz="2400" u="sng">
              <a:solidFill>
                <a:schemeClr val="dk2"/>
              </a:solidFill>
              <a:latin typeface="Calibri"/>
              <a:ea typeface="Calibri"/>
              <a:cs typeface="Calibri"/>
              <a:sym typeface="Calibri"/>
            </a:endParaRPr>
          </a:p>
        </p:txBody>
      </p:sp>
      <p:sp>
        <p:nvSpPr>
          <p:cNvPr id="156" name="Google Shape;156;p17"/>
          <p:cNvSpPr txBox="1"/>
          <p:nvPr/>
        </p:nvSpPr>
        <p:spPr>
          <a:xfrm>
            <a:off x="709450" y="817825"/>
            <a:ext cx="1822800" cy="660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2"/>
                </a:solidFill>
                <a:highlight>
                  <a:srgbClr val="FF9900"/>
                </a:highlight>
                <a:latin typeface="Calibri"/>
                <a:ea typeface="Calibri"/>
                <a:cs typeface="Calibri"/>
                <a:sym typeface="Calibri"/>
              </a:rPr>
              <a:t>POPULATION:</a:t>
            </a:r>
            <a:r>
              <a:rPr lang="en" sz="1300">
                <a:solidFill>
                  <a:schemeClr val="dk2"/>
                </a:solidFill>
                <a:latin typeface="Calibri"/>
                <a:ea typeface="Calibri"/>
                <a:cs typeface="Calibri"/>
                <a:sym typeface="Calibri"/>
              </a:rPr>
              <a:t> By 1858 more Pakeha than Maori lived in NZ.</a:t>
            </a:r>
            <a:endParaRPr sz="1300">
              <a:solidFill>
                <a:schemeClr val="dk2"/>
              </a:solidFill>
              <a:latin typeface="Calibri"/>
              <a:ea typeface="Calibri"/>
              <a:cs typeface="Calibri"/>
              <a:sym typeface="Calibri"/>
            </a:endParaRPr>
          </a:p>
        </p:txBody>
      </p:sp>
      <p:sp>
        <p:nvSpPr>
          <p:cNvPr id="157" name="Google Shape;157;p17"/>
          <p:cNvSpPr txBox="1"/>
          <p:nvPr/>
        </p:nvSpPr>
        <p:spPr>
          <a:xfrm>
            <a:off x="3123550" y="896675"/>
            <a:ext cx="2571900" cy="18033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highlight>
                  <a:srgbClr val="FFFF00"/>
                </a:highlight>
                <a:latin typeface="Calibri"/>
                <a:ea typeface="Calibri"/>
                <a:cs typeface="Calibri"/>
                <a:sym typeface="Calibri"/>
              </a:rPr>
              <a:t>PARLIAMENT:</a:t>
            </a:r>
            <a:r>
              <a:rPr lang="en" sz="1300">
                <a:solidFill>
                  <a:schemeClr val="dk2"/>
                </a:solidFill>
                <a:latin typeface="Calibri"/>
                <a:ea typeface="Calibri"/>
                <a:cs typeface="Calibri"/>
                <a:sym typeface="Calibri"/>
              </a:rPr>
              <a:t> Britain gave NZ its own parliament in 1852. Only men were allowed to vote in the elections. They had to own land individually and so hardly any Maori could vote. Everyone in parliament was Pakeha - there were no Maori.</a:t>
            </a:r>
            <a:endParaRPr sz="1300">
              <a:solidFill>
                <a:schemeClr val="dk2"/>
              </a:solidFill>
              <a:latin typeface="Calibri"/>
              <a:ea typeface="Calibri"/>
              <a:cs typeface="Calibri"/>
              <a:sym typeface="Calibri"/>
            </a:endParaRPr>
          </a:p>
        </p:txBody>
      </p:sp>
      <p:sp>
        <p:nvSpPr>
          <p:cNvPr id="158" name="Google Shape;158;p17"/>
          <p:cNvSpPr txBox="1"/>
          <p:nvPr/>
        </p:nvSpPr>
        <p:spPr>
          <a:xfrm>
            <a:off x="798150" y="2571750"/>
            <a:ext cx="2098800" cy="20595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2"/>
                </a:solidFill>
                <a:highlight>
                  <a:srgbClr val="00FFFF"/>
                </a:highlight>
                <a:latin typeface="Calibri"/>
                <a:ea typeface="Calibri"/>
                <a:cs typeface="Calibri"/>
                <a:sym typeface="Calibri"/>
              </a:rPr>
              <a:t>TREATY OF WAITANGI:</a:t>
            </a:r>
            <a:r>
              <a:rPr lang="en" sz="1300">
                <a:solidFill>
                  <a:schemeClr val="dk2"/>
                </a:solidFill>
                <a:latin typeface="Calibri"/>
                <a:ea typeface="Calibri"/>
                <a:cs typeface="Calibri"/>
                <a:sym typeface="Calibri"/>
              </a:rPr>
              <a:t> Maori thought of the Treaty of Waitangi as a living treaty or sacred treaty. It had the name or tohu of the chiefs on it. But Pakeha were not interested in it. They had not signed it. Besides, they were busy learning to survive in the new land.</a:t>
            </a:r>
            <a:endParaRPr sz="1300">
              <a:solidFill>
                <a:schemeClr val="dk2"/>
              </a:solidFill>
              <a:latin typeface="Calibri"/>
              <a:ea typeface="Calibri"/>
              <a:cs typeface="Calibri"/>
              <a:sym typeface="Calibri"/>
            </a:endParaRPr>
          </a:p>
        </p:txBody>
      </p:sp>
      <p:sp>
        <p:nvSpPr>
          <p:cNvPr id="159" name="Google Shape;159;p17"/>
          <p:cNvSpPr txBox="1"/>
          <p:nvPr/>
        </p:nvSpPr>
        <p:spPr>
          <a:xfrm>
            <a:off x="3310700" y="3044725"/>
            <a:ext cx="2443800" cy="17244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2"/>
                </a:solidFill>
                <a:highlight>
                  <a:srgbClr val="FF00FF"/>
                </a:highlight>
                <a:latin typeface="Calibri"/>
                <a:ea typeface="Calibri"/>
                <a:cs typeface="Calibri"/>
                <a:sym typeface="Calibri"/>
              </a:rPr>
              <a:t>UNITY:</a:t>
            </a:r>
            <a:r>
              <a:rPr lang="en" sz="1300">
                <a:solidFill>
                  <a:schemeClr val="dk2"/>
                </a:solidFill>
                <a:latin typeface="Calibri"/>
                <a:ea typeface="Calibri"/>
                <a:cs typeface="Calibri"/>
                <a:sym typeface="Calibri"/>
              </a:rPr>
              <a:t> Some Maori decided to have a King, the same as Pakeha had Queen Victoria, to unite the tribes. The person was to - hei pupuri i te mana - hold mana of the people; hei pupuri i te whenua - hold the land; hei puru i te toto - stop the flow of blood.</a:t>
            </a:r>
            <a:endParaRPr sz="1300">
              <a:solidFill>
                <a:schemeClr val="dk2"/>
              </a:solidFill>
              <a:latin typeface="Calibri"/>
              <a:ea typeface="Calibri"/>
              <a:cs typeface="Calibri"/>
              <a:sym typeface="Calibri"/>
            </a:endParaRPr>
          </a:p>
        </p:txBody>
      </p:sp>
      <p:sp>
        <p:nvSpPr>
          <p:cNvPr id="160" name="Google Shape;160;p17"/>
          <p:cNvSpPr txBox="1"/>
          <p:nvPr/>
        </p:nvSpPr>
        <p:spPr>
          <a:xfrm>
            <a:off x="6227375" y="995200"/>
            <a:ext cx="2640600" cy="3823200"/>
          </a:xfrm>
          <a:prstGeom prst="rect">
            <a:avLst/>
          </a:prstGeom>
          <a:noFill/>
          <a:ln>
            <a:noFill/>
          </a:ln>
        </p:spPr>
        <p:txBody>
          <a:bodyPr anchorCtr="0" anchor="t" bIns="91425" lIns="91425" spcFirstLastPara="1" rIns="91425" wrap="square" tIns="91425">
            <a:noAutofit/>
          </a:bodyPr>
          <a:lstStyle/>
          <a:p>
            <a:pPr indent="0" lvl="0" marL="0" rtl="0" algn="l">
              <a:spcBef>
                <a:spcPts val="0"/>
              </a:spcBef>
              <a:spcAft>
                <a:spcPts val="0"/>
              </a:spcAft>
              <a:buNone/>
            </a:pPr>
            <a:r>
              <a:rPr lang="en" sz="1300">
                <a:solidFill>
                  <a:schemeClr val="dk2"/>
                </a:solidFill>
                <a:highlight>
                  <a:srgbClr val="00FF00"/>
                </a:highlight>
                <a:latin typeface="Calibri"/>
                <a:ea typeface="Calibri"/>
                <a:cs typeface="Calibri"/>
                <a:sym typeface="Calibri"/>
              </a:rPr>
              <a:t>LAND:</a:t>
            </a:r>
            <a:r>
              <a:rPr lang="en" sz="1300">
                <a:solidFill>
                  <a:schemeClr val="dk2"/>
                </a:solidFill>
                <a:latin typeface="Calibri"/>
                <a:ea typeface="Calibri"/>
                <a:cs typeface="Calibri"/>
                <a:sym typeface="Calibri"/>
              </a:rPr>
              <a:t> Pakeha settlers wanted to buy land faster than Maori wanted to sell it. They looked at what they thought was unused Maori land and asked why the government didn’t make it available for Pakeha settlement. They wanted to clear the land of forest and plant grass seed to make farms. But many tribes sold all their spare land and said they were not going to sell any more. However, some members of a tribe might want to sell land while other members didn’t.</a:t>
            </a:r>
            <a:endParaRPr sz="1300">
              <a:solidFill>
                <a:schemeClr val="dk2"/>
              </a:solidFill>
              <a:latin typeface="Calibri"/>
              <a:ea typeface="Calibri"/>
              <a:cs typeface="Calibri"/>
              <a:sym typeface="Calibri"/>
            </a:endParaRPr>
          </a:p>
        </p:txBody>
      </p:sp>
    </p:spTree>
  </p:cSld>
  <p:clrMapOvr>
    <a:masterClrMapping/>
  </p:clrMapOvr>
</p:sld>
</file>

<file path=ppt/slides/slide6.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64" name="Shape 164"/>
        <p:cNvGrpSpPr/>
        <p:nvPr/>
      </p:nvGrpSpPr>
      <p:grpSpPr>
        <a:xfrm>
          <a:off x="0" y="0"/>
          <a:ext cx="0" cy="0"/>
          <a:chOff x="0" y="0"/>
          <a:chExt cx="0" cy="0"/>
        </a:xfrm>
      </p:grpSpPr>
      <p:sp>
        <p:nvSpPr>
          <p:cNvPr id="165" name="Google Shape;165;p18"/>
          <p:cNvSpPr txBox="1"/>
          <p:nvPr>
            <p:ph type="title"/>
          </p:nvPr>
        </p:nvSpPr>
        <p:spPr>
          <a:xfrm>
            <a:off x="819150" y="845600"/>
            <a:ext cx="3709200" cy="1383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1</a:t>
            </a:r>
            <a:endParaRPr/>
          </a:p>
        </p:txBody>
      </p:sp>
      <p:sp>
        <p:nvSpPr>
          <p:cNvPr id="166" name="Google Shape;166;p18"/>
          <p:cNvSpPr txBox="1"/>
          <p:nvPr>
            <p:ph idx="1" type="body"/>
          </p:nvPr>
        </p:nvSpPr>
        <p:spPr>
          <a:xfrm>
            <a:off x="830700" y="2319050"/>
            <a:ext cx="3709200" cy="21198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On the next slide you will see a table of the reasons for the cause of the event from slide 3. In your global studies books write the description of the events in the table and draw a picture which represents what happens in the column next to it. The first example is done for you.</a:t>
            </a:r>
            <a:endParaRPr/>
          </a:p>
        </p:txBody>
      </p:sp>
      <p:pic>
        <p:nvPicPr>
          <p:cNvPr id="167" name="Google Shape;167;p18"/>
          <p:cNvPicPr preferRelativeResize="0"/>
          <p:nvPr/>
        </p:nvPicPr>
        <p:blipFill>
          <a:blip r:embed="rId3">
            <a:alphaModFix/>
          </a:blip>
          <a:stretch>
            <a:fillRect/>
          </a:stretch>
        </p:blipFill>
        <p:spPr>
          <a:xfrm>
            <a:off x="4572000" y="576100"/>
            <a:ext cx="4138450" cy="3986050"/>
          </a:xfrm>
          <a:prstGeom prst="rect">
            <a:avLst/>
          </a:prstGeom>
          <a:noFill/>
          <a:ln>
            <a:noFill/>
          </a:ln>
        </p:spPr>
      </p:pic>
    </p:spTree>
  </p:cSld>
  <p:clrMapOvr>
    <a:masterClrMapping/>
  </p:clrMapOvr>
</p:sld>
</file>

<file path=ppt/slides/slide7.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1" name="Shape 171"/>
        <p:cNvGrpSpPr/>
        <p:nvPr/>
      </p:nvGrpSpPr>
      <p:grpSpPr>
        <a:xfrm>
          <a:off x="0" y="0"/>
          <a:ext cx="0" cy="0"/>
          <a:chOff x="0" y="0"/>
          <a:chExt cx="0" cy="0"/>
        </a:xfrm>
      </p:grpSpPr>
      <p:graphicFrame>
        <p:nvGraphicFramePr>
          <p:cNvPr id="172" name="Google Shape;172;p19"/>
          <p:cNvGraphicFramePr/>
          <p:nvPr/>
        </p:nvGraphicFramePr>
        <p:xfrm>
          <a:off x="952500" y="423000"/>
          <a:ext cx="3000000" cy="3000000"/>
        </p:xfrm>
        <a:graphic>
          <a:graphicData uri="http://schemas.openxmlformats.org/drawingml/2006/table">
            <a:tbl>
              <a:tblPr>
                <a:noFill/>
                <a:tableStyleId>{6714D415-9FAA-4A1D-8A52-469DAAEC4D95}</a:tableStyleId>
              </a:tblPr>
              <a:tblGrid>
                <a:gridCol w="3619500"/>
                <a:gridCol w="3619500"/>
              </a:tblGrid>
              <a:tr h="381000">
                <a:tc>
                  <a:txBody>
                    <a:bodyPr/>
                    <a:lstStyle/>
                    <a:p>
                      <a:pPr indent="0" lvl="0" marL="0" rtl="0" algn="l">
                        <a:spcBef>
                          <a:spcPts val="0"/>
                        </a:spcBef>
                        <a:spcAft>
                          <a:spcPts val="0"/>
                        </a:spcAft>
                        <a:buNone/>
                      </a:pPr>
                      <a:r>
                        <a:rPr lang="en" sz="1300">
                          <a:solidFill>
                            <a:schemeClr val="dk2"/>
                          </a:solidFill>
                          <a:highlight>
                            <a:schemeClr val="dk1"/>
                          </a:highlight>
                          <a:latin typeface="Calibri"/>
                          <a:ea typeface="Calibri"/>
                          <a:cs typeface="Calibri"/>
                          <a:sym typeface="Calibri"/>
                        </a:rPr>
                        <a:t>POPULATION:</a:t>
                      </a:r>
                      <a:r>
                        <a:rPr lang="en" sz="1300">
                          <a:solidFill>
                            <a:schemeClr val="dk2"/>
                          </a:solidFill>
                          <a:latin typeface="Calibri"/>
                          <a:ea typeface="Calibri"/>
                          <a:cs typeface="Calibri"/>
                          <a:sym typeface="Calibri"/>
                        </a:rPr>
                        <a:t> By 1858 more Pakeha than Maori lived in NZ.</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r h="381000">
                <a:tc>
                  <a:txBody>
                    <a:bodyPr/>
                    <a:lstStyle/>
                    <a:p>
                      <a:pPr indent="0" lvl="0" marL="0" rtl="0" algn="l">
                        <a:spcBef>
                          <a:spcPts val="0"/>
                        </a:spcBef>
                        <a:spcAft>
                          <a:spcPts val="0"/>
                        </a:spcAft>
                        <a:buNone/>
                      </a:pPr>
                      <a:r>
                        <a:t/>
                      </a:r>
                      <a:endParaRPr/>
                    </a:p>
                    <a:p>
                      <a:pPr indent="0" lvl="0" marL="0" rtl="0" algn="l">
                        <a:spcBef>
                          <a:spcPts val="0"/>
                        </a:spcBef>
                        <a:spcAft>
                          <a:spcPts val="0"/>
                        </a:spcAft>
                        <a:buNone/>
                      </a:pPr>
                      <a:r>
                        <a:t/>
                      </a:r>
                      <a:endParaRPr/>
                    </a:p>
                    <a:p>
                      <a:pPr indent="0" lvl="0" marL="0" rtl="0" algn="l">
                        <a:spcBef>
                          <a:spcPts val="0"/>
                        </a:spcBef>
                        <a:spcAft>
                          <a:spcPts val="0"/>
                        </a:spcAft>
                        <a:buNone/>
                      </a:pPr>
                      <a:r>
                        <a:t/>
                      </a:r>
                      <a:endParaRPr/>
                    </a:p>
                  </a:txBody>
                  <a:tcPr marT="91425" marB="91425" marR="91425" marL="91425"/>
                </a:tc>
                <a:tc>
                  <a:txBody>
                    <a:bodyPr/>
                    <a:lstStyle/>
                    <a:p>
                      <a:pPr indent="0" lvl="0" marL="0" rtl="0" algn="l">
                        <a:spcBef>
                          <a:spcPts val="0"/>
                        </a:spcBef>
                        <a:spcAft>
                          <a:spcPts val="0"/>
                        </a:spcAft>
                        <a:buNone/>
                      </a:pPr>
                      <a:r>
                        <a:t/>
                      </a:r>
                      <a:endParaRPr/>
                    </a:p>
                  </a:txBody>
                  <a:tcPr marT="91425" marB="91425" marR="91425" marL="91425"/>
                </a:tc>
              </a:tr>
            </a:tbl>
          </a:graphicData>
        </a:graphic>
      </p:graphicFrame>
      <p:pic>
        <p:nvPicPr>
          <p:cNvPr id="173" name="Google Shape;173;p19"/>
          <p:cNvPicPr preferRelativeResize="0"/>
          <p:nvPr/>
        </p:nvPicPr>
        <p:blipFill>
          <a:blip r:embed="rId3">
            <a:alphaModFix/>
          </a:blip>
          <a:stretch>
            <a:fillRect/>
          </a:stretch>
        </p:blipFill>
        <p:spPr>
          <a:xfrm>
            <a:off x="5429250" y="512375"/>
            <a:ext cx="1832750" cy="827698"/>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77" name="Shape 177"/>
        <p:cNvGrpSpPr/>
        <p:nvPr/>
      </p:nvGrpSpPr>
      <p:grpSpPr>
        <a:xfrm>
          <a:off x="0" y="0"/>
          <a:ext cx="0" cy="0"/>
          <a:chOff x="0" y="0"/>
          <a:chExt cx="0" cy="0"/>
        </a:xfrm>
      </p:grpSpPr>
      <p:sp>
        <p:nvSpPr>
          <p:cNvPr id="178" name="Google Shape;178;p20"/>
          <p:cNvSpPr txBox="1"/>
          <p:nvPr/>
        </p:nvSpPr>
        <p:spPr>
          <a:xfrm>
            <a:off x="955775" y="197075"/>
            <a:ext cx="6690600" cy="295500"/>
          </a:xfrm>
          <a:prstGeom prst="rect">
            <a:avLst/>
          </a:prstGeom>
          <a:noFill/>
          <a:ln>
            <a:noFill/>
          </a:ln>
        </p:spPr>
        <p:txBody>
          <a:bodyPr anchorCtr="0" anchor="t" bIns="91425" lIns="91425" spcFirstLastPara="1" rIns="91425" wrap="square" tIns="91425">
            <a:noAutofit/>
          </a:bodyPr>
          <a:lstStyle/>
          <a:p>
            <a:pPr indent="0" lvl="0" marL="0" rtl="0" algn="ctr">
              <a:spcBef>
                <a:spcPts val="0"/>
              </a:spcBef>
              <a:spcAft>
                <a:spcPts val="0"/>
              </a:spcAft>
              <a:buNone/>
            </a:pPr>
            <a:r>
              <a:rPr lang="en" u="sng">
                <a:solidFill>
                  <a:schemeClr val="dk2"/>
                </a:solidFill>
                <a:latin typeface="Calibri"/>
                <a:ea typeface="Calibri"/>
                <a:cs typeface="Calibri"/>
                <a:sym typeface="Calibri"/>
              </a:rPr>
              <a:t>The main man of the event - Maori chose Te Whero Whero of Waikato as King</a:t>
            </a:r>
            <a:endParaRPr u="sng">
              <a:solidFill>
                <a:schemeClr val="dk2"/>
              </a:solidFill>
              <a:latin typeface="Calibri"/>
              <a:ea typeface="Calibri"/>
              <a:cs typeface="Calibri"/>
              <a:sym typeface="Calibri"/>
            </a:endParaRPr>
          </a:p>
        </p:txBody>
      </p:sp>
      <p:sp>
        <p:nvSpPr>
          <p:cNvPr id="179" name="Google Shape;179;p20"/>
          <p:cNvSpPr txBox="1"/>
          <p:nvPr/>
        </p:nvSpPr>
        <p:spPr>
          <a:xfrm>
            <a:off x="433550" y="847400"/>
            <a:ext cx="8247300" cy="3941400"/>
          </a:xfrm>
          <a:prstGeom prst="rect">
            <a:avLst/>
          </a:prstGeom>
          <a:noFill/>
          <a:ln>
            <a:noFill/>
          </a:ln>
        </p:spPr>
        <p:txBody>
          <a:bodyPr anchorCtr="0" anchor="t" bIns="91425" lIns="91425" spcFirstLastPara="1" rIns="91425" wrap="square" tIns="91425">
            <a:noAutofit/>
          </a:bodyPr>
          <a:lstStyle/>
          <a:p>
            <a:pPr indent="-342900" lvl="0" marL="457200" rtl="0" algn="l">
              <a:spcBef>
                <a:spcPts val="0"/>
              </a:spcBef>
              <a:spcAft>
                <a:spcPts val="0"/>
              </a:spcAft>
              <a:buClr>
                <a:schemeClr val="dk2"/>
              </a:buClr>
              <a:buSzPts val="1800"/>
              <a:buFont typeface="Calibri"/>
              <a:buChar char="●"/>
            </a:pPr>
            <a:r>
              <a:rPr lang="en" sz="1800">
                <a:solidFill>
                  <a:schemeClr val="dk2"/>
                </a:solidFill>
                <a:latin typeface="Calibri"/>
                <a:ea typeface="Calibri"/>
                <a:cs typeface="Calibri"/>
                <a:sym typeface="Calibri"/>
              </a:rPr>
              <a:t>He was living in Manukau in 1840 when the treaty came down for signing. He refused to sign it but he was friendly towards the Pakeha government and was one of the chiefs who sold land to the government in the Manukau area. However he protested to Queen Victoria over the 1846 instruction that all land not actually occupied or cultivated by Maori was to be regarded as Crown property. He said it was against the guarantees of the Treaty of Waitangi.</a:t>
            </a:r>
            <a:endParaRPr sz="1800">
              <a:solidFill>
                <a:schemeClr val="dk2"/>
              </a:solidFill>
              <a:latin typeface="Calibri"/>
              <a:ea typeface="Calibri"/>
              <a:cs typeface="Calibri"/>
              <a:sym typeface="Calibri"/>
            </a:endParaRPr>
          </a:p>
          <a:p>
            <a:pPr indent="-342900" lvl="0" marL="457200" rtl="0" algn="l">
              <a:spcBef>
                <a:spcPts val="0"/>
              </a:spcBef>
              <a:spcAft>
                <a:spcPts val="0"/>
              </a:spcAft>
              <a:buClr>
                <a:schemeClr val="dk2"/>
              </a:buClr>
              <a:buSzPts val="1800"/>
              <a:buFont typeface="Calibri"/>
              <a:buChar char="●"/>
            </a:pPr>
            <a:r>
              <a:rPr lang="en" sz="1800">
                <a:solidFill>
                  <a:schemeClr val="dk2"/>
                </a:solidFill>
                <a:latin typeface="Calibri"/>
                <a:ea typeface="Calibri"/>
                <a:cs typeface="Calibri"/>
                <a:sym typeface="Calibri"/>
              </a:rPr>
              <a:t>He had mana whenua (land) because Waikato had a famous mountain called Taupiri; burial grounds of ancestors mentioned in songs, poems and stories; the Waikato River, which was the mother of the tribes.</a:t>
            </a:r>
            <a:endParaRPr sz="1800">
              <a:solidFill>
                <a:schemeClr val="dk2"/>
              </a:solidFill>
              <a:latin typeface="Calibri"/>
              <a:ea typeface="Calibri"/>
              <a:cs typeface="Calibri"/>
              <a:sym typeface="Calibri"/>
            </a:endParaRPr>
          </a:p>
          <a:p>
            <a:pPr indent="-342900" lvl="0" marL="457200" rtl="0" algn="l">
              <a:spcBef>
                <a:spcPts val="0"/>
              </a:spcBef>
              <a:spcAft>
                <a:spcPts val="0"/>
              </a:spcAft>
              <a:buClr>
                <a:schemeClr val="dk2"/>
              </a:buClr>
              <a:buSzPts val="1800"/>
              <a:buFont typeface="Calibri"/>
              <a:buChar char="●"/>
            </a:pPr>
            <a:r>
              <a:rPr lang="en" sz="1800">
                <a:solidFill>
                  <a:schemeClr val="dk2"/>
                </a:solidFill>
                <a:latin typeface="Calibri"/>
                <a:ea typeface="Calibri"/>
                <a:cs typeface="Calibri"/>
                <a:sym typeface="Calibri"/>
              </a:rPr>
              <a:t>He had mana kai (food) because the Waikato had good plentiful foods.</a:t>
            </a:r>
            <a:endParaRPr sz="1800">
              <a:solidFill>
                <a:schemeClr val="dk2"/>
              </a:solidFill>
              <a:latin typeface="Calibri"/>
              <a:ea typeface="Calibri"/>
              <a:cs typeface="Calibri"/>
              <a:sym typeface="Calibri"/>
            </a:endParaRPr>
          </a:p>
          <a:p>
            <a:pPr indent="-342900" lvl="0" marL="457200" rtl="0" algn="l">
              <a:spcBef>
                <a:spcPts val="0"/>
              </a:spcBef>
              <a:spcAft>
                <a:spcPts val="0"/>
              </a:spcAft>
              <a:buClr>
                <a:schemeClr val="dk2"/>
              </a:buClr>
              <a:buSzPts val="1800"/>
              <a:buFont typeface="Calibri"/>
              <a:buChar char="●"/>
            </a:pPr>
            <a:r>
              <a:rPr lang="en" sz="1800">
                <a:solidFill>
                  <a:schemeClr val="dk2"/>
                </a:solidFill>
                <a:latin typeface="Calibri"/>
                <a:ea typeface="Calibri"/>
                <a:cs typeface="Calibri"/>
                <a:sym typeface="Calibri"/>
              </a:rPr>
              <a:t>He had mana tangata (human) because his family was connected with leaders of all the main ancestral canoes; his father was the leading tohunga of the tribe. He had been a great warrior. He was said to have killed 150 prisoners with his mere in 1831 when he led an expedition into Taranaki.</a:t>
            </a:r>
            <a:endParaRPr sz="1800">
              <a:solidFill>
                <a:schemeClr val="dk2"/>
              </a:solidFill>
              <a:latin typeface="Calibri"/>
              <a:ea typeface="Calibri"/>
              <a:cs typeface="Calibri"/>
              <a:sym typeface="Calibri"/>
            </a:endParaRPr>
          </a:p>
        </p:txBody>
      </p:sp>
    </p:spTree>
  </p:cSld>
  <p:clrMapOvr>
    <a:masterClrMapping/>
  </p:clrMapOvr>
</p:sld>
</file>

<file path=ppt/slides/slide9.xml><?xml version="1.0" encoding="utf-8"?>
<p:sld xmlns:a="http://schemas.openxmlformats.org/drawingml/2006/main" xmlns:r="http://schemas.openxmlformats.org/officeDocument/2006/relationships" xmlns:mc="http://schemas.openxmlformats.org/markup-compatibility/2006" xmlns:mv="urn:schemas-microsoft-com:mac:vml" xmlns:p="http://schemas.openxmlformats.org/presentationml/2006/main"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4="http://schemas.microsoft.com/office/powerpoint/2010/main" xmlns:p15="http://schemas.microsoft.com/office/powerpoint/2012/main" xmlns:ahyp="http://schemas.microsoft.com/office/drawing/2018/hyperlinkcolor">
  <p:cSld>
    <p:spTree>
      <p:nvGrpSpPr>
        <p:cNvPr id="183" name="Shape 183"/>
        <p:cNvGrpSpPr/>
        <p:nvPr/>
      </p:nvGrpSpPr>
      <p:grpSpPr>
        <a:xfrm>
          <a:off x="0" y="0"/>
          <a:ext cx="0" cy="0"/>
          <a:chOff x="0" y="0"/>
          <a:chExt cx="0" cy="0"/>
        </a:xfrm>
      </p:grpSpPr>
      <p:sp>
        <p:nvSpPr>
          <p:cNvPr id="184" name="Google Shape;184;p21"/>
          <p:cNvSpPr txBox="1"/>
          <p:nvPr>
            <p:ph type="title"/>
          </p:nvPr>
        </p:nvSpPr>
        <p:spPr>
          <a:xfrm>
            <a:off x="819150" y="845600"/>
            <a:ext cx="3709200" cy="1383000"/>
          </a:xfrm>
          <a:prstGeom prst="rect">
            <a:avLst/>
          </a:prstGeom>
        </p:spPr>
        <p:txBody>
          <a:bodyPr anchorCtr="0" anchor="t" bIns="91425" lIns="91425" spcFirstLastPara="1" rIns="91425" wrap="square" tIns="91425">
            <a:normAutofit/>
          </a:bodyPr>
          <a:lstStyle/>
          <a:p>
            <a:pPr indent="0" lvl="0" marL="0" rtl="0" algn="l">
              <a:spcBef>
                <a:spcPts val="0"/>
              </a:spcBef>
              <a:spcAft>
                <a:spcPts val="0"/>
              </a:spcAft>
              <a:buNone/>
            </a:pPr>
            <a:r>
              <a:rPr lang="en"/>
              <a:t>Task 2</a:t>
            </a:r>
            <a:endParaRPr/>
          </a:p>
        </p:txBody>
      </p:sp>
      <p:sp>
        <p:nvSpPr>
          <p:cNvPr id="185" name="Google Shape;185;p21"/>
          <p:cNvSpPr txBox="1"/>
          <p:nvPr>
            <p:ph idx="1" type="body"/>
          </p:nvPr>
        </p:nvSpPr>
        <p:spPr>
          <a:xfrm>
            <a:off x="830700" y="2319050"/>
            <a:ext cx="3709200" cy="2119800"/>
          </a:xfrm>
          <a:prstGeom prst="rect">
            <a:avLst/>
          </a:prstGeom>
        </p:spPr>
        <p:txBody>
          <a:bodyPr anchorCtr="0" anchor="t" bIns="91425" lIns="91425" spcFirstLastPara="1" rIns="91425" wrap="square" tIns="91425">
            <a:normAutofit/>
          </a:bodyPr>
          <a:lstStyle/>
          <a:p>
            <a:pPr indent="0" lvl="0" marL="0" rtl="0" algn="l">
              <a:spcBef>
                <a:spcPts val="0"/>
              </a:spcBef>
              <a:spcAft>
                <a:spcPts val="1200"/>
              </a:spcAft>
              <a:buNone/>
            </a:pPr>
            <a:r>
              <a:rPr lang="en"/>
              <a:t>Imagine that you have been given the job of promoting Te Whero Whero of Waikato as king to the Maori people. Using slide 8 write a speech to persuade people to choose him as king.</a:t>
            </a:r>
            <a:endParaRPr/>
          </a:p>
        </p:txBody>
      </p:sp>
      <p:pic>
        <p:nvPicPr>
          <p:cNvPr id="186" name="Google Shape;186;p21"/>
          <p:cNvPicPr preferRelativeResize="0"/>
          <p:nvPr/>
        </p:nvPicPr>
        <p:blipFill>
          <a:blip r:embed="rId3">
            <a:alphaModFix/>
          </a:blip>
          <a:stretch>
            <a:fillRect/>
          </a:stretch>
        </p:blipFill>
        <p:spPr>
          <a:xfrm>
            <a:off x="4528350" y="453250"/>
            <a:ext cx="4068225" cy="4237000"/>
          </a:xfrm>
          <a:prstGeom prst="rect">
            <a:avLst/>
          </a:prstGeom>
          <a:noFill/>
          <a:ln>
            <a:noFill/>
          </a:ln>
        </p:spPr>
      </p:pic>
    </p:spTree>
  </p:cSld>
  <p:clrMapOvr>
    <a:masterClrMapping/>
  </p:clrMapOvr>
</p:sld>
</file>

<file path=ppt/theme/theme1.xml><?xml version="1.0" encoding="utf-8"?>
<a:theme xmlns:a="http://schemas.openxmlformats.org/drawingml/2006/main" xmlns:r="http://schemas.openxmlformats.org/officeDocument/2006/relationships">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

<file path=ppt/theme/theme2.xml><?xml version="1.0" encoding="utf-8"?>
<a:theme xmlns:a="http://schemas.openxmlformats.org/drawingml/2006/main" xmlns:r="http://schemas.openxmlformats.org/officeDocument/2006/relationships" name="Shift">
  <a:themeElements>
    <a:clrScheme name="Shift">
      <a:dk1>
        <a:srgbClr val="FFFFFF"/>
      </a:dk1>
      <a:lt1>
        <a:srgbClr val="AF7B51"/>
      </a:lt1>
      <a:dk2>
        <a:srgbClr val="233A44"/>
      </a:dk2>
      <a:lt2>
        <a:srgbClr val="D9D9D9"/>
      </a:lt2>
      <a:accent1>
        <a:srgbClr val="00796B"/>
      </a:accent1>
      <a:accent2>
        <a:srgbClr val="D9563F"/>
      </a:accent2>
      <a:accent3>
        <a:srgbClr val="C4A15A"/>
      </a:accent3>
      <a:accent4>
        <a:srgbClr val="14F597"/>
      </a:accent4>
      <a:accent5>
        <a:srgbClr val="3D4594"/>
      </a:accent5>
      <a:accent6>
        <a:srgbClr val="163EF5"/>
      </a:accent6>
      <a:hlink>
        <a:srgbClr val="3D4594"/>
      </a:hlink>
      <a:folHlink>
        <a:srgbClr val="3D4594"/>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theme>
</file>