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roxima Nova"/>
      <p:regular r:id="rId7"/>
      <p:bold r:id="rId8"/>
      <p:italic r:id="rId9"/>
      <p:boldItalic r:id="rId10"/>
    </p:embeddedFont>
    <p:embeddedFont>
      <p:font typeface="Roboto"/>
      <p:regular r:id="rId11"/>
      <p:bold r:id="rId12"/>
      <p:italic r:id="rId13"/>
      <p:boldItalic r:id="rId14"/>
    </p:embeddedFont>
    <p:embeddedFont>
      <p:font typeface="Alfa Slab On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font" Target="fonts/ProximaNova-boldItalic.fntdata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roximaNova-italic.fntdata"/><Relationship Id="rId15" Type="http://schemas.openxmlformats.org/officeDocument/2006/relationships/font" Target="fonts/AlfaSlabOne-regular.fntdata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roximaNova-regular.fntdata"/><Relationship Id="rId8" Type="http://schemas.openxmlformats.org/officeDocument/2006/relationships/font" Target="fonts/ProximaNo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491efcfe5f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491efcfe5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100" u="sng"/>
              <a:t>Kia Tau karakia</a:t>
            </a:r>
            <a:endParaRPr sz="3100" u="sng"/>
          </a:p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91800" y="1463475"/>
            <a:ext cx="8360400" cy="30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Kia tau ki a tātou katoa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Te atawhai o tō tātou Ariki, a Ihu Karaiti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Me te aroha o te Atua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Me te whiwhinga-tahitanga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Ki te wairua tapu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Ake, ake, ake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Amine</a:t>
            </a:r>
            <a:endParaRPr sz="360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