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2692399" y="3522131"/>
            <a:ext cx="6815668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263160" y="5055443"/>
            <a:ext cx="244907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0" name="Google Shape;6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/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1041426" y="1041398"/>
            <a:ext cx="10105974" cy="333587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6" name="Google Shape;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/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69" name="Google Shape;69;p12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2" name="Google Shape;7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1pPr>
            <a:lvl2pPr indent="-228600" lvl="1" marL="9144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2pPr>
            <a:lvl3pPr indent="-228600" lvl="2" marL="1371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3pPr>
            <a:lvl4pPr indent="-228600" lvl="3" marL="18288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4pPr>
            <a:lvl5pPr indent="-228600" lvl="4" marL="22860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/>
        </p:nvSpPr>
        <p:spPr>
          <a:xfrm>
            <a:off x="907732" y="504329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0645986" y="245223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6" name="Google Shape;8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/>
        </p:nvSpPr>
        <p:spPr>
          <a:xfrm>
            <a:off x="907732" y="504329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0645986" y="22236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92" name="Google Shape;92;p15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5" name="Google Shape;9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1295399" y="4470398"/>
            <a:ext cx="9609672" cy="14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99" name="Google Shape;99;p16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>
            <a:off x="1396169" y="2912533"/>
            <a:ext cx="3514498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6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6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39" name="Google Shape;39;p7"/>
          <p:cNvCxnSpPr/>
          <p:nvPr/>
        </p:nvCxnSpPr>
        <p:spPr>
          <a:xfrm>
            <a:off x="2012723" y="3710585"/>
            <a:ext cx="8163381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180671" y="2658533"/>
            <a:ext cx="4718305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46" name="Google Shape;46;p8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51" name="Google Shape;51;p9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4" name="Google Shape;5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386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0386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0386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386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386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0386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03859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03859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9.jpg"/><Relationship Id="rId7" Type="http://schemas.openxmlformats.org/officeDocument/2006/relationships/image" Target="../media/image26.png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22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static image?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A static image is an image which does not move. A static image gives us meaning through </a:t>
            </a:r>
            <a:r>
              <a:rPr lang="en-US" u="sng"/>
              <a:t>visual elements. </a:t>
            </a:r>
            <a:endParaRPr u="sng"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For example, </a:t>
            </a:r>
            <a:r>
              <a:rPr i="1" lang="en-US"/>
              <a:t>a movie poster</a:t>
            </a:r>
            <a:endParaRPr i="1"/>
          </a:p>
          <a:p>
            <a:pPr indent="-285750" lvl="0" marL="2857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20"/>
              <a:buChar char="•"/>
            </a:pPr>
            <a:r>
              <a:rPr b="1" lang="en-US" sz="2800"/>
              <a:t>How many more static image examples 				 can you think of? </a:t>
            </a: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08" name="Google Shape;10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39837" y="172890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110" name="Google Shape;11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11" name="Google Shape;11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113" name="Google Shape;11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14" name="Google Shape;11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116" name="Google Shape;11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17" name="Google Shape;11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119" name="Google Shape;11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20" name="Google Shape;12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23" name="Google Shape;12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26" name="Google Shape;12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128" name="Google Shape;12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29" name="Google Shape;12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32" name="Google Shape;13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134" name="Google Shape;13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35" name="Google Shape;13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137" name="Google Shape;13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38" name="Google Shape;13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41" name="Google Shape;14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143" name="Google Shape;14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44" name="Google Shape;14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146" name="Google Shape;14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47" name="Google Shape;14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149" name="Google Shape;14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50" name="Google Shape;15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152" name="Google Shape;15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53" name="Google Shape;15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155" name="Google Shape;15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56" name="Google Shape;15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59" name="Google Shape;15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62" name="Google Shape;16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65" name="Google Shape;16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68" name="Google Shape;16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71" name="Google Shape;17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74" name="Google Shape;17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77" name="Google Shape;17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179" name="Google Shape;17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80" name="Google Shape;18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83" name="Google Shape;18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185" name="Google Shape;18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86" name="Google Shape;18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188" name="Google Shape;18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89" name="Google Shape;18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92" name="Google Shape;19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194" name="Google Shape;19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95" name="Google Shape;19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198" name="Google Shape;19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01" name="Google Shape;20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04" name="Google Shape;20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07" name="Google Shape;20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10" name="Google Shape;21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13" name="Google Shape;21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16" name="Google Shape;21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218" name="Google Shape;21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19" name="Google Shape;21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221" name="Google Shape;22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22" name="Google Shape;22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224" name="Google Shape;22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25" name="Google Shape;22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227" name="Google Shape;22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28" name="Google Shape;22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230" name="Google Shape;23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31" name="Google Shape;23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233" name="Google Shape;23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34" name="Google Shape;23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37" name="Google Shape;23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40" name="Google Shape;24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242" name="Google Shape;24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43" name="Google Shape;24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46" name="Google Shape;24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248" name="Google Shape;24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49" name="Google Shape;24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251" name="Google Shape;25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52" name="Google Shape;25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254" name="Google Shape;25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55" name="Google Shape;25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257" name="Google Shape;25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58" name="Google Shape;25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61" name="Google Shape;261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263" name="Google Shape;263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64" name="Google Shape;264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266" name="Google Shape;266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67" name="Google Shape;267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269" name="Google Shape;269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70" name="Google Shape;270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272" name="Google Shape;272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73" name="Google Shape;273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76" name="Google Shape;276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278" name="Google Shape;278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79" name="Google Shape;279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281" name="Google Shape;281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82" name="Google Shape;282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284" name="Google Shape;284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85" name="Google Shape;285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287" name="Google Shape;287;p17"/>
          <p:cNvGrpSpPr/>
          <p:nvPr/>
        </p:nvGrpSpPr>
        <p:grpSpPr>
          <a:xfrm>
            <a:off x="9851134" y="4828031"/>
            <a:ext cx="1207013" cy="1123025"/>
            <a:chOff x="-1" y="-1"/>
            <a:chExt cx="1207012" cy="1123024"/>
          </a:xfrm>
        </p:grpSpPr>
        <p:sp>
          <p:nvSpPr>
            <p:cNvPr id="288" name="Google Shape;288;p17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6"/>
          <p:cNvSpPr txBox="1"/>
          <p:nvPr>
            <p:ph idx="4294967295" type="body"/>
          </p:nvPr>
        </p:nvSpPr>
        <p:spPr>
          <a:xfrm>
            <a:off x="1170432" y="899541"/>
            <a:ext cx="11241025" cy="4550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Church</a:t>
            </a:r>
            <a:endParaRPr/>
          </a:p>
          <a:p>
            <a:pPr indent="0" lvl="0" marL="0" rtl="0" algn="l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/>
              <a:t>Play area</a:t>
            </a:r>
            <a:endParaRPr/>
          </a:p>
          <a:p>
            <a:pPr indent="0" lvl="0" marL="0" rtl="0" algn="l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/>
              <a:t>Cinema</a:t>
            </a:r>
            <a:endParaRPr/>
          </a:p>
          <a:p>
            <a:pPr indent="0" lvl="0" marL="0" rtl="0" algn="l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/>
              <a:t>Beach</a:t>
            </a:r>
            <a:endParaRPr/>
          </a:p>
          <a:p>
            <a:pPr indent="0" lvl="0" marL="0" rtl="0" algn="l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/>
              <a:t>Fast food</a:t>
            </a:r>
            <a:endParaRPr/>
          </a:p>
          <a:p>
            <a:pPr indent="0" lvl="0" marL="0" rtl="0" algn="l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/>
              <a:t>Library</a:t>
            </a:r>
            <a:endParaRPr/>
          </a:p>
        </p:txBody>
      </p:sp>
      <p:pic>
        <p:nvPicPr>
          <p:cNvPr descr="Picture 11" id="743" name="Google Shape;7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421" y="702401"/>
            <a:ext cx="1782793" cy="178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3" id="744" name="Google Shape;7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094" y="2593698"/>
            <a:ext cx="1386270" cy="138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7" id="745" name="Google Shape;7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4080" y="3677537"/>
            <a:ext cx="1532384" cy="1532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8" id="746" name="Google Shape;74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346" y="2369395"/>
            <a:ext cx="1610584" cy="161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" id="747" name="Google Shape;74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55334" y="4390920"/>
            <a:ext cx="1620982" cy="1620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748" name="Google Shape;748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6082" y="599083"/>
            <a:ext cx="1930401" cy="193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 txBox="1"/>
          <p:nvPr>
            <p:ph type="title"/>
          </p:nvPr>
        </p:nvSpPr>
        <p:spPr>
          <a:xfrm>
            <a:off x="1298578" y="811443"/>
            <a:ext cx="9601198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88"/>
              <a:buFont typeface="Century Gothic"/>
              <a:buNone/>
            </a:pPr>
            <a:r>
              <a:rPr lang="en-US" sz="3888"/>
              <a:t>What do these two symbols mean to you?</a:t>
            </a:r>
            <a:endParaRPr/>
          </a:p>
        </p:txBody>
      </p:sp>
      <p:pic>
        <p:nvPicPr>
          <p:cNvPr descr="Content Placeholder 6" id="754" name="Google Shape;7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8104" y="2560638"/>
            <a:ext cx="2478991" cy="3309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nt Placeholder 7" id="755" name="Google Shape;755;p27"/>
          <p:cNvPicPr preferRelativeResize="0"/>
          <p:nvPr/>
        </p:nvPicPr>
        <p:blipFill rotWithShape="1">
          <a:blip r:embed="rId4">
            <a:alphaModFix/>
          </a:blip>
          <a:srcRect b="10766" l="0" r="0" t="0"/>
          <a:stretch/>
        </p:blipFill>
        <p:spPr>
          <a:xfrm>
            <a:off x="6181725" y="2645328"/>
            <a:ext cx="4718050" cy="280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Placeholder 7" id="760" name="Google Shape;7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7768" y="799211"/>
            <a:ext cx="3429001" cy="48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28"/>
          <p:cNvSpPr txBox="1"/>
          <p:nvPr>
            <p:ph idx="4294967295" type="body"/>
          </p:nvPr>
        </p:nvSpPr>
        <p:spPr>
          <a:xfrm>
            <a:off x="938783" y="1152715"/>
            <a:ext cx="5986274" cy="2438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7170" lvl="0" marL="217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8"/>
              <a:buChar char="•"/>
            </a:pPr>
            <a:r>
              <a:rPr lang="en-US" sz="1824"/>
              <a:t>The candle and the wire together represent the symbol for </a:t>
            </a:r>
            <a:r>
              <a:rPr b="1" lang="en-US"/>
              <a:t>Amnesty International. </a:t>
            </a:r>
            <a:endParaRPr b="1"/>
          </a:p>
          <a:p>
            <a:pPr indent="-217170" lvl="0" marL="21717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98"/>
              <a:buChar char="•"/>
            </a:pPr>
            <a:r>
              <a:rPr lang="en-US" sz="1824"/>
              <a:t>Amnesty International ‘is a global movement of more than 7 million people who take injustice personally.’</a:t>
            </a:r>
            <a:endParaRPr/>
          </a:p>
          <a:p>
            <a:pPr indent="-217170" lvl="0" marL="21717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98"/>
              <a:buChar char="•"/>
            </a:pPr>
            <a:r>
              <a:rPr lang="en-US" sz="1824"/>
              <a:t>Amnesty International ‘are funded by members and people like you. We are independent of any political ideology, economic interest or religion.’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Placeholder 4" id="766" name="Google Shape;7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7013" y="722020"/>
            <a:ext cx="3619233" cy="5356464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29"/>
          <p:cNvSpPr txBox="1"/>
          <p:nvPr>
            <p:ph idx="1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/>
              <a:t>What symbols can you see in the film poster?</a:t>
            </a:r>
            <a:endParaRPr/>
          </a:p>
        </p:txBody>
      </p:sp>
      <p:pic>
        <p:nvPicPr>
          <p:cNvPr descr="Picture 5" id="768" name="Google Shape;7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4478" y="1165689"/>
            <a:ext cx="2277120" cy="1593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ent Placeholder 4" id="773" name="Google Shape;7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3979" y="723937"/>
            <a:ext cx="3617914" cy="53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0"/>
          <p:cNvSpPr txBox="1"/>
          <p:nvPr>
            <p:ph idx="4294967295" type="body"/>
          </p:nvPr>
        </p:nvSpPr>
        <p:spPr>
          <a:xfrm>
            <a:off x="828316" y="1425262"/>
            <a:ext cx="3717926" cy="2438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18"/>
              <a:buChar char="•"/>
            </a:pPr>
            <a:r>
              <a:rPr lang="en-US" sz="2016"/>
              <a:t>Looks like a magical, mysterious forest like background-adventure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18"/>
              <a:buChar char="•"/>
            </a:pPr>
            <a:r>
              <a:rPr lang="en-US" sz="2016"/>
              <a:t>Red hair-she is fiery &amp; fearless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18"/>
              <a:buChar char="•"/>
            </a:pPr>
            <a:r>
              <a:rPr lang="en-US" sz="2016"/>
              <a:t>Bow &amp; arrow-symbol of a fight</a:t>
            </a:r>
            <a:endParaRPr/>
          </a:p>
        </p:txBody>
      </p:sp>
      <p:sp>
        <p:nvSpPr>
          <p:cNvPr id="775" name="Google Shape;775;p30"/>
          <p:cNvSpPr/>
          <p:nvPr/>
        </p:nvSpPr>
        <p:spPr>
          <a:xfrm rot="-1339393">
            <a:off x="4128820" y="4414347"/>
            <a:ext cx="2992583" cy="4710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30"/>
          <p:cNvSpPr/>
          <p:nvPr/>
        </p:nvSpPr>
        <p:spPr>
          <a:xfrm>
            <a:off x="3931448" y="1812187"/>
            <a:ext cx="2992583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30"/>
          <p:cNvSpPr/>
          <p:nvPr/>
        </p:nvSpPr>
        <p:spPr>
          <a:xfrm rot="-1339393">
            <a:off x="3884186" y="3218809"/>
            <a:ext cx="4253794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782" name="Google Shape;7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5235" y="609168"/>
            <a:ext cx="3144838" cy="5649913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31"/>
          <p:cNvSpPr/>
          <p:nvPr/>
        </p:nvSpPr>
        <p:spPr>
          <a:xfrm rot="497127">
            <a:off x="4554968" y="5354937"/>
            <a:ext cx="2992583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4354009" y="1004487"/>
            <a:ext cx="2992583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31"/>
          <p:cNvSpPr/>
          <p:nvPr/>
        </p:nvSpPr>
        <p:spPr>
          <a:xfrm rot="-522187">
            <a:off x="4089251" y="3026952"/>
            <a:ext cx="3643431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790" name="Google Shape;7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096" y="704850"/>
            <a:ext cx="4087813" cy="542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32"/>
          <p:cNvSpPr/>
          <p:nvPr/>
        </p:nvSpPr>
        <p:spPr>
          <a:xfrm>
            <a:off x="4230627" y="4174240"/>
            <a:ext cx="4467540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32"/>
          <p:cNvSpPr/>
          <p:nvPr/>
        </p:nvSpPr>
        <p:spPr>
          <a:xfrm>
            <a:off x="4414675" y="1833071"/>
            <a:ext cx="2992583" cy="47105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32"/>
          <p:cNvSpPr/>
          <p:nvPr/>
        </p:nvSpPr>
        <p:spPr>
          <a:xfrm rot="-522187">
            <a:off x="4041909" y="2812357"/>
            <a:ext cx="4647375" cy="4710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3"/>
          <p:cNvSpPr txBox="1"/>
          <p:nvPr>
            <p:ph idx="4294967295" type="title"/>
          </p:nvPr>
        </p:nvSpPr>
        <p:spPr>
          <a:xfrm>
            <a:off x="1203235" y="696619"/>
            <a:ext cx="9601201" cy="1303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1" lang="en-US" sz="4000"/>
              <a:t>Check your knowledge of symbols…</a:t>
            </a:r>
            <a:endParaRPr/>
          </a:p>
        </p:txBody>
      </p:sp>
      <p:sp>
        <p:nvSpPr>
          <p:cNvPr id="799" name="Google Shape;799;p33"/>
          <p:cNvSpPr txBox="1"/>
          <p:nvPr>
            <p:ph idx="4294967295" type="body"/>
          </p:nvPr>
        </p:nvSpPr>
        <p:spPr>
          <a:xfrm>
            <a:off x="1203235" y="2023768"/>
            <a:ext cx="9783765" cy="114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</a:pPr>
            <a:r>
              <a:rPr lang="en-US" sz="3700"/>
              <a:t>Can you guess the Disney films based on these emojis?</a:t>
            </a:r>
            <a:endParaRPr/>
          </a:p>
        </p:txBody>
      </p:sp>
      <p:pic>
        <p:nvPicPr>
          <p:cNvPr descr="Picture 3" id="800" name="Google Shape;8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6110" y="4589707"/>
            <a:ext cx="3898906" cy="552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801" name="Google Shape;80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6110" y="5290463"/>
            <a:ext cx="3195667" cy="562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802" name="Google Shape;80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6110" y="3850154"/>
            <a:ext cx="2938000" cy="569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803" name="Google Shape;803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823" y="3916224"/>
            <a:ext cx="1719651" cy="580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804" name="Google Shape;804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95823" y="3180420"/>
            <a:ext cx="1363823" cy="669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805" name="Google Shape;805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06110" y="3137683"/>
            <a:ext cx="629894" cy="581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806" name="Google Shape;806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95823" y="5207222"/>
            <a:ext cx="4147777" cy="552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2" id="807" name="Google Shape;807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5823" y="4562678"/>
            <a:ext cx="3177014" cy="551614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33"/>
          <p:cNvSpPr txBox="1"/>
          <p:nvPr/>
        </p:nvSpPr>
        <p:spPr>
          <a:xfrm>
            <a:off x="1248638" y="3361047"/>
            <a:ext cx="9692642" cy="3467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Century Gothic"/>
              <a:buNone/>
            </a:pPr>
            <a:r>
              <a:t/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Century Gothic"/>
              <a:buNone/>
            </a:pPr>
            <a:r>
              <a:t/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68"/>
              <a:buFont typeface="Century Gothic"/>
              <a:buNone/>
            </a:pPr>
            <a:r>
              <a:rPr b="0" i="0" lang="en-US" sz="2068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</a:t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Century Gothic"/>
              <a:buNone/>
            </a:pPr>
            <a:r>
              <a:t/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Century Gothic"/>
              <a:buNone/>
            </a:pPr>
            <a:r>
              <a:t/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4"/>
              <a:buFont typeface="Century Gothic"/>
              <a:buNone/>
            </a:pPr>
            <a:r>
              <a:t/>
            </a:r>
            <a:endParaRPr b="0" i="0" sz="233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4"/>
          <p:cNvSpPr txBox="1"/>
          <p:nvPr>
            <p:ph idx="4294967295" type="title"/>
          </p:nvPr>
        </p:nvSpPr>
        <p:spPr>
          <a:xfrm>
            <a:off x="1203235" y="696619"/>
            <a:ext cx="9601201" cy="1303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b="1" lang="en-US" sz="4000"/>
              <a:t>Now create your own!</a:t>
            </a:r>
            <a:endParaRPr/>
          </a:p>
        </p:txBody>
      </p:sp>
      <p:sp>
        <p:nvSpPr>
          <p:cNvPr id="814" name="Google Shape;814;p34"/>
          <p:cNvSpPr txBox="1"/>
          <p:nvPr>
            <p:ph idx="4294967295" type="body"/>
          </p:nvPr>
        </p:nvSpPr>
        <p:spPr>
          <a:xfrm>
            <a:off x="1203235" y="1719071"/>
            <a:ext cx="9783765" cy="452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/>
              <a:t>Use emojis to tell a story you know well. </a:t>
            </a:r>
            <a:endParaRPr/>
          </a:p>
        </p:txBody>
      </p:sp>
      <p:pic>
        <p:nvPicPr>
          <p:cNvPr descr="Picture 2" id="815" name="Google Shape;8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8347" y="2641294"/>
            <a:ext cx="3990976" cy="2190751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4"/>
          <p:cNvSpPr txBox="1"/>
          <p:nvPr/>
        </p:nvSpPr>
        <p:spPr>
          <a:xfrm>
            <a:off x="1085625" y="5041975"/>
            <a:ext cx="10477066" cy="1209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the universal meanings of the symbols help? Are they a disadvantage at all?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>
            <p:ph idx="1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What do you think the card is for?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What made you think of that idea?  </a:t>
            </a:r>
            <a:endParaRPr/>
          </a:p>
        </p:txBody>
      </p:sp>
      <p:pic>
        <p:nvPicPr>
          <p:cNvPr descr="Picture 4" id="295" name="Google Shape;2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4478" y="1141305"/>
            <a:ext cx="2277120" cy="1593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nt Placeholder 6" id="296" name="Google Shape;2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389062"/>
            <a:ext cx="5549942" cy="414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idx="4294967295" type="body"/>
          </p:nvPr>
        </p:nvSpPr>
        <p:spPr>
          <a:xfrm>
            <a:off x="768096" y="1389062"/>
            <a:ext cx="4840224" cy="2438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05740" lvl="0" marL="2057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7"/>
              <a:buChar char="•"/>
            </a:pPr>
            <a:r>
              <a:rPr lang="en-US" sz="1728"/>
              <a:t>Well the cake makes us think of a party or celebration.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7"/>
              <a:buChar char="•"/>
            </a:pPr>
            <a:r>
              <a:rPr lang="en-US" sz="1728"/>
              <a:t>Perhaps a birthday?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7"/>
              <a:buChar char="•"/>
            </a:pPr>
            <a:r>
              <a:rPr lang="en-US" sz="1728"/>
              <a:t>There is only 1 candle so maybe the card is for a 1</a:t>
            </a:r>
            <a:r>
              <a:rPr baseline="30000" lang="en-US"/>
              <a:t>st</a:t>
            </a:r>
            <a:r>
              <a:rPr lang="en-US" sz="1728"/>
              <a:t> birthday? </a:t>
            </a:r>
            <a:endParaRPr/>
          </a:p>
          <a:p>
            <a:pPr indent="-205740" lvl="0" marL="2057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7"/>
              <a:buChar char="•"/>
            </a:pPr>
            <a:r>
              <a:rPr lang="en-US" sz="1728"/>
              <a:t>All of these ideas are from the </a:t>
            </a:r>
            <a:r>
              <a:rPr b="1" lang="en-US"/>
              <a:t>symbol</a:t>
            </a:r>
            <a:r>
              <a:rPr lang="en-US" sz="1728"/>
              <a:t> used. (We could also talk about </a:t>
            </a:r>
            <a:r>
              <a:rPr b="1" lang="en-US"/>
              <a:t>size</a:t>
            </a:r>
            <a:r>
              <a:rPr lang="en-US" sz="1728"/>
              <a:t> and </a:t>
            </a:r>
            <a:r>
              <a:rPr b="1" lang="en-US"/>
              <a:t>colour</a:t>
            </a:r>
            <a:r>
              <a:rPr lang="en-US" sz="1728"/>
              <a:t>…)</a:t>
            </a:r>
            <a:endParaRPr/>
          </a:p>
        </p:txBody>
      </p:sp>
      <p:pic>
        <p:nvPicPr>
          <p:cNvPr descr="Content Placeholder 6" id="302" name="Google Shape;3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1389062"/>
            <a:ext cx="5549942" cy="414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>
            <p:ph type="title"/>
          </p:nvPr>
        </p:nvSpPr>
        <p:spPr>
          <a:xfrm>
            <a:off x="1295401" y="746976"/>
            <a:ext cx="9601198" cy="1539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Century Gothic"/>
              <a:buNone/>
            </a:pPr>
            <a:r>
              <a:rPr lang="en-US" sz="3900">
                <a:solidFill>
                  <a:srgbClr val="000000"/>
                </a:solidFill>
              </a:rPr>
              <a:t>Signs and Symbols are everywhere.</a:t>
            </a:r>
            <a:br>
              <a:rPr lang="en-US" sz="3900">
                <a:solidFill>
                  <a:srgbClr val="000000"/>
                </a:solidFill>
              </a:rPr>
            </a:br>
            <a:r>
              <a:rPr b="1" lang="en-US"/>
              <a:t>Why do we use them?</a:t>
            </a:r>
            <a:endParaRPr/>
          </a:p>
        </p:txBody>
      </p:sp>
      <p:pic>
        <p:nvPicPr>
          <p:cNvPr descr="Content Placeholder 6" id="308" name="Google Shape;3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9219" y="2557463"/>
            <a:ext cx="2213560" cy="331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309" name="Google Shape;30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5868" y="2754022"/>
            <a:ext cx="2514015" cy="3223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310" name="Google Shape;31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2" y="2943637"/>
            <a:ext cx="3115601" cy="2336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12" name="Google Shape;31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0"/>
            <p:cNvSpPr txBox="1"/>
            <p:nvPr/>
          </p:nvSpPr>
          <p:spPr>
            <a:xfrm>
              <a:off x="39837" y="172890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314" name="Google Shape;31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15" name="Google Shape;31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317" name="Google Shape;31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18" name="Google Shape;31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21" name="Google Shape;32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323" name="Google Shape;32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24" name="Google Shape;32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326" name="Google Shape;32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27" name="Google Shape;32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329" name="Google Shape;32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30" name="Google Shape;33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33" name="Google Shape;33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335" name="Google Shape;33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36" name="Google Shape;33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338" name="Google Shape;33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39" name="Google Shape;33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20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341" name="Google Shape;34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42" name="Google Shape;34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344" name="Google Shape;34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45" name="Google Shape;34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347" name="Google Shape;34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48" name="Google Shape;34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350" name="Google Shape;35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51" name="Google Shape;35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353" name="Google Shape;35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54" name="Google Shape;35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356" name="Google Shape;35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57" name="Google Shape;35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359" name="Google Shape;35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60" name="Google Shape;36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362" name="Google Shape;36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63" name="Google Shape;36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365" name="Google Shape;36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66" name="Google Shape;36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368" name="Google Shape;36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69" name="Google Shape;36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371" name="Google Shape;37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72" name="Google Shape;37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374" name="Google Shape;37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75" name="Google Shape;37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377" name="Google Shape;37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78" name="Google Shape;37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81" name="Google Shape;38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383" name="Google Shape;38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84" name="Google Shape;38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386" name="Google Shape;38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87" name="Google Shape;38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389" name="Google Shape;38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90" name="Google Shape;39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392" name="Google Shape;39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93" name="Google Shape;39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395" name="Google Shape;39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96" name="Google Shape;39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398" name="Google Shape;39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399" name="Google Shape;39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401" name="Google Shape;40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02" name="Google Shape;40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404" name="Google Shape;40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05" name="Google Shape;40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08" name="Google Shape;40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410" name="Google Shape;41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11" name="Google Shape;41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413" name="Google Shape;41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14" name="Google Shape;41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416" name="Google Shape;41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17" name="Google Shape;41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20" name="Google Shape;42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1" name="Google Shape;421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23" name="Google Shape;42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425" name="Google Shape;42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26" name="Google Shape;42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428" name="Google Shape;42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29" name="Google Shape;42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431" name="Google Shape;43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32" name="Google Shape;43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35" name="Google Shape;43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38" name="Google Shape;43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440" name="Google Shape;44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41" name="Google Shape;44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443" name="Google Shape;44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44" name="Google Shape;44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446" name="Google Shape;44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47" name="Google Shape;44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449" name="Google Shape;44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50" name="Google Shape;45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1" name="Google Shape;451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452" name="Google Shape;45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53" name="Google Shape;45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4" name="Google Shape;454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455" name="Google Shape;45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56" name="Google Shape;45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59" name="Google Shape;45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461" name="Google Shape;46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62" name="Google Shape;46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464" name="Google Shape;464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65" name="Google Shape;465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68" name="Google Shape;468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470" name="Google Shape;470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71" name="Google Shape;471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2" name="Google Shape;472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473" name="Google Shape;473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74" name="Google Shape;474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5" name="Google Shape;475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476" name="Google Shape;476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77" name="Google Shape;477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8" name="Google Shape;478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479" name="Google Shape;479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80" name="Google Shape;480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482" name="Google Shape;482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83" name="Google Shape;483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4" name="Google Shape;484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485" name="Google Shape;485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86" name="Google Shape;486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7" name="Google Shape;487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488" name="Google Shape;488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89" name="Google Shape;489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491" name="Google Shape;491;p20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492" name="Google Shape;492;p20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3" name="Google Shape;493;p20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 txBox="1"/>
          <p:nvPr>
            <p:ph type="title"/>
          </p:nvPr>
        </p:nvSpPr>
        <p:spPr>
          <a:xfrm>
            <a:off x="623467" y="982131"/>
            <a:ext cx="10971126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/>
              <a:t>What do these symbols make you think of?</a:t>
            </a:r>
            <a:endParaRPr/>
          </a:p>
        </p:txBody>
      </p:sp>
      <p:pic>
        <p:nvPicPr>
          <p:cNvPr descr="Content Placeholder 3" id="499" name="Google Shape;4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68" y="2647754"/>
            <a:ext cx="2143126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500" name="Google Shape;5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7106" y="2647754"/>
            <a:ext cx="2768959" cy="2768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501" name="Google Shape;5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5981" y="2647754"/>
            <a:ext cx="2629438" cy="1751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502" name="Google Shape;50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5537" y="2592445"/>
            <a:ext cx="2434041" cy="2253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503" name="Google Shape;50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411403" y="872893"/>
            <a:ext cx="2277121" cy="1593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2"/>
          <p:cNvSpPr txBox="1"/>
          <p:nvPr>
            <p:ph type="title"/>
          </p:nvPr>
        </p:nvSpPr>
        <p:spPr>
          <a:xfrm>
            <a:off x="651457" y="868138"/>
            <a:ext cx="9601198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24"/>
              <a:buFont typeface="Century Gothic"/>
              <a:buNone/>
            </a:pPr>
            <a:r>
              <a:rPr lang="en-US" sz="2624"/>
              <a:t>“To me, these symbols mean…”</a:t>
            </a:r>
            <a:br>
              <a:rPr lang="en-US" sz="2624"/>
            </a:br>
            <a:r>
              <a:rPr lang="en-US" sz="2624"/>
              <a:t>Why is it important that </a:t>
            </a:r>
            <a:r>
              <a:rPr b="1" lang="en-US"/>
              <a:t>some</a:t>
            </a:r>
            <a:r>
              <a:rPr lang="en-US" sz="2624"/>
              <a:t> symbols are universally recognised and understood?</a:t>
            </a:r>
            <a:endParaRPr/>
          </a:p>
        </p:txBody>
      </p:sp>
      <p:pic>
        <p:nvPicPr>
          <p:cNvPr descr="Content Placeholder 3" id="509" name="Google Shape;5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075" y="3523579"/>
            <a:ext cx="2143126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510" name="Google Shape;5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1960" y="2736729"/>
            <a:ext cx="2768959" cy="2768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511" name="Google Shape;51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3677" y="4231918"/>
            <a:ext cx="2629438" cy="1751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512" name="Google Shape;51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5537" y="2537137"/>
            <a:ext cx="2434041" cy="2253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22"/>
          <p:cNvCxnSpPr/>
          <p:nvPr/>
        </p:nvCxnSpPr>
        <p:spPr>
          <a:xfrm>
            <a:off x="1150644" y="2959210"/>
            <a:ext cx="144759" cy="5643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14" name="Google Shape;514;p22"/>
          <p:cNvGrpSpPr/>
          <p:nvPr/>
        </p:nvGrpSpPr>
        <p:grpSpPr>
          <a:xfrm>
            <a:off x="651458" y="2617701"/>
            <a:ext cx="1287889" cy="515157"/>
            <a:chOff x="0" y="0"/>
            <a:chExt cx="1287887" cy="515155"/>
          </a:xfrm>
        </p:grpSpPr>
        <p:sp>
          <p:nvSpPr>
            <p:cNvPr id="515" name="Google Shape;515;p22"/>
            <p:cNvSpPr/>
            <p:nvPr/>
          </p:nvSpPr>
          <p:spPr>
            <a:xfrm>
              <a:off x="0" y="0"/>
              <a:ext cx="1287887" cy="515155"/>
            </a:xfrm>
            <a:prstGeom prst="rect">
              <a:avLst/>
            </a:prstGeom>
            <a:solidFill>
              <a:srgbClr val="000000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6" name="Google Shape;516;p22"/>
            <p:cNvSpPr txBox="1"/>
            <p:nvPr/>
          </p:nvSpPr>
          <p:spPr>
            <a:xfrm>
              <a:off x="45720" y="72157"/>
              <a:ext cx="1196447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LOVE</a:t>
              </a:r>
              <a:endParaRPr/>
            </a:p>
          </p:txBody>
        </p:sp>
      </p:grpSp>
      <p:cxnSp>
        <p:nvCxnSpPr>
          <p:cNvPr id="517" name="Google Shape;517;p22"/>
          <p:cNvCxnSpPr/>
          <p:nvPr/>
        </p:nvCxnSpPr>
        <p:spPr>
          <a:xfrm rot="10800000">
            <a:off x="5020681" y="5164397"/>
            <a:ext cx="463641" cy="6825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18" name="Google Shape;518;p22"/>
          <p:cNvGrpSpPr/>
          <p:nvPr/>
        </p:nvGrpSpPr>
        <p:grpSpPr>
          <a:xfrm>
            <a:off x="4855333" y="5782613"/>
            <a:ext cx="1725773" cy="425005"/>
            <a:chOff x="-1" y="-1"/>
            <a:chExt cx="1725771" cy="425004"/>
          </a:xfrm>
        </p:grpSpPr>
        <p:sp>
          <p:nvSpPr>
            <p:cNvPr id="519" name="Google Shape;519;p22"/>
            <p:cNvSpPr/>
            <p:nvPr/>
          </p:nvSpPr>
          <p:spPr>
            <a:xfrm>
              <a:off x="-1" y="-1"/>
              <a:ext cx="1725771" cy="425004"/>
            </a:xfrm>
            <a:prstGeom prst="rect">
              <a:avLst/>
            </a:prstGeom>
            <a:solidFill>
              <a:srgbClr val="000000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0" name="Google Shape;520;p22"/>
            <p:cNvSpPr txBox="1"/>
            <p:nvPr/>
          </p:nvSpPr>
          <p:spPr>
            <a:xfrm>
              <a:off x="45719" y="27081"/>
              <a:ext cx="1634331" cy="370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RECYCLING</a:t>
              </a:r>
              <a:endParaRPr/>
            </a:p>
          </p:txBody>
        </p:sp>
      </p:grpSp>
      <p:cxnSp>
        <p:nvCxnSpPr>
          <p:cNvPr id="521" name="Google Shape;521;p22"/>
          <p:cNvCxnSpPr/>
          <p:nvPr/>
        </p:nvCxnSpPr>
        <p:spPr>
          <a:xfrm>
            <a:off x="7225045" y="2959210"/>
            <a:ext cx="489398" cy="127500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22" name="Google Shape;522;p22"/>
          <p:cNvGrpSpPr/>
          <p:nvPr/>
        </p:nvGrpSpPr>
        <p:grpSpPr>
          <a:xfrm>
            <a:off x="6413677" y="2910567"/>
            <a:ext cx="1983349" cy="412127"/>
            <a:chOff x="0" y="-1"/>
            <a:chExt cx="1983347" cy="412126"/>
          </a:xfrm>
        </p:grpSpPr>
        <p:sp>
          <p:nvSpPr>
            <p:cNvPr id="523" name="Google Shape;523;p22"/>
            <p:cNvSpPr/>
            <p:nvPr/>
          </p:nvSpPr>
          <p:spPr>
            <a:xfrm>
              <a:off x="0" y="-1"/>
              <a:ext cx="1983347" cy="412126"/>
            </a:xfrm>
            <a:prstGeom prst="rect">
              <a:avLst/>
            </a:prstGeom>
            <a:solidFill>
              <a:srgbClr val="000000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22"/>
            <p:cNvSpPr txBox="1"/>
            <p:nvPr/>
          </p:nvSpPr>
          <p:spPr>
            <a:xfrm>
              <a:off x="45720" y="20641"/>
              <a:ext cx="1891907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HOSPITAL</a:t>
              </a:r>
              <a:endParaRPr/>
            </a:p>
          </p:txBody>
        </p:sp>
      </p:grpSp>
      <p:cxnSp>
        <p:nvCxnSpPr>
          <p:cNvPr id="525" name="Google Shape;525;p22"/>
          <p:cNvCxnSpPr/>
          <p:nvPr/>
        </p:nvCxnSpPr>
        <p:spPr>
          <a:xfrm flipH="1" rot="10800000">
            <a:off x="9894620" y="4590129"/>
            <a:ext cx="333050" cy="95964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26" name="Google Shape;526;p22"/>
          <p:cNvGrpSpPr/>
          <p:nvPr/>
        </p:nvGrpSpPr>
        <p:grpSpPr>
          <a:xfrm>
            <a:off x="9043113" y="5554783"/>
            <a:ext cx="2354691" cy="540916"/>
            <a:chOff x="-1" y="-1"/>
            <a:chExt cx="2354690" cy="540915"/>
          </a:xfrm>
        </p:grpSpPr>
        <p:sp>
          <p:nvSpPr>
            <p:cNvPr id="527" name="Google Shape;527;p22"/>
            <p:cNvSpPr/>
            <p:nvPr/>
          </p:nvSpPr>
          <p:spPr>
            <a:xfrm>
              <a:off x="-1" y="-1"/>
              <a:ext cx="2354690" cy="540915"/>
            </a:xfrm>
            <a:prstGeom prst="rect">
              <a:avLst/>
            </a:prstGeom>
            <a:solidFill>
              <a:srgbClr val="000000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45719" y="85036"/>
              <a:ext cx="22632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TRAVEL</a:t>
              </a:r>
              <a:endParaRPr/>
            </a:p>
          </p:txBody>
        </p:sp>
      </p:grpSp>
      <p:grpSp>
        <p:nvGrpSpPr>
          <p:cNvPr id="529" name="Google Shape;52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30" name="Google Shape;53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22"/>
            <p:cNvSpPr txBox="1"/>
            <p:nvPr/>
          </p:nvSpPr>
          <p:spPr>
            <a:xfrm>
              <a:off x="39837" y="172890"/>
              <a:ext cx="112733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End</a:t>
              </a:r>
              <a:endParaRPr/>
            </a:p>
          </p:txBody>
        </p:sp>
      </p:grpSp>
      <p:grpSp>
        <p:nvGrpSpPr>
          <p:cNvPr id="532" name="Google Shape;53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33" name="Google Shape;53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/>
            </a:p>
          </p:txBody>
        </p:sp>
      </p:grpSp>
      <p:grpSp>
        <p:nvGrpSpPr>
          <p:cNvPr id="535" name="Google Shape;53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36" name="Google Shape;53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/>
            </a:p>
          </p:txBody>
        </p:sp>
      </p:grpSp>
      <p:grpSp>
        <p:nvGrpSpPr>
          <p:cNvPr id="538" name="Google Shape;53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39" name="Google Shape;53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/>
            </a:p>
          </p:txBody>
        </p:sp>
      </p:grpSp>
      <p:grpSp>
        <p:nvGrpSpPr>
          <p:cNvPr id="541" name="Google Shape;54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42" name="Google Shape;54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/>
            </a:p>
          </p:txBody>
        </p:sp>
      </p:grpSp>
      <p:grpSp>
        <p:nvGrpSpPr>
          <p:cNvPr id="544" name="Google Shape;54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45" name="Google Shape;54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/>
            </a:p>
          </p:txBody>
        </p:sp>
      </p:grpSp>
      <p:grpSp>
        <p:nvGrpSpPr>
          <p:cNvPr id="547" name="Google Shape;54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48" name="Google Shape;54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/>
            </a:p>
          </p:txBody>
        </p:sp>
      </p:grpSp>
      <p:grpSp>
        <p:nvGrpSpPr>
          <p:cNvPr id="550" name="Google Shape;55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51" name="Google Shape;55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2" name="Google Shape;552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grpSp>
        <p:nvGrpSpPr>
          <p:cNvPr id="553" name="Google Shape;55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54" name="Google Shape;55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5" name="Google Shape;555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</p:grpSp>
      <p:grpSp>
        <p:nvGrpSpPr>
          <p:cNvPr id="556" name="Google Shape;55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57" name="Google Shape;55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22"/>
            <p:cNvSpPr txBox="1"/>
            <p:nvPr/>
          </p:nvSpPr>
          <p:spPr>
            <a:xfrm>
              <a:off x="396591" y="172890"/>
              <a:ext cx="413827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/>
            </a:p>
          </p:txBody>
        </p:sp>
      </p:grpSp>
      <p:grpSp>
        <p:nvGrpSpPr>
          <p:cNvPr id="559" name="Google Shape;55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60" name="Google Shape;56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1" name="Google Shape;56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</a:t>
              </a:r>
              <a:endParaRPr/>
            </a:p>
          </p:txBody>
        </p:sp>
      </p:grpSp>
      <p:grpSp>
        <p:nvGrpSpPr>
          <p:cNvPr id="562" name="Google Shape;56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63" name="Google Shape;56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4" name="Google Shape;564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11</a:t>
              </a:r>
              <a:endParaRPr/>
            </a:p>
          </p:txBody>
        </p:sp>
      </p:grpSp>
      <p:grpSp>
        <p:nvGrpSpPr>
          <p:cNvPr id="565" name="Google Shape;56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66" name="Google Shape;56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</a:t>
              </a:r>
              <a:endParaRPr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69" name="Google Shape;56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</a:t>
              </a:r>
              <a:endParaRPr/>
            </a:p>
          </p:txBody>
        </p:sp>
      </p:grpSp>
      <p:grpSp>
        <p:nvGrpSpPr>
          <p:cNvPr id="571" name="Google Shape;57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72" name="Google Shape;57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3" name="Google Shape;573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14</a:t>
              </a:r>
              <a:endParaRPr/>
            </a:p>
          </p:txBody>
        </p:sp>
      </p:grpSp>
      <p:grpSp>
        <p:nvGrpSpPr>
          <p:cNvPr id="574" name="Google Shape;57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75" name="Google Shape;57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Google Shape;576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15</a:t>
              </a:r>
              <a:endParaRPr/>
            </a:p>
          </p:txBody>
        </p:sp>
      </p:grpSp>
      <p:grpSp>
        <p:nvGrpSpPr>
          <p:cNvPr id="577" name="Google Shape;57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78" name="Google Shape;57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16</a:t>
              </a:r>
              <a:endParaRPr/>
            </a:p>
          </p:txBody>
        </p:sp>
      </p:grpSp>
      <p:grpSp>
        <p:nvGrpSpPr>
          <p:cNvPr id="580" name="Google Shape;58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81" name="Google Shape;58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2" name="Google Shape;582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17</a:t>
              </a: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84" name="Google Shape;58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5" name="Google Shape;585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</a:t>
              </a:r>
              <a:endParaRPr/>
            </a:p>
          </p:txBody>
        </p:sp>
      </p:grpSp>
      <p:grpSp>
        <p:nvGrpSpPr>
          <p:cNvPr id="586" name="Google Shape;58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87" name="Google Shape;58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8" name="Google Shape;588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19</a:t>
              </a:r>
              <a:endParaRPr/>
            </a:p>
          </p:txBody>
        </p:sp>
      </p:grpSp>
      <p:grpSp>
        <p:nvGrpSpPr>
          <p:cNvPr id="589" name="Google Shape;58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90" name="Google Shape;59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1" name="Google Shape;59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</a:t>
              </a:r>
              <a:endParaRPr/>
            </a:p>
          </p:txBody>
        </p:sp>
      </p:grpSp>
      <p:grpSp>
        <p:nvGrpSpPr>
          <p:cNvPr id="592" name="Google Shape;59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93" name="Google Shape;59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4" name="Google Shape;594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21</a:t>
              </a:r>
              <a:endParaRPr/>
            </a:p>
          </p:txBody>
        </p:sp>
      </p:grpSp>
      <p:grpSp>
        <p:nvGrpSpPr>
          <p:cNvPr id="595" name="Google Shape;59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96" name="Google Shape;59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7" name="Google Shape;597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22</a:t>
              </a:r>
              <a:endParaRPr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599" name="Google Shape;59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0" name="Google Shape;600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</a:t>
              </a:r>
              <a:endParaRPr/>
            </a:p>
          </p:txBody>
        </p:sp>
      </p:grpSp>
      <p:grpSp>
        <p:nvGrpSpPr>
          <p:cNvPr id="601" name="Google Shape;60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02" name="Google Shape;60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3" name="Google Shape;603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24</a:t>
              </a:r>
              <a:endParaRPr/>
            </a:p>
          </p:txBody>
        </p:sp>
      </p:grpSp>
      <p:grpSp>
        <p:nvGrpSpPr>
          <p:cNvPr id="604" name="Google Shape;60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05" name="Google Shape;60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6" name="Google Shape;606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25</a:t>
              </a:r>
              <a:endParaRPr/>
            </a:p>
          </p:txBody>
        </p:sp>
      </p:grpSp>
      <p:grpSp>
        <p:nvGrpSpPr>
          <p:cNvPr id="607" name="Google Shape;60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08" name="Google Shape;60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9" name="Google Shape;609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26</a:t>
              </a:r>
              <a:endParaRPr/>
            </a:p>
          </p:txBody>
        </p:sp>
      </p:grpSp>
      <p:grpSp>
        <p:nvGrpSpPr>
          <p:cNvPr id="610" name="Google Shape;61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11" name="Google Shape;61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2" name="Google Shape;612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27</a:t>
              </a:r>
              <a:endParaRPr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14" name="Google Shape;61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5" name="Google Shape;615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28</a:t>
              </a:r>
              <a:endParaRPr/>
            </a:p>
          </p:txBody>
        </p:sp>
      </p:grpSp>
      <p:grpSp>
        <p:nvGrpSpPr>
          <p:cNvPr id="616" name="Google Shape;61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17" name="Google Shape;61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8" name="Google Shape;618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29</a:t>
              </a:r>
              <a:endParaRPr/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20" name="Google Shape;62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1" name="Google Shape;62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</a:t>
              </a:r>
              <a:endParaRPr/>
            </a:p>
          </p:txBody>
        </p:sp>
      </p:grpSp>
      <p:grpSp>
        <p:nvGrpSpPr>
          <p:cNvPr id="622" name="Google Shape;62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23" name="Google Shape;62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4" name="Google Shape;624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31</a:t>
              </a:r>
              <a:endParaRPr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26" name="Google Shape;62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7" name="Google Shape;627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32</a:t>
              </a:r>
              <a:endParaRPr/>
            </a:p>
          </p:txBody>
        </p:sp>
      </p:grpSp>
      <p:grpSp>
        <p:nvGrpSpPr>
          <p:cNvPr id="628" name="Google Shape;62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29" name="Google Shape;62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0" name="Google Shape;630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33</a:t>
              </a:r>
              <a:endParaRPr/>
            </a:p>
          </p:txBody>
        </p:sp>
      </p:grpSp>
      <p:grpSp>
        <p:nvGrpSpPr>
          <p:cNvPr id="631" name="Google Shape;63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32" name="Google Shape;63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3" name="Google Shape;633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34</a:t>
              </a:r>
              <a:endParaRPr/>
            </a:p>
          </p:txBody>
        </p:sp>
      </p:grpSp>
      <p:grpSp>
        <p:nvGrpSpPr>
          <p:cNvPr id="634" name="Google Shape;63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35" name="Google Shape;63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6" name="Google Shape;636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35</a:t>
              </a:r>
              <a:endParaRPr/>
            </a:p>
          </p:txBody>
        </p:sp>
      </p:grpSp>
      <p:grpSp>
        <p:nvGrpSpPr>
          <p:cNvPr id="637" name="Google Shape;63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38" name="Google Shape;63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9" name="Google Shape;639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36</a:t>
              </a:r>
              <a:endParaRPr/>
            </a:p>
          </p:txBody>
        </p:sp>
      </p:grpSp>
      <p:grpSp>
        <p:nvGrpSpPr>
          <p:cNvPr id="640" name="Google Shape;64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41" name="Google Shape;64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2" name="Google Shape;642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37</a:t>
              </a:r>
              <a:endParaRPr/>
            </a:p>
          </p:txBody>
        </p:sp>
      </p:grpSp>
      <p:grpSp>
        <p:nvGrpSpPr>
          <p:cNvPr id="643" name="Google Shape;64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44" name="Google Shape;64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5" name="Google Shape;645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</a:t>
              </a:r>
              <a:endParaRPr/>
            </a:p>
          </p:txBody>
        </p:sp>
      </p:grpSp>
      <p:grpSp>
        <p:nvGrpSpPr>
          <p:cNvPr id="646" name="Google Shape;64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47" name="Google Shape;64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8" name="Google Shape;648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39</a:t>
              </a:r>
              <a:endParaRPr/>
            </a:p>
          </p:txBody>
        </p:sp>
      </p:grpSp>
      <p:grpSp>
        <p:nvGrpSpPr>
          <p:cNvPr id="649" name="Google Shape;64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50" name="Google Shape;65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1" name="Google Shape;65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40</a:t>
              </a:r>
              <a:endParaRPr/>
            </a:p>
          </p:txBody>
        </p:sp>
      </p:grpSp>
      <p:grpSp>
        <p:nvGrpSpPr>
          <p:cNvPr id="652" name="Google Shape;65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53" name="Google Shape;65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41</a:t>
              </a:r>
              <a:endParaRPr/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56" name="Google Shape;65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7" name="Google Shape;657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42</a:t>
              </a:r>
              <a:endParaRPr/>
            </a:p>
          </p:txBody>
        </p:sp>
      </p:grpSp>
      <p:grpSp>
        <p:nvGrpSpPr>
          <p:cNvPr id="658" name="Google Shape;65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59" name="Google Shape;65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0" name="Google Shape;660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</a:t>
              </a:r>
              <a:endParaRPr/>
            </a:p>
          </p:txBody>
        </p:sp>
      </p:grpSp>
      <p:grpSp>
        <p:nvGrpSpPr>
          <p:cNvPr id="661" name="Google Shape;66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62" name="Google Shape;66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44</a:t>
              </a:r>
              <a:endParaRPr/>
            </a:p>
          </p:txBody>
        </p:sp>
      </p:grpSp>
      <p:grpSp>
        <p:nvGrpSpPr>
          <p:cNvPr id="664" name="Google Shape;66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65" name="Google Shape;66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45</a:t>
              </a:r>
              <a:endParaRPr/>
            </a:p>
          </p:txBody>
        </p:sp>
      </p:grpSp>
      <p:grpSp>
        <p:nvGrpSpPr>
          <p:cNvPr id="667" name="Google Shape;66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68" name="Google Shape;66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46</a:t>
              </a:r>
              <a:endParaRPr/>
            </a:p>
          </p:txBody>
        </p:sp>
      </p:grpSp>
      <p:grpSp>
        <p:nvGrpSpPr>
          <p:cNvPr id="670" name="Google Shape;67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71" name="Google Shape;67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47</a:t>
              </a:r>
              <a:endParaRPr/>
            </a:p>
          </p:txBody>
        </p:sp>
      </p:grpSp>
      <p:grpSp>
        <p:nvGrpSpPr>
          <p:cNvPr id="673" name="Google Shape;67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74" name="Google Shape;67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48</a:t>
              </a:r>
              <a:endParaRPr/>
            </a:p>
          </p:txBody>
        </p:sp>
      </p:grpSp>
      <p:grpSp>
        <p:nvGrpSpPr>
          <p:cNvPr id="676" name="Google Shape;67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77" name="Google Shape;67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8" name="Google Shape;678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49</a:t>
              </a:r>
              <a:endParaRPr/>
            </a:p>
          </p:txBody>
        </p:sp>
      </p:grpSp>
      <p:grpSp>
        <p:nvGrpSpPr>
          <p:cNvPr id="679" name="Google Shape;67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80" name="Google Shape;68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1" name="Google Shape;68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50</a:t>
              </a:r>
              <a:endParaRPr/>
            </a:p>
          </p:txBody>
        </p:sp>
      </p:grpSp>
      <p:grpSp>
        <p:nvGrpSpPr>
          <p:cNvPr id="682" name="Google Shape;682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83" name="Google Shape;683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51</a:t>
              </a:r>
              <a:endParaRPr/>
            </a:p>
          </p:txBody>
        </p:sp>
      </p:grpSp>
      <p:grpSp>
        <p:nvGrpSpPr>
          <p:cNvPr id="685" name="Google Shape;685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86" name="Google Shape;686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52</a:t>
              </a:r>
              <a:endParaRPr/>
            </a:p>
          </p:txBody>
        </p:sp>
      </p:grpSp>
      <p:grpSp>
        <p:nvGrpSpPr>
          <p:cNvPr id="688" name="Google Shape;688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89" name="Google Shape;689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53</a:t>
              </a:r>
              <a:endParaRPr/>
            </a:p>
          </p:txBody>
        </p:sp>
      </p:grpSp>
      <p:grpSp>
        <p:nvGrpSpPr>
          <p:cNvPr id="691" name="Google Shape;691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92" name="Google Shape;692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3" name="Google Shape;693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</a:t>
              </a:r>
              <a:endParaRPr/>
            </a:p>
          </p:txBody>
        </p:sp>
      </p:grpSp>
      <p:grpSp>
        <p:nvGrpSpPr>
          <p:cNvPr id="694" name="Google Shape;694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95" name="Google Shape;695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6" name="Google Shape;696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endParaRPr/>
            </a:p>
          </p:txBody>
        </p:sp>
      </p:grpSp>
      <p:grpSp>
        <p:nvGrpSpPr>
          <p:cNvPr id="697" name="Google Shape;697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698" name="Google Shape;698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9" name="Google Shape;699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56</a:t>
              </a:r>
              <a:endParaRPr/>
            </a:p>
          </p:txBody>
        </p:sp>
      </p:grpSp>
      <p:grpSp>
        <p:nvGrpSpPr>
          <p:cNvPr id="700" name="Google Shape;700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701" name="Google Shape;701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2" name="Google Shape;702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</a:t>
              </a:r>
              <a:endParaRPr/>
            </a:p>
          </p:txBody>
        </p:sp>
      </p:grpSp>
      <p:grpSp>
        <p:nvGrpSpPr>
          <p:cNvPr id="703" name="Google Shape;703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704" name="Google Shape;704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58</a:t>
              </a:r>
              <a:endParaRPr/>
            </a:p>
          </p:txBody>
        </p:sp>
      </p:grpSp>
      <p:grpSp>
        <p:nvGrpSpPr>
          <p:cNvPr id="706" name="Google Shape;706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707" name="Google Shape;707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59</a:t>
              </a:r>
              <a:endParaRPr/>
            </a:p>
          </p:txBody>
        </p:sp>
      </p:grpSp>
      <p:grpSp>
        <p:nvGrpSpPr>
          <p:cNvPr id="709" name="Google Shape;709;p22"/>
          <p:cNvGrpSpPr/>
          <p:nvPr/>
        </p:nvGrpSpPr>
        <p:grpSpPr>
          <a:xfrm>
            <a:off x="10293091" y="1162977"/>
            <a:ext cx="1207013" cy="1123026"/>
            <a:chOff x="-1" y="-1"/>
            <a:chExt cx="1207012" cy="1123024"/>
          </a:xfrm>
        </p:grpSpPr>
        <p:sp>
          <p:nvSpPr>
            <p:cNvPr id="710" name="Google Shape;710;p22"/>
            <p:cNvSpPr/>
            <p:nvPr/>
          </p:nvSpPr>
          <p:spPr>
            <a:xfrm>
              <a:off x="-1" y="-1"/>
              <a:ext cx="1207012" cy="1123024"/>
            </a:xfrm>
            <a:prstGeom prst="ellipse">
              <a:avLst/>
            </a:prstGeom>
            <a:solidFill>
              <a:schemeClr val="accent6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1" name="Google Shape;711;p22"/>
            <p:cNvSpPr txBox="1"/>
            <p:nvPr/>
          </p:nvSpPr>
          <p:spPr>
            <a:xfrm>
              <a:off x="241747" y="172890"/>
              <a:ext cx="723515" cy="777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Century Gothic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716" name="Google Shape;7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071" y="3305009"/>
            <a:ext cx="4488753" cy="2524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717" name="Google Shape;71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6655" y="3263622"/>
            <a:ext cx="4478208" cy="2566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718" name="Google Shape;71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1071" y="773811"/>
            <a:ext cx="3379282" cy="253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719" name="Google Shape;71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5104" y="773811"/>
            <a:ext cx="3379281" cy="253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720" name="Google Shape;72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69135" y="773811"/>
            <a:ext cx="3803714" cy="2531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3" id="721" name="Google Shape;721;p23"/>
          <p:cNvPicPr preferRelativeResize="0"/>
          <p:nvPr/>
        </p:nvPicPr>
        <p:blipFill rotWithShape="1">
          <a:blip r:embed="rId8">
            <a:alphaModFix/>
          </a:blip>
          <a:srcRect b="3624" l="16215" r="10028" t="6706"/>
          <a:stretch/>
        </p:blipFill>
        <p:spPr>
          <a:xfrm>
            <a:off x="8385347" y="3305009"/>
            <a:ext cx="2987502" cy="252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4"/>
          <p:cNvSpPr txBox="1"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Century Gothic"/>
              <a:buNone/>
            </a:pPr>
            <a:r>
              <a:rPr lang="en-US" sz="3900">
                <a:solidFill>
                  <a:srgbClr val="000000"/>
                </a:solidFill>
              </a:rPr>
              <a:t>Symbols can also be </a:t>
            </a:r>
            <a:r>
              <a:rPr b="1" lang="en-US"/>
              <a:t>combined</a:t>
            </a:r>
            <a:r>
              <a:rPr lang="en-US" sz="3900">
                <a:solidFill>
                  <a:srgbClr val="000000"/>
                </a:solidFill>
              </a:rPr>
              <a:t> to give added meaning…</a:t>
            </a:r>
            <a:endParaRPr/>
          </a:p>
        </p:txBody>
      </p:sp>
      <p:pic>
        <p:nvPicPr>
          <p:cNvPr descr="Content Placeholder 4" id="727" name="Google Shape;7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921" y="2892369"/>
            <a:ext cx="2877561" cy="2883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728" name="Google Shape;7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5730" y="2892369"/>
            <a:ext cx="2908045" cy="2908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729" name="Google Shape;7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605" y="3440810"/>
            <a:ext cx="2286001" cy="200025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24"/>
          <p:cNvSpPr/>
          <p:nvPr/>
        </p:nvSpPr>
        <p:spPr>
          <a:xfrm>
            <a:off x="3883329" y="3967855"/>
            <a:ext cx="793431" cy="757071"/>
          </a:xfrm>
          <a:custGeom>
            <a:rect b="b" l="l" r="r" t="t"/>
            <a:pathLst>
              <a:path extrusionOk="0" h="21600" w="21600">
                <a:moveTo>
                  <a:pt x="0" y="7344"/>
                </a:moveTo>
                <a:lnTo>
                  <a:pt x="7502" y="7344"/>
                </a:lnTo>
                <a:lnTo>
                  <a:pt x="7502" y="0"/>
                </a:lnTo>
                <a:lnTo>
                  <a:pt x="14098" y="0"/>
                </a:lnTo>
                <a:lnTo>
                  <a:pt x="14098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098" y="14256"/>
                </a:lnTo>
                <a:lnTo>
                  <a:pt x="14098" y="21600"/>
                </a:lnTo>
                <a:lnTo>
                  <a:pt x="7502" y="21600"/>
                </a:lnTo>
                <a:lnTo>
                  <a:pt x="7502" y="14256"/>
                </a:lnTo>
                <a:lnTo>
                  <a:pt x="0" y="14256"/>
                </a:lnTo>
                <a:close/>
              </a:path>
            </a:pathLst>
          </a:cu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24"/>
          <p:cNvSpPr/>
          <p:nvPr/>
        </p:nvSpPr>
        <p:spPr>
          <a:xfrm>
            <a:off x="7102821" y="4141293"/>
            <a:ext cx="985591" cy="41019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cap="flat" cmpd="sng" w="15875">
            <a:solidFill>
              <a:srgbClr val="7D6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5"/>
          <p:cNvSpPr txBox="1"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00"/>
              <a:buFont typeface="Century Gothic"/>
              <a:buNone/>
            </a:pPr>
            <a:r>
              <a:rPr b="1" lang="en-US" sz="3900"/>
              <a:t>Your Turn! </a:t>
            </a:r>
            <a:r>
              <a:rPr b="0" lang="en-US"/>
              <a:t>In your books, draw symbols for the following:</a:t>
            </a:r>
            <a:endParaRPr/>
          </a:p>
        </p:txBody>
      </p:sp>
      <p:sp>
        <p:nvSpPr>
          <p:cNvPr id="737" name="Google Shape;737;p25"/>
          <p:cNvSpPr txBox="1"/>
          <p:nvPr>
            <p:ph idx="1" type="body"/>
          </p:nvPr>
        </p:nvSpPr>
        <p:spPr>
          <a:xfrm>
            <a:off x="1295401" y="2752003"/>
            <a:ext cx="9601198" cy="2941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Church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Play area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Cinema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Beach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Fast food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None/>
            </a:pPr>
            <a:r>
              <a:rPr lang="en-US" sz="2300"/>
              <a:t>Library</a:t>
            </a: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