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Roboto"/>
      <p:regular r:id="rId27"/>
      <p:bold r:id="rId28"/>
      <p:italic r:id="rId29"/>
      <p:boldItalic r:id="rId30"/>
    </p:embeddedFont>
    <p:embeddedFont>
      <p:font typeface="Cabin"/>
      <p:regular r:id="rId31"/>
      <p:bold r:id="rId32"/>
      <p:italic r:id="rId33"/>
      <p:boldItalic r:id="rId34"/>
    </p:embeddedFont>
    <p:embeddedFont>
      <p:font typeface="Pacifico"/>
      <p:regular r:id="rId35"/>
    </p:embeddedFont>
    <p:embeddedFont>
      <p:font typeface="Old Standard TT"/>
      <p:regular r:id="rId36"/>
      <p:bold r:id="rId37"/>
      <p: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37D31E3-507E-4C2F-B008-6D47092CE1A1}">
  <a:tblStyle styleId="{B37D31E3-507E-4C2F-B008-6D47092CE1A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boto-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abin-regular.fntdata"/><Relationship Id="rId30" Type="http://schemas.openxmlformats.org/officeDocument/2006/relationships/font" Target="fonts/Roboto-boldItalic.fntdata"/><Relationship Id="rId11" Type="http://schemas.openxmlformats.org/officeDocument/2006/relationships/slide" Target="slides/slide5.xml"/><Relationship Id="rId33" Type="http://schemas.openxmlformats.org/officeDocument/2006/relationships/font" Target="fonts/Cabin-italic.fntdata"/><Relationship Id="rId10" Type="http://schemas.openxmlformats.org/officeDocument/2006/relationships/slide" Target="slides/slide4.xml"/><Relationship Id="rId32" Type="http://schemas.openxmlformats.org/officeDocument/2006/relationships/font" Target="fonts/Cabin-bold.fntdata"/><Relationship Id="rId13" Type="http://schemas.openxmlformats.org/officeDocument/2006/relationships/slide" Target="slides/slide7.xml"/><Relationship Id="rId35" Type="http://schemas.openxmlformats.org/officeDocument/2006/relationships/font" Target="fonts/Pacifico-regular.fntdata"/><Relationship Id="rId12" Type="http://schemas.openxmlformats.org/officeDocument/2006/relationships/slide" Target="slides/slide6.xml"/><Relationship Id="rId34" Type="http://schemas.openxmlformats.org/officeDocument/2006/relationships/font" Target="fonts/Cabin-boldItalic.fntdata"/><Relationship Id="rId15" Type="http://schemas.openxmlformats.org/officeDocument/2006/relationships/slide" Target="slides/slide9.xml"/><Relationship Id="rId37" Type="http://schemas.openxmlformats.org/officeDocument/2006/relationships/font" Target="fonts/OldStandardTT-bold.fntdata"/><Relationship Id="rId14" Type="http://schemas.openxmlformats.org/officeDocument/2006/relationships/slide" Target="slides/slide8.xml"/><Relationship Id="rId36" Type="http://schemas.openxmlformats.org/officeDocument/2006/relationships/font" Target="fonts/OldStandardTT-regular.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OldStandardTT-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d33b5a741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d33b5a741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ed33b5a74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ed33b5a74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ed33b5a74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ed33b5a74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ed33b5a74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ed33b5a74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d33b5a741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ed33b5a741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ed33b5a741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ed33b5a741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ed33b5a741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ed33b5a741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ed33b5a74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ed33b5a74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ed33b5a741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ed33b5a741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ed33b5a741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ed33b5a741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ed33b5a741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ed33b5a741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ed33b5a741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ed33b5a741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ed33b5a741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ed33b5a741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ed33b5a741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ed33b5a741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ed33b5a741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ed33b5a741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ed33b5a741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ed33b5a741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ed33b5a741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ed33b5a741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ed33b5a74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ed33b5a74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ed33b5a74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ed33b5a74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25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www.tepapa.govt.nz/"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tepapa.govt.nz/" TargetMode="External"/><Relationship Id="rId4" Type="http://schemas.openxmlformats.org/officeDocument/2006/relationships/hyperlink" Target="https://www.tepapa.govt.nz/legend-matariki-and-six-sister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www.nzherald.co.nz/kahu/matariki-2022-tuhuratia-nga-mata-o-te-ariki-story-of-the-stars-chapter-1-matariki/IF3LWL2Y4DS76SYQEJDSANPJFM/" TargetMode="External"/><Relationship Id="rId4" Type="http://schemas.openxmlformats.org/officeDocument/2006/relationships/hyperlink" Target="https://www.nzherald.co.nz/nz/matariki-2022-tuhuratia-nga-mata-o-te-ariki-story-of-the-stars-chapter-2-rehua/KKW2U5JYVPZUM5VTFQKGQ7UNYI/" TargetMode="External"/><Relationship Id="rId9" Type="http://schemas.openxmlformats.org/officeDocument/2006/relationships/hyperlink" Target="https://www.nzherald.co.nz/nz/matariki-2022-tuhuratia-nga-mata-o-te-ariki-story-of-the-stars-chapter-7-hiwa-i-te-rangi/3WDFJLG6NQP45M3KRJJMHLOSUE/" TargetMode="External"/><Relationship Id="rId5" Type="http://schemas.openxmlformats.org/officeDocument/2006/relationships/hyperlink" Target="https://www.nzherald.co.nz/nz/matariki-2022-tuhuratia-nga-mata-o-te-ariki-story-of-the-stars-chapter-3-pohutukawa/X7R2LK2KAKQ2JGYAKO76VWNPMM/" TargetMode="External"/><Relationship Id="rId6" Type="http://schemas.openxmlformats.org/officeDocument/2006/relationships/hyperlink" Target="https://www.nzherald.co.nz/nz/matariki-2022-tuhuratia-nga-mata-o-te-ariki-story-of-the-stars-chapter-4-tupu-a-nuku-and-tupu-a-rangi/MA2L5GYQDKEXHWZTVSE245Z6LI/" TargetMode="External"/><Relationship Id="rId7" Type="http://schemas.openxmlformats.org/officeDocument/2006/relationships/hyperlink" Target="https://www.nzherald.co.nz/nz/matariki-2022-tuhuratia-nga-mata-o-te-ariki-story-of-the-stars-chapter-5-waiti-and-waita/AQOB5MXPCVPDWTXCBNUFOGEJA4/" TargetMode="External"/><Relationship Id="rId8" Type="http://schemas.openxmlformats.org/officeDocument/2006/relationships/hyperlink" Target="https://www.nzherald.co.nz/nz/matariki-2022-tuhuratia-nga-mata-o-te-ariki-story-of-the-stars-chapter-6-waipuna-a-rangi-and-ururangi/6L7GVG2P4GOEMWL4PIALUBHZB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tepapa.govt.nz/legend-matariki-and-six-sisters" TargetMode="External"/><Relationship Id="rId4" Type="http://schemas.openxmlformats.org/officeDocument/2006/relationships/hyperlink" Target="https://te-pa-tu.com/our-stories/the-nine-stars-of-matariki/"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53" name="Shape 53"/>
        <p:cNvGrpSpPr/>
        <p:nvPr/>
      </p:nvGrpSpPr>
      <p:grpSpPr>
        <a:xfrm>
          <a:off x="0" y="0"/>
          <a:ext cx="0" cy="0"/>
          <a:chOff x="0" y="0"/>
          <a:chExt cx="0" cy="0"/>
        </a:xfrm>
      </p:grpSpPr>
      <p:sp>
        <p:nvSpPr>
          <p:cNvPr id="54" name="Google Shape;54;p13"/>
          <p:cNvSpPr txBox="1"/>
          <p:nvPr/>
        </p:nvSpPr>
        <p:spPr>
          <a:xfrm>
            <a:off x="263200" y="0"/>
            <a:ext cx="8735700" cy="5143500"/>
          </a:xfrm>
          <a:prstGeom prst="rect">
            <a:avLst/>
          </a:prstGeom>
          <a:noFill/>
          <a:ln>
            <a:noFill/>
          </a:ln>
        </p:spPr>
        <p:txBody>
          <a:bodyPr anchorCtr="0" anchor="b" bIns="91425" lIns="91425" spcFirstLastPara="1" rIns="91425" wrap="square" tIns="91425">
            <a:normAutofit fontScale="77500" lnSpcReduction="20000"/>
          </a:bodyPr>
          <a:lstStyle/>
          <a:p>
            <a:pPr indent="0" lvl="0" marL="0" rtl="0" algn="l">
              <a:lnSpc>
                <a:spcPct val="115000"/>
              </a:lnSpc>
              <a:spcBef>
                <a:spcPts val="0"/>
              </a:spcBef>
              <a:spcAft>
                <a:spcPts val="0"/>
              </a:spcAft>
              <a:buNone/>
            </a:pPr>
            <a:r>
              <a:rPr b="1" lang="en" sz="4268">
                <a:solidFill>
                  <a:srgbClr val="F9F9F2"/>
                </a:solidFill>
              </a:rPr>
              <a:t>Karakia Timatanga - Beginning Prayer</a:t>
            </a:r>
            <a:endParaRPr b="1" sz="4268">
              <a:solidFill>
                <a:srgbClr val="F9F9F2"/>
              </a:solidFill>
            </a:endParaRPr>
          </a:p>
          <a:p>
            <a:pPr indent="0" lvl="0" marL="0" rtl="0" algn="l">
              <a:lnSpc>
                <a:spcPct val="115000"/>
              </a:lnSpc>
              <a:spcBef>
                <a:spcPts val="0"/>
              </a:spcBef>
              <a:spcAft>
                <a:spcPts val="0"/>
              </a:spcAft>
              <a:buClr>
                <a:schemeClr val="dk1"/>
              </a:buClr>
              <a:buSzPct val="25769"/>
              <a:buFont typeface="Arial"/>
              <a:buNone/>
            </a:pPr>
            <a:r>
              <a:rPr b="1" lang="en" sz="4268">
                <a:solidFill>
                  <a:srgbClr val="F9F9F2"/>
                </a:solidFill>
              </a:rPr>
              <a:t>Me karakia tātou</a:t>
            </a:r>
            <a:endParaRPr b="1" sz="4268">
              <a:solidFill>
                <a:srgbClr val="F9F9F2"/>
              </a:solidFill>
            </a:endParaRPr>
          </a:p>
          <a:p>
            <a:pPr indent="0" lvl="0" marL="0" rtl="0" algn="l">
              <a:spcBef>
                <a:spcPts val="0"/>
              </a:spcBef>
              <a:spcAft>
                <a:spcPts val="0"/>
              </a:spcAft>
              <a:buNone/>
            </a:pPr>
            <a:r>
              <a:t/>
            </a:r>
            <a:endParaRPr b="1" sz="4900">
              <a:solidFill>
                <a:srgbClr val="FFFBF0"/>
              </a:solidFill>
              <a:latin typeface="Cabin"/>
              <a:ea typeface="Cabin"/>
              <a:cs typeface="Cabin"/>
              <a:sym typeface="Cabin"/>
            </a:endParaRPr>
          </a:p>
          <a:p>
            <a:pPr indent="0" lvl="0" marL="0" rtl="0" algn="l">
              <a:spcBef>
                <a:spcPts val="0"/>
              </a:spcBef>
              <a:spcAft>
                <a:spcPts val="0"/>
              </a:spcAft>
              <a:buNone/>
            </a:pPr>
            <a:r>
              <a:rPr b="1" lang="en" sz="4900">
                <a:solidFill>
                  <a:schemeClr val="dk1"/>
                </a:solidFill>
                <a:latin typeface="Cabin"/>
                <a:ea typeface="Cabin"/>
                <a:cs typeface="Cabin"/>
                <a:sym typeface="Cabin"/>
              </a:rPr>
              <a:t>Whakataka te hau ki te uru</a:t>
            </a:r>
            <a:endParaRPr b="1" sz="4900">
              <a:solidFill>
                <a:schemeClr val="dk1"/>
              </a:solidFill>
              <a:latin typeface="Cabin"/>
              <a:ea typeface="Cabin"/>
              <a:cs typeface="Cabin"/>
              <a:sym typeface="Cabin"/>
            </a:endParaRPr>
          </a:p>
          <a:p>
            <a:pPr indent="0" lvl="0" marL="0" rtl="0" algn="l">
              <a:spcBef>
                <a:spcPts val="0"/>
              </a:spcBef>
              <a:spcAft>
                <a:spcPts val="0"/>
              </a:spcAft>
              <a:buNone/>
            </a:pPr>
            <a:r>
              <a:rPr b="1" lang="en" sz="4900">
                <a:solidFill>
                  <a:schemeClr val="dk1"/>
                </a:solidFill>
                <a:latin typeface="Cabin"/>
                <a:ea typeface="Cabin"/>
                <a:cs typeface="Cabin"/>
                <a:sym typeface="Cabin"/>
              </a:rPr>
              <a:t>Whakataka te hau ki te tonga</a:t>
            </a:r>
            <a:endParaRPr b="1" sz="4900">
              <a:solidFill>
                <a:schemeClr val="dk1"/>
              </a:solidFill>
              <a:latin typeface="Cabin"/>
              <a:ea typeface="Cabin"/>
              <a:cs typeface="Cabin"/>
              <a:sym typeface="Cabin"/>
            </a:endParaRPr>
          </a:p>
          <a:p>
            <a:pPr indent="0" lvl="0" marL="0" rtl="0" algn="l">
              <a:spcBef>
                <a:spcPts val="0"/>
              </a:spcBef>
              <a:spcAft>
                <a:spcPts val="0"/>
              </a:spcAft>
              <a:buNone/>
            </a:pPr>
            <a:r>
              <a:rPr b="1" lang="en" sz="4900">
                <a:solidFill>
                  <a:schemeClr val="dk1"/>
                </a:solidFill>
                <a:latin typeface="Cabin"/>
                <a:ea typeface="Cabin"/>
                <a:cs typeface="Cabin"/>
                <a:sym typeface="Cabin"/>
              </a:rPr>
              <a:t>Kia mākinakina ki uta</a:t>
            </a:r>
            <a:endParaRPr b="1" sz="4900">
              <a:solidFill>
                <a:schemeClr val="dk1"/>
              </a:solidFill>
              <a:latin typeface="Cabin"/>
              <a:ea typeface="Cabin"/>
              <a:cs typeface="Cabin"/>
              <a:sym typeface="Cabin"/>
            </a:endParaRPr>
          </a:p>
          <a:p>
            <a:pPr indent="0" lvl="0" marL="0" rtl="0" algn="l">
              <a:spcBef>
                <a:spcPts val="0"/>
              </a:spcBef>
              <a:spcAft>
                <a:spcPts val="0"/>
              </a:spcAft>
              <a:buNone/>
            </a:pPr>
            <a:r>
              <a:rPr b="1" lang="en" sz="4900">
                <a:solidFill>
                  <a:schemeClr val="dk1"/>
                </a:solidFill>
                <a:latin typeface="Cabin"/>
                <a:ea typeface="Cabin"/>
                <a:cs typeface="Cabin"/>
                <a:sym typeface="Cabin"/>
              </a:rPr>
              <a:t>Kia mātaratara ki tai</a:t>
            </a:r>
            <a:endParaRPr b="1" sz="4900">
              <a:solidFill>
                <a:schemeClr val="dk1"/>
              </a:solidFill>
              <a:latin typeface="Cabin"/>
              <a:ea typeface="Cabin"/>
              <a:cs typeface="Cabin"/>
              <a:sym typeface="Cabin"/>
            </a:endParaRPr>
          </a:p>
          <a:p>
            <a:pPr indent="0" lvl="0" marL="0" rtl="0" algn="l">
              <a:spcBef>
                <a:spcPts val="0"/>
              </a:spcBef>
              <a:spcAft>
                <a:spcPts val="0"/>
              </a:spcAft>
              <a:buNone/>
            </a:pPr>
            <a:r>
              <a:rPr b="1" lang="en" sz="4900">
                <a:solidFill>
                  <a:schemeClr val="dk1"/>
                </a:solidFill>
                <a:latin typeface="Cabin"/>
                <a:ea typeface="Cabin"/>
                <a:cs typeface="Cabin"/>
                <a:sym typeface="Cabin"/>
              </a:rPr>
              <a:t>E hī ake ane te atakura</a:t>
            </a:r>
            <a:endParaRPr b="1" sz="4900">
              <a:solidFill>
                <a:schemeClr val="dk1"/>
              </a:solidFill>
              <a:latin typeface="Cabin"/>
              <a:ea typeface="Cabin"/>
              <a:cs typeface="Cabin"/>
              <a:sym typeface="Cabin"/>
            </a:endParaRPr>
          </a:p>
          <a:p>
            <a:pPr indent="0" lvl="0" marL="0" rtl="0" algn="l">
              <a:spcBef>
                <a:spcPts val="0"/>
              </a:spcBef>
              <a:spcAft>
                <a:spcPts val="0"/>
              </a:spcAft>
              <a:buNone/>
            </a:pPr>
            <a:r>
              <a:rPr b="1" lang="en" sz="4900">
                <a:solidFill>
                  <a:schemeClr val="dk1"/>
                </a:solidFill>
                <a:latin typeface="Cabin"/>
                <a:ea typeface="Cabin"/>
                <a:cs typeface="Cabin"/>
                <a:sym typeface="Cabin"/>
              </a:rPr>
              <a:t>He Tio, he huka, he hau hū</a:t>
            </a:r>
            <a:endParaRPr b="1" sz="4900">
              <a:solidFill>
                <a:schemeClr val="dk1"/>
              </a:solidFill>
              <a:latin typeface="Cabin"/>
              <a:ea typeface="Cabin"/>
              <a:cs typeface="Cabin"/>
              <a:sym typeface="Cabin"/>
            </a:endParaRPr>
          </a:p>
          <a:p>
            <a:pPr indent="0" lvl="0" marL="0" rtl="0" algn="l">
              <a:spcBef>
                <a:spcPts val="0"/>
              </a:spcBef>
              <a:spcAft>
                <a:spcPts val="0"/>
              </a:spcAft>
              <a:buNone/>
            </a:pPr>
            <a:r>
              <a:rPr b="1" lang="en" sz="4900">
                <a:solidFill>
                  <a:schemeClr val="dk1"/>
                </a:solidFill>
                <a:latin typeface="Cabin"/>
                <a:ea typeface="Cabin"/>
                <a:cs typeface="Cabin"/>
                <a:sym typeface="Cabin"/>
              </a:rPr>
              <a:t>Tihei</a:t>
            </a:r>
            <a:r>
              <a:rPr b="1" lang="en" sz="4900">
                <a:solidFill>
                  <a:schemeClr val="dk1"/>
                </a:solidFill>
                <a:latin typeface="Cabin"/>
                <a:ea typeface="Cabin"/>
                <a:cs typeface="Cabin"/>
                <a:sym typeface="Cabin"/>
              </a:rPr>
              <a:t> mauri ora!</a:t>
            </a:r>
            <a:endParaRPr sz="4200">
              <a:solidFill>
                <a:schemeClr val="dk1"/>
              </a:solidFill>
              <a:latin typeface="Old Standard TT"/>
              <a:ea typeface="Old Standard TT"/>
              <a:cs typeface="Old Standard TT"/>
              <a:sym typeface="Old Standard T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nvSpPr>
        <p:spPr>
          <a:xfrm>
            <a:off x="188000" y="162925"/>
            <a:ext cx="8685300" cy="47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333333"/>
              </a:solidFill>
              <a:highlight>
                <a:srgbClr val="FFFFFF"/>
              </a:highlight>
            </a:endParaRPr>
          </a:p>
          <a:p>
            <a:pPr indent="0" lvl="0" marL="0" rtl="0" algn="l">
              <a:spcBef>
                <a:spcPts val="0"/>
              </a:spcBef>
              <a:spcAft>
                <a:spcPts val="0"/>
              </a:spcAft>
              <a:buNone/>
            </a:pPr>
            <a:r>
              <a:rPr lang="en" sz="1800">
                <a:solidFill>
                  <a:srgbClr val="333333"/>
                </a:solidFill>
                <a:highlight>
                  <a:srgbClr val="FFFFFF"/>
                </a:highlight>
              </a:rPr>
              <a:t>But the fish ignored their mother. They saw</a:t>
            </a:r>
            <a:endParaRPr sz="1800">
              <a:solidFill>
                <a:srgbClr val="333333"/>
              </a:solidFill>
              <a:highlight>
                <a:srgbClr val="FFFFFF"/>
              </a:highlight>
            </a:endParaRPr>
          </a:p>
          <a:p>
            <a:pPr indent="0" lvl="0" marL="0" rtl="0" algn="l">
              <a:spcBef>
                <a:spcPts val="0"/>
              </a:spcBef>
              <a:spcAft>
                <a:spcPts val="0"/>
              </a:spcAft>
              <a:buNone/>
            </a:pPr>
            <a:r>
              <a:rPr lang="en" sz="1800">
                <a:solidFill>
                  <a:srgbClr val="333333"/>
                </a:solidFill>
                <a:highlight>
                  <a:srgbClr val="FFFFFF"/>
                </a:highlight>
              </a:rPr>
              <a:t>the smooth sea and started</a:t>
            </a:r>
            <a:endParaRPr sz="1800">
              <a:solidFill>
                <a:srgbClr val="333333"/>
              </a:solidFill>
              <a:highlight>
                <a:srgbClr val="FFFFFF"/>
              </a:highlight>
            </a:endParaRPr>
          </a:p>
          <a:p>
            <a:pPr indent="0" lvl="0" marL="0" rtl="0" algn="l">
              <a:spcBef>
                <a:spcPts val="0"/>
              </a:spcBef>
              <a:spcAft>
                <a:spcPts val="0"/>
              </a:spcAft>
              <a:buNone/>
            </a:pPr>
            <a:r>
              <a:rPr lang="en" sz="1800">
                <a:solidFill>
                  <a:srgbClr val="333333"/>
                </a:solidFill>
                <a:highlight>
                  <a:srgbClr val="FFFFFF"/>
                </a:highlight>
              </a:rPr>
              <a:t>playing together in the open water.</a:t>
            </a:r>
            <a:endParaRPr sz="1800">
              <a:solidFill>
                <a:srgbClr val="333333"/>
              </a:solidFill>
              <a:highlight>
                <a:srgbClr val="FFFFFF"/>
              </a:highlight>
            </a:endParaRPr>
          </a:p>
          <a:p>
            <a:pPr indent="0" lvl="0" marL="0" rtl="0" algn="l">
              <a:spcBef>
                <a:spcPts val="0"/>
              </a:spcBef>
              <a:spcAft>
                <a:spcPts val="0"/>
              </a:spcAft>
              <a:buNone/>
            </a:pPr>
            <a:r>
              <a:t/>
            </a:r>
            <a:endParaRPr sz="1800">
              <a:solidFill>
                <a:srgbClr val="333333"/>
              </a:solidFill>
              <a:highlight>
                <a:srgbClr val="FFFFFF"/>
              </a:highlight>
            </a:endParaRPr>
          </a:p>
          <a:p>
            <a:pPr indent="0" lvl="0" marL="0" rtl="0" algn="l">
              <a:spcBef>
                <a:spcPts val="1500"/>
              </a:spcBef>
              <a:spcAft>
                <a:spcPts val="0"/>
              </a:spcAft>
              <a:buNone/>
            </a:pPr>
            <a:r>
              <a:t/>
            </a:r>
            <a:endParaRPr sz="1200">
              <a:solidFill>
                <a:srgbClr val="333333"/>
              </a:solidFill>
              <a:highlight>
                <a:srgbClr val="FFFFFF"/>
              </a:highlight>
            </a:endParaRPr>
          </a:p>
          <a:p>
            <a:pPr indent="0" lvl="0" marL="0" rtl="0" algn="l">
              <a:spcBef>
                <a:spcPts val="1500"/>
              </a:spcBef>
              <a:spcAft>
                <a:spcPts val="0"/>
              </a:spcAft>
              <a:buClr>
                <a:schemeClr val="dk1"/>
              </a:buClr>
              <a:buSzPts val="1100"/>
              <a:buFont typeface="Arial"/>
              <a:buNone/>
            </a:pPr>
            <a:r>
              <a:t/>
            </a:r>
            <a:endParaRPr sz="1200">
              <a:solidFill>
                <a:srgbClr val="333333"/>
              </a:solidFill>
              <a:highlight>
                <a:srgbClr val="FFFFFF"/>
              </a:highlight>
            </a:endParaRPr>
          </a:p>
          <a:p>
            <a:pPr indent="0" lvl="0" marL="0" rtl="0" algn="l">
              <a:spcBef>
                <a:spcPts val="1500"/>
              </a:spcBef>
              <a:spcAft>
                <a:spcPts val="0"/>
              </a:spcAft>
              <a:buNone/>
            </a:pPr>
            <a:r>
              <a:t/>
            </a:r>
            <a:endParaRPr sz="1800">
              <a:solidFill>
                <a:srgbClr val="333333"/>
              </a:solidFill>
              <a:highlight>
                <a:srgbClr val="FFFFFF"/>
              </a:highlight>
            </a:endParaRPr>
          </a:p>
          <a:p>
            <a:pPr indent="0" lvl="0" marL="0" rtl="0" algn="l">
              <a:spcBef>
                <a:spcPts val="0"/>
              </a:spcBef>
              <a:spcAft>
                <a:spcPts val="0"/>
              </a:spcAft>
              <a:buNone/>
            </a:pPr>
            <a:r>
              <a:rPr lang="en" sz="1800">
                <a:solidFill>
                  <a:srgbClr val="333333"/>
                </a:solidFill>
                <a:highlight>
                  <a:srgbClr val="FFFFFF"/>
                </a:highlight>
              </a:rPr>
              <a:t>Of course, they were then caught in the </a:t>
            </a:r>
            <a:endParaRPr sz="1800">
              <a:solidFill>
                <a:srgbClr val="333333"/>
              </a:solidFill>
              <a:highlight>
                <a:srgbClr val="FFFFFF"/>
              </a:highlight>
            </a:endParaRPr>
          </a:p>
          <a:p>
            <a:pPr indent="0" lvl="0" marL="0" rtl="0" algn="l">
              <a:spcBef>
                <a:spcPts val="0"/>
              </a:spcBef>
              <a:spcAft>
                <a:spcPts val="0"/>
              </a:spcAft>
              <a:buNone/>
            </a:pPr>
            <a:r>
              <a:rPr lang="en" sz="1800">
                <a:solidFill>
                  <a:srgbClr val="333333"/>
                </a:solidFill>
                <a:highlight>
                  <a:srgbClr val="FFFFFF"/>
                </a:highlight>
              </a:rPr>
              <a:t>harakeke net of Tataraimaka. </a:t>
            </a:r>
            <a:endParaRPr sz="1800">
              <a:solidFill>
                <a:srgbClr val="333333"/>
              </a:solidFill>
              <a:highlight>
                <a:srgbClr val="FFFFFF"/>
              </a:highlight>
            </a:endParaRPr>
          </a:p>
          <a:p>
            <a:pPr indent="0" lvl="0" marL="0" rtl="0" algn="l">
              <a:spcBef>
                <a:spcPts val="0"/>
              </a:spcBef>
              <a:spcAft>
                <a:spcPts val="0"/>
              </a:spcAft>
              <a:buNone/>
            </a:pPr>
            <a:r>
              <a:t/>
            </a:r>
            <a:endParaRPr sz="1800">
              <a:solidFill>
                <a:srgbClr val="333333"/>
              </a:solidFill>
              <a:highlight>
                <a:srgbClr val="FFFFFF"/>
              </a:highlight>
            </a:endParaRPr>
          </a:p>
          <a:p>
            <a:pPr indent="0" lvl="0" marL="0" rtl="0" algn="l">
              <a:spcBef>
                <a:spcPts val="0"/>
              </a:spcBef>
              <a:spcAft>
                <a:spcPts val="0"/>
              </a:spcAft>
              <a:buNone/>
            </a:pPr>
            <a:r>
              <a:rPr lang="en" sz="1800">
                <a:solidFill>
                  <a:srgbClr val="333333"/>
                </a:solidFill>
                <a:highlight>
                  <a:srgbClr val="FFFFFF"/>
                </a:highlight>
              </a:rPr>
              <a:t>They cried for their mother and </a:t>
            </a:r>
            <a:endParaRPr sz="1800">
              <a:solidFill>
                <a:srgbClr val="333333"/>
              </a:solidFill>
              <a:highlight>
                <a:srgbClr val="FFFFFF"/>
              </a:highlight>
            </a:endParaRPr>
          </a:p>
          <a:p>
            <a:pPr indent="0" lvl="0" marL="0" rtl="0" algn="l">
              <a:spcBef>
                <a:spcPts val="0"/>
              </a:spcBef>
              <a:spcAft>
                <a:spcPts val="0"/>
              </a:spcAft>
              <a:buClr>
                <a:schemeClr val="dk1"/>
              </a:buClr>
              <a:buSzPts val="1100"/>
              <a:buFont typeface="Arial"/>
              <a:buNone/>
            </a:pPr>
            <a:r>
              <a:rPr lang="en" sz="1800">
                <a:solidFill>
                  <a:srgbClr val="333333"/>
                </a:solidFill>
                <a:highlight>
                  <a:srgbClr val="FFFFFF"/>
                </a:highlight>
              </a:rPr>
              <a:t>their tears made the water salty.</a:t>
            </a:r>
            <a:endParaRPr sz="1800">
              <a:solidFill>
                <a:srgbClr val="333333"/>
              </a:solidFill>
              <a:highlight>
                <a:srgbClr val="FFFFFF"/>
              </a:highlight>
            </a:endParaRPr>
          </a:p>
          <a:p>
            <a:pPr indent="0" lvl="0" marL="0" rtl="0" algn="l">
              <a:lnSpc>
                <a:spcPct val="115000"/>
              </a:lnSpc>
              <a:spcBef>
                <a:spcPts val="0"/>
              </a:spcBef>
              <a:spcAft>
                <a:spcPts val="1500"/>
              </a:spcAft>
              <a:buClr>
                <a:schemeClr val="dk1"/>
              </a:buClr>
              <a:buSzPts val="1100"/>
              <a:buFont typeface="Arial"/>
              <a:buNone/>
            </a:pPr>
            <a:r>
              <a:t/>
            </a:r>
            <a:endParaRPr sz="1800">
              <a:solidFill>
                <a:schemeClr val="dk2"/>
              </a:solidFill>
            </a:endParaRPr>
          </a:p>
        </p:txBody>
      </p:sp>
      <p:pic>
        <p:nvPicPr>
          <p:cNvPr id="116" name="Google Shape;116;p22"/>
          <p:cNvPicPr preferRelativeResize="0"/>
          <p:nvPr/>
        </p:nvPicPr>
        <p:blipFill>
          <a:blip r:embed="rId3">
            <a:alphaModFix/>
          </a:blip>
          <a:stretch>
            <a:fillRect/>
          </a:stretch>
        </p:blipFill>
        <p:spPr>
          <a:xfrm>
            <a:off x="5238750" y="77624"/>
            <a:ext cx="3693876" cy="1992826"/>
          </a:xfrm>
          <a:prstGeom prst="rect">
            <a:avLst/>
          </a:prstGeom>
          <a:noFill/>
          <a:ln>
            <a:noFill/>
          </a:ln>
        </p:spPr>
      </p:pic>
      <p:pic>
        <p:nvPicPr>
          <p:cNvPr id="117" name="Google Shape;117;p22"/>
          <p:cNvPicPr preferRelativeResize="0"/>
          <p:nvPr/>
        </p:nvPicPr>
        <p:blipFill>
          <a:blip r:embed="rId4">
            <a:alphaModFix/>
          </a:blip>
          <a:stretch>
            <a:fillRect/>
          </a:stretch>
        </p:blipFill>
        <p:spPr>
          <a:xfrm>
            <a:off x="5238750" y="2324625"/>
            <a:ext cx="3693876" cy="261340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nvSpPr>
        <p:spPr>
          <a:xfrm>
            <a:off x="213050" y="238125"/>
            <a:ext cx="8735400" cy="46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333333"/>
                </a:solidFill>
                <a:highlight>
                  <a:srgbClr val="FFFFFF"/>
                </a:highlight>
              </a:rPr>
              <a:t>Tāne, the god of forests and birds, heard</a:t>
            </a:r>
            <a:endParaRPr sz="1800">
              <a:solidFill>
                <a:srgbClr val="333333"/>
              </a:solidFill>
              <a:highlight>
                <a:srgbClr val="FFFFFF"/>
              </a:highlight>
            </a:endParaRPr>
          </a:p>
          <a:p>
            <a:pPr indent="0" lvl="0" marL="0" rtl="0" algn="l">
              <a:spcBef>
                <a:spcPts val="0"/>
              </a:spcBef>
              <a:spcAft>
                <a:spcPts val="0"/>
              </a:spcAft>
              <a:buNone/>
            </a:pPr>
            <a:r>
              <a:rPr lang="en" sz="1800">
                <a:solidFill>
                  <a:srgbClr val="333333"/>
                </a:solidFill>
                <a:highlight>
                  <a:srgbClr val="FFFFFF"/>
                </a:highlight>
              </a:rPr>
              <a:t> the cries of the fish. He felt sorry for them.</a:t>
            </a:r>
            <a:endParaRPr sz="1800">
              <a:solidFill>
                <a:srgbClr val="333333"/>
              </a:solidFill>
              <a:highlight>
                <a:srgbClr val="FFFFFF"/>
              </a:highlight>
            </a:endParaRPr>
          </a:p>
          <a:p>
            <a:pPr indent="0" lvl="0" marL="0" rtl="0" algn="l">
              <a:spcBef>
                <a:spcPts val="0"/>
              </a:spcBef>
              <a:spcAft>
                <a:spcPts val="0"/>
              </a:spcAft>
              <a:buNone/>
            </a:pPr>
            <a:r>
              <a:rPr lang="en" sz="1800">
                <a:solidFill>
                  <a:srgbClr val="333333"/>
                </a:solidFill>
                <a:highlight>
                  <a:srgbClr val="FFFFFF"/>
                </a:highlight>
              </a:rPr>
              <a:t> He tore the net away from Tataraimaka</a:t>
            </a:r>
            <a:endParaRPr sz="1800">
              <a:solidFill>
                <a:srgbClr val="333333"/>
              </a:solidFill>
              <a:highlight>
                <a:srgbClr val="FFFFFF"/>
              </a:highlight>
            </a:endParaRPr>
          </a:p>
          <a:p>
            <a:pPr indent="0" lvl="0" marL="0" rtl="0" algn="l">
              <a:spcBef>
                <a:spcPts val="0"/>
              </a:spcBef>
              <a:spcAft>
                <a:spcPts val="0"/>
              </a:spcAft>
              <a:buNone/>
            </a:pPr>
            <a:r>
              <a:rPr lang="en" sz="1800">
                <a:solidFill>
                  <a:srgbClr val="333333"/>
                </a:solidFill>
                <a:highlight>
                  <a:srgbClr val="FFFFFF"/>
                </a:highlight>
              </a:rPr>
              <a:t> and threw it up into the high heavens.</a:t>
            </a:r>
            <a:endParaRPr sz="1800">
              <a:solidFill>
                <a:srgbClr val="333333"/>
              </a:solidFill>
              <a:highlight>
                <a:srgbClr val="FFFFFF"/>
              </a:highlight>
            </a:endParaRPr>
          </a:p>
          <a:p>
            <a:pPr indent="0" lvl="0" marL="0" rtl="0" algn="l">
              <a:spcBef>
                <a:spcPts val="0"/>
              </a:spcBef>
              <a:spcAft>
                <a:spcPts val="0"/>
              </a:spcAft>
              <a:buNone/>
            </a:pPr>
            <a:r>
              <a:t/>
            </a:r>
            <a:endParaRPr sz="1800">
              <a:solidFill>
                <a:srgbClr val="333333"/>
              </a:solidFill>
              <a:highlight>
                <a:srgbClr val="FFFFFF"/>
              </a:highlight>
            </a:endParaRPr>
          </a:p>
          <a:p>
            <a:pPr indent="0" lvl="0" marL="0" rtl="0" algn="l">
              <a:spcBef>
                <a:spcPts val="1500"/>
              </a:spcBef>
              <a:spcAft>
                <a:spcPts val="0"/>
              </a:spcAft>
              <a:buNone/>
            </a:pPr>
            <a:r>
              <a:t/>
            </a:r>
            <a:endParaRPr sz="1800">
              <a:solidFill>
                <a:srgbClr val="333333"/>
              </a:solidFill>
              <a:highlight>
                <a:srgbClr val="FFFFFF"/>
              </a:highlight>
            </a:endParaRPr>
          </a:p>
          <a:p>
            <a:pPr indent="0" lvl="0" marL="0" rtl="0" algn="l">
              <a:spcBef>
                <a:spcPts val="1500"/>
              </a:spcBef>
              <a:spcAft>
                <a:spcPts val="0"/>
              </a:spcAft>
              <a:buClr>
                <a:schemeClr val="dk1"/>
              </a:buClr>
              <a:buSzPts val="1100"/>
              <a:buFont typeface="Arial"/>
              <a:buNone/>
            </a:pPr>
            <a:r>
              <a:t/>
            </a:r>
            <a:endParaRPr sz="1800">
              <a:solidFill>
                <a:srgbClr val="333333"/>
              </a:solidFill>
              <a:highlight>
                <a:srgbClr val="FFFFFF"/>
              </a:highlight>
            </a:endParaRPr>
          </a:p>
          <a:p>
            <a:pPr indent="0" lvl="0" marL="0" rtl="0" algn="l">
              <a:lnSpc>
                <a:spcPct val="100000"/>
              </a:lnSpc>
              <a:spcBef>
                <a:spcPts val="1500"/>
              </a:spcBef>
              <a:spcAft>
                <a:spcPts val="0"/>
              </a:spcAft>
              <a:buNone/>
            </a:pPr>
            <a:r>
              <a:rPr lang="en" sz="1800">
                <a:solidFill>
                  <a:srgbClr val="333333"/>
                </a:solidFill>
                <a:highlight>
                  <a:srgbClr val="FFFFFF"/>
                </a:highlight>
              </a:rPr>
              <a:t>There, the seven fish were turned into</a:t>
            </a:r>
            <a:endParaRPr sz="1800">
              <a:solidFill>
                <a:srgbClr val="333333"/>
              </a:solidFill>
              <a:highlight>
                <a:srgbClr val="FFFFFF"/>
              </a:highlight>
            </a:endParaRPr>
          </a:p>
          <a:p>
            <a:pPr indent="0" lvl="0" marL="0" rtl="0" algn="l">
              <a:lnSpc>
                <a:spcPct val="100000"/>
              </a:lnSpc>
              <a:spcBef>
                <a:spcPts val="0"/>
              </a:spcBef>
              <a:spcAft>
                <a:spcPts val="0"/>
              </a:spcAft>
              <a:buNone/>
            </a:pPr>
            <a:r>
              <a:rPr lang="en" sz="1800">
                <a:solidFill>
                  <a:srgbClr val="333333"/>
                </a:solidFill>
                <a:highlight>
                  <a:srgbClr val="FFFFFF"/>
                </a:highlight>
              </a:rPr>
              <a:t> seven sparkling stars. We can see </a:t>
            </a:r>
            <a:endParaRPr sz="1800">
              <a:solidFill>
                <a:srgbClr val="333333"/>
              </a:solidFill>
              <a:highlight>
                <a:srgbClr val="FFFFFF"/>
              </a:highlight>
            </a:endParaRPr>
          </a:p>
          <a:p>
            <a:pPr indent="0" lvl="0" marL="0" rtl="0" algn="l">
              <a:lnSpc>
                <a:spcPct val="100000"/>
              </a:lnSpc>
              <a:spcBef>
                <a:spcPts val="0"/>
              </a:spcBef>
              <a:spcAft>
                <a:spcPts val="0"/>
              </a:spcAft>
              <a:buNone/>
            </a:pPr>
            <a:r>
              <a:rPr lang="en" sz="1800">
                <a:solidFill>
                  <a:srgbClr val="333333"/>
                </a:solidFill>
                <a:highlight>
                  <a:srgbClr val="FFFFFF"/>
                </a:highlight>
              </a:rPr>
              <a:t>these stars in the night sky. </a:t>
            </a:r>
            <a:endParaRPr sz="1800">
              <a:solidFill>
                <a:srgbClr val="333333"/>
              </a:solidFill>
              <a:highlight>
                <a:srgbClr val="FFFFFF"/>
              </a:highlight>
            </a:endParaRPr>
          </a:p>
          <a:p>
            <a:pPr indent="0" lvl="0" marL="0" rtl="0" algn="l">
              <a:lnSpc>
                <a:spcPct val="100000"/>
              </a:lnSpc>
              <a:spcBef>
                <a:spcPts val="0"/>
              </a:spcBef>
              <a:spcAft>
                <a:spcPts val="0"/>
              </a:spcAft>
              <a:buNone/>
            </a:pPr>
            <a:r>
              <a:rPr lang="en" sz="1800">
                <a:solidFill>
                  <a:srgbClr val="333333"/>
                </a:solidFill>
                <a:highlight>
                  <a:srgbClr val="FFFFFF"/>
                </a:highlight>
              </a:rPr>
              <a:t>These stars make up the cluster </a:t>
            </a:r>
            <a:endParaRPr sz="1800">
              <a:solidFill>
                <a:srgbClr val="333333"/>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 sz="1800">
                <a:solidFill>
                  <a:srgbClr val="333333"/>
                </a:solidFill>
                <a:highlight>
                  <a:srgbClr val="FFFFFF"/>
                </a:highlight>
              </a:rPr>
              <a:t>we know as Matariki.</a:t>
            </a:r>
            <a:endParaRPr sz="2400">
              <a:solidFill>
                <a:schemeClr val="dk2"/>
              </a:solidFill>
            </a:endParaRPr>
          </a:p>
        </p:txBody>
      </p:sp>
      <p:pic>
        <p:nvPicPr>
          <p:cNvPr id="123" name="Google Shape;123;p23"/>
          <p:cNvPicPr preferRelativeResize="0"/>
          <p:nvPr/>
        </p:nvPicPr>
        <p:blipFill>
          <a:blip r:embed="rId3">
            <a:alphaModFix/>
          </a:blip>
          <a:stretch>
            <a:fillRect/>
          </a:stretch>
        </p:blipFill>
        <p:spPr>
          <a:xfrm>
            <a:off x="4684800" y="75200"/>
            <a:ext cx="3649575" cy="2425626"/>
          </a:xfrm>
          <a:prstGeom prst="rect">
            <a:avLst/>
          </a:prstGeom>
          <a:noFill/>
          <a:ln>
            <a:noFill/>
          </a:ln>
        </p:spPr>
      </p:pic>
      <p:pic>
        <p:nvPicPr>
          <p:cNvPr id="124" name="Google Shape;124;p23"/>
          <p:cNvPicPr preferRelativeResize="0"/>
          <p:nvPr/>
        </p:nvPicPr>
        <p:blipFill>
          <a:blip r:embed="rId4">
            <a:alphaModFix/>
          </a:blip>
          <a:stretch>
            <a:fillRect/>
          </a:stretch>
        </p:blipFill>
        <p:spPr>
          <a:xfrm>
            <a:off x="4572002" y="2633875"/>
            <a:ext cx="4113021" cy="24256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8" name="Shape 128"/>
        <p:cNvGrpSpPr/>
        <p:nvPr/>
      </p:nvGrpSpPr>
      <p:grpSpPr>
        <a:xfrm>
          <a:off x="0" y="0"/>
          <a:ext cx="0" cy="0"/>
          <a:chOff x="0" y="0"/>
          <a:chExt cx="0" cy="0"/>
        </a:xfrm>
      </p:grpSpPr>
      <p:pic>
        <p:nvPicPr>
          <p:cNvPr id="129" name="Google Shape;129;p24"/>
          <p:cNvPicPr preferRelativeResize="0"/>
          <p:nvPr/>
        </p:nvPicPr>
        <p:blipFill rotWithShape="1">
          <a:blip r:embed="rId3">
            <a:alphaModFix/>
          </a:blip>
          <a:srcRect b="17288" l="0" r="0" t="11242"/>
          <a:stretch/>
        </p:blipFill>
        <p:spPr>
          <a:xfrm>
            <a:off x="1176325" y="1423200"/>
            <a:ext cx="6940676" cy="3720300"/>
          </a:xfrm>
          <a:prstGeom prst="rect">
            <a:avLst/>
          </a:prstGeom>
          <a:noFill/>
          <a:ln>
            <a:noFill/>
          </a:ln>
        </p:spPr>
      </p:pic>
      <p:sp>
        <p:nvSpPr>
          <p:cNvPr id="130" name="Google Shape;130;p24"/>
          <p:cNvSpPr txBox="1"/>
          <p:nvPr/>
        </p:nvSpPr>
        <p:spPr>
          <a:xfrm>
            <a:off x="87400" y="162300"/>
            <a:ext cx="8876400" cy="12609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0"/>
              </a:spcAft>
              <a:buClr>
                <a:schemeClr val="dk1"/>
              </a:buClr>
              <a:buSzPts val="1100"/>
              <a:buFont typeface="Arial"/>
              <a:buNone/>
            </a:pPr>
            <a:r>
              <a:rPr lang="en" sz="3800">
                <a:solidFill>
                  <a:srgbClr val="DDDDDD"/>
                </a:solidFill>
                <a:latin typeface="Pacifico"/>
                <a:ea typeface="Pacifico"/>
                <a:cs typeface="Pacifico"/>
                <a:sym typeface="Pacifico"/>
              </a:rPr>
              <a:t>The legend of Matariki and the six sisters</a:t>
            </a:r>
            <a:endParaRPr sz="3800">
              <a:solidFill>
                <a:srgbClr val="DDDDDD"/>
              </a:solidFill>
              <a:latin typeface="Pacifico"/>
              <a:ea typeface="Pacifico"/>
              <a:cs typeface="Pacifico"/>
              <a:sym typeface="Pacifico"/>
            </a:endParaRPr>
          </a:p>
          <a:p>
            <a:pPr indent="0" lvl="0" marL="0" rtl="0" algn="ctr">
              <a:lnSpc>
                <a:spcPct val="110000"/>
              </a:lnSpc>
              <a:spcBef>
                <a:spcPts val="0"/>
              </a:spcBef>
              <a:spcAft>
                <a:spcPts val="0"/>
              </a:spcAft>
              <a:buClr>
                <a:schemeClr val="dk1"/>
              </a:buClr>
              <a:buSzPts val="1100"/>
              <a:buFont typeface="Arial"/>
              <a:buNone/>
            </a:pPr>
            <a:r>
              <a:rPr b="1" lang="en" sz="3200">
                <a:solidFill>
                  <a:srgbClr val="DDDDDD"/>
                </a:solidFill>
              </a:rPr>
              <a:t>Te ono o Matariki</a:t>
            </a:r>
            <a:endParaRPr b="1" sz="3200">
              <a:solidFill>
                <a:srgbClr val="DDDDDD"/>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5"/>
          <p:cNvSpPr txBox="1"/>
          <p:nvPr/>
        </p:nvSpPr>
        <p:spPr>
          <a:xfrm>
            <a:off x="0" y="383525"/>
            <a:ext cx="9144000" cy="4542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350">
                <a:solidFill>
                  <a:srgbClr val="333333"/>
                </a:solidFill>
              </a:rPr>
              <a:t>Matariki and her daughters journey across the sky each year to visit their </a:t>
            </a:r>
            <a:r>
              <a:rPr lang="en" sz="2350">
                <a:solidFill>
                  <a:schemeClr val="dk1"/>
                </a:solidFill>
                <a:uFill>
                  <a:noFill/>
                </a:uFill>
                <a:hlinkClick r:id="rId3">
                  <a:extLst>
                    <a:ext uri="{A12FA001-AC4F-418D-AE19-62706E023703}">
                      <ahyp:hlinkClr val="tx"/>
                    </a:ext>
                  </a:extLst>
                </a:hlinkClick>
              </a:rPr>
              <a:t>tupuna wāhi</a:t>
            </a:r>
            <a:r>
              <a:rPr lang="en" sz="2350">
                <a:solidFill>
                  <a:srgbClr val="333333"/>
                </a:solidFill>
              </a:rPr>
              <a:t> Papatūānuku</a:t>
            </a:r>
            <a:r>
              <a:rPr lang="en" sz="2350">
                <a:solidFill>
                  <a:srgbClr val="333333"/>
                </a:solidFill>
              </a:rPr>
              <a:t>.</a:t>
            </a:r>
            <a:endParaRPr sz="2350">
              <a:solidFill>
                <a:srgbClr val="333333"/>
              </a:solidFill>
            </a:endParaRPr>
          </a:p>
          <a:p>
            <a:pPr indent="0" lvl="0" marL="0" rtl="0" algn="ctr">
              <a:lnSpc>
                <a:spcPct val="115000"/>
              </a:lnSpc>
              <a:spcBef>
                <a:spcPts val="1700"/>
              </a:spcBef>
              <a:spcAft>
                <a:spcPts val="0"/>
              </a:spcAft>
              <a:buNone/>
            </a:pPr>
            <a:r>
              <a:t/>
            </a:r>
            <a:endParaRPr sz="1250">
              <a:solidFill>
                <a:srgbClr val="333333"/>
              </a:solidFill>
            </a:endParaRPr>
          </a:p>
          <a:p>
            <a:pPr indent="0" lvl="0" marL="0" rtl="0" algn="ctr">
              <a:lnSpc>
                <a:spcPct val="115000"/>
              </a:lnSpc>
              <a:spcBef>
                <a:spcPts val="1700"/>
              </a:spcBef>
              <a:spcAft>
                <a:spcPts val="0"/>
              </a:spcAft>
              <a:buNone/>
            </a:pPr>
            <a:r>
              <a:rPr lang="en" sz="2350">
                <a:solidFill>
                  <a:srgbClr val="333333"/>
                </a:solidFill>
              </a:rPr>
              <a:t>During this visit, each of the stars help Papatūānuku to prepare for the year to come, using their unique qualities or gifts to bring mauri to her different environments. </a:t>
            </a:r>
            <a:endParaRPr sz="2350">
              <a:solidFill>
                <a:srgbClr val="333333"/>
              </a:solidFill>
            </a:endParaRPr>
          </a:p>
          <a:p>
            <a:pPr indent="0" lvl="0" marL="0" rtl="0" algn="ctr">
              <a:lnSpc>
                <a:spcPct val="115000"/>
              </a:lnSpc>
              <a:spcBef>
                <a:spcPts val="1700"/>
              </a:spcBef>
              <a:spcAft>
                <a:spcPts val="0"/>
              </a:spcAft>
              <a:buNone/>
            </a:pPr>
            <a:r>
              <a:t/>
            </a:r>
            <a:endParaRPr sz="950">
              <a:solidFill>
                <a:srgbClr val="333333"/>
              </a:solidFill>
            </a:endParaRPr>
          </a:p>
          <a:p>
            <a:pPr indent="0" lvl="0" marL="0" rtl="0" algn="ctr">
              <a:lnSpc>
                <a:spcPct val="115000"/>
              </a:lnSpc>
              <a:spcBef>
                <a:spcPts val="1700"/>
              </a:spcBef>
              <a:spcAft>
                <a:spcPts val="0"/>
              </a:spcAft>
              <a:buNone/>
            </a:pPr>
            <a:r>
              <a:rPr lang="en" sz="2350">
                <a:solidFill>
                  <a:srgbClr val="333333"/>
                </a:solidFill>
              </a:rPr>
              <a:t>Whilst spending time with their Kuia, they also learn new skills and gain new knowledge from her, which they guard and pass on to others.</a:t>
            </a:r>
            <a:endParaRPr sz="2350">
              <a:solidFill>
                <a:srgbClr val="333333"/>
              </a:solidFill>
            </a:endParaRPr>
          </a:p>
          <a:p>
            <a:pPr indent="0" lvl="0" marL="0" rtl="0" algn="l">
              <a:spcBef>
                <a:spcPts val="1700"/>
              </a:spcBef>
              <a:spcAft>
                <a:spcPts val="0"/>
              </a:spcAft>
              <a:buNone/>
            </a:pPr>
            <a:r>
              <a:rPr lang="en" sz="2000">
                <a:solidFill>
                  <a:schemeClr val="dk2"/>
                </a:solidFill>
              </a:rPr>
              <a:t>   </a:t>
            </a:r>
            <a:endParaRPr sz="20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6"/>
          <p:cNvSpPr txBox="1"/>
          <p:nvPr/>
        </p:nvSpPr>
        <p:spPr>
          <a:xfrm>
            <a:off x="0" y="1248300"/>
            <a:ext cx="9144000" cy="38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350">
                <a:solidFill>
                  <a:srgbClr val="333333"/>
                </a:solidFill>
              </a:rPr>
              <a:t>Matariki and her daughters journey across the sky each year to visit their </a:t>
            </a:r>
            <a:r>
              <a:rPr lang="en" sz="2350">
                <a:solidFill>
                  <a:schemeClr val="dk1"/>
                </a:solidFill>
                <a:uFill>
                  <a:noFill/>
                </a:uFill>
                <a:hlinkClick r:id="rId3">
                  <a:extLst>
                    <a:ext uri="{A12FA001-AC4F-418D-AE19-62706E023703}">
                      <ahyp:hlinkClr val="tx"/>
                    </a:ext>
                  </a:extLst>
                </a:hlinkClick>
              </a:rPr>
              <a:t>tupuna wāhi</a:t>
            </a:r>
            <a:r>
              <a:rPr lang="en" sz="2350">
                <a:solidFill>
                  <a:srgbClr val="333333"/>
                </a:solidFill>
              </a:rPr>
              <a:t> </a:t>
            </a:r>
            <a:r>
              <a:rPr lang="en" sz="2350">
                <a:solidFill>
                  <a:srgbClr val="333333"/>
                </a:solidFill>
                <a:highlight>
                  <a:srgbClr val="FFFF00"/>
                </a:highlight>
              </a:rPr>
              <a:t>_________________</a:t>
            </a:r>
            <a:r>
              <a:rPr lang="en" sz="2350">
                <a:solidFill>
                  <a:srgbClr val="333333"/>
                </a:solidFill>
              </a:rPr>
              <a:t>.</a:t>
            </a:r>
            <a:endParaRPr sz="2350">
              <a:solidFill>
                <a:srgbClr val="333333"/>
              </a:solidFill>
            </a:endParaRPr>
          </a:p>
          <a:p>
            <a:pPr indent="0" lvl="0" marL="0" rtl="0" algn="l">
              <a:lnSpc>
                <a:spcPct val="115000"/>
              </a:lnSpc>
              <a:spcBef>
                <a:spcPts val="1700"/>
              </a:spcBef>
              <a:spcAft>
                <a:spcPts val="0"/>
              </a:spcAft>
              <a:buClr>
                <a:schemeClr val="dk1"/>
              </a:buClr>
              <a:buSzPts val="1100"/>
              <a:buFont typeface="Arial"/>
              <a:buNone/>
            </a:pPr>
            <a:r>
              <a:rPr lang="en" sz="2350">
                <a:solidFill>
                  <a:srgbClr val="333333"/>
                </a:solidFill>
              </a:rPr>
              <a:t>During this visit, each of the stars help </a:t>
            </a:r>
            <a:r>
              <a:rPr lang="en" sz="2350">
                <a:solidFill>
                  <a:srgbClr val="333333"/>
                </a:solidFill>
                <a:highlight>
                  <a:srgbClr val="FFFF00"/>
                </a:highlight>
              </a:rPr>
              <a:t>______________________</a:t>
            </a:r>
            <a:r>
              <a:rPr lang="en" sz="2350">
                <a:solidFill>
                  <a:srgbClr val="333333"/>
                </a:solidFill>
              </a:rPr>
              <a:t> to prepare for the year to come, using their unique qualities or gifts to bring </a:t>
            </a:r>
            <a:r>
              <a:rPr lang="en" sz="2350">
                <a:solidFill>
                  <a:srgbClr val="333333"/>
                </a:solidFill>
                <a:highlight>
                  <a:srgbClr val="FFFF00"/>
                </a:highlight>
              </a:rPr>
              <a:t>___________</a:t>
            </a:r>
            <a:r>
              <a:rPr lang="en" sz="2350">
                <a:solidFill>
                  <a:srgbClr val="333333"/>
                </a:solidFill>
              </a:rPr>
              <a:t> to her different </a:t>
            </a:r>
            <a:r>
              <a:rPr lang="en" sz="2350">
                <a:solidFill>
                  <a:srgbClr val="333333"/>
                </a:solidFill>
                <a:highlight>
                  <a:srgbClr val="FFFF00"/>
                </a:highlight>
              </a:rPr>
              <a:t>__________________</a:t>
            </a:r>
            <a:r>
              <a:rPr lang="en" sz="2350">
                <a:solidFill>
                  <a:srgbClr val="333333"/>
                </a:solidFill>
              </a:rPr>
              <a:t>. Whilst spending time with their</a:t>
            </a:r>
            <a:r>
              <a:rPr lang="en" sz="2350">
                <a:solidFill>
                  <a:srgbClr val="333333"/>
                </a:solidFill>
                <a:highlight>
                  <a:srgbClr val="FFFF00"/>
                </a:highlight>
              </a:rPr>
              <a:t>__________</a:t>
            </a:r>
            <a:r>
              <a:rPr lang="en" sz="2350">
                <a:solidFill>
                  <a:srgbClr val="333333"/>
                </a:solidFill>
              </a:rPr>
              <a:t>, they also learn new skills and gain new </a:t>
            </a:r>
            <a:r>
              <a:rPr lang="en" sz="2350">
                <a:solidFill>
                  <a:srgbClr val="333333"/>
                </a:solidFill>
                <a:highlight>
                  <a:srgbClr val="FFFF00"/>
                </a:highlight>
              </a:rPr>
              <a:t>___________</a:t>
            </a:r>
            <a:r>
              <a:rPr lang="en" sz="2350">
                <a:solidFill>
                  <a:srgbClr val="333333"/>
                </a:solidFill>
              </a:rPr>
              <a:t> from her, which they guard and pass on to others.</a:t>
            </a:r>
            <a:endParaRPr sz="2350">
              <a:solidFill>
                <a:srgbClr val="333333"/>
              </a:solidFill>
            </a:endParaRPr>
          </a:p>
          <a:p>
            <a:pPr indent="0" lvl="0" marL="0" rtl="0" algn="l">
              <a:spcBef>
                <a:spcPts val="1700"/>
              </a:spcBef>
              <a:spcAft>
                <a:spcPts val="0"/>
              </a:spcAft>
              <a:buNone/>
            </a:pPr>
            <a:r>
              <a:rPr lang="en" sz="2000">
                <a:solidFill>
                  <a:schemeClr val="dk2"/>
                </a:solidFill>
              </a:rPr>
              <a:t>   </a:t>
            </a:r>
            <a:endParaRPr sz="2000">
              <a:solidFill>
                <a:schemeClr val="dk2"/>
              </a:solidFill>
            </a:endParaRPr>
          </a:p>
        </p:txBody>
      </p:sp>
      <p:sp>
        <p:nvSpPr>
          <p:cNvPr id="141" name="Google Shape;141;p26"/>
          <p:cNvSpPr txBox="1"/>
          <p:nvPr/>
        </p:nvSpPr>
        <p:spPr>
          <a:xfrm>
            <a:off x="0" y="174775"/>
            <a:ext cx="8701500" cy="861300"/>
          </a:xfrm>
          <a:prstGeom prst="rect">
            <a:avLst/>
          </a:prstGeom>
          <a:solidFill>
            <a:srgbClr val="64ED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rPr>
              <a:t>TASK:</a:t>
            </a:r>
            <a:r>
              <a:rPr b="1" lang="en" sz="1800">
                <a:solidFill>
                  <a:schemeClr val="dk1"/>
                </a:solidFill>
              </a:rPr>
              <a:t> </a:t>
            </a:r>
            <a:r>
              <a:rPr lang="en" sz="1800">
                <a:solidFill>
                  <a:schemeClr val="dk1"/>
                </a:solidFill>
              </a:rPr>
              <a:t>Visit the website:</a:t>
            </a:r>
            <a:r>
              <a:rPr b="1" lang="en" sz="1800">
                <a:solidFill>
                  <a:schemeClr val="dk1"/>
                </a:solidFill>
              </a:rPr>
              <a:t> </a:t>
            </a:r>
            <a:r>
              <a:rPr lang="en" sz="1800" u="sng">
                <a:solidFill>
                  <a:srgbClr val="0000FF"/>
                </a:solidFill>
                <a:hlinkClick r:id="rId4">
                  <a:extLst>
                    <a:ext uri="{A12FA001-AC4F-418D-AE19-62706E023703}">
                      <ahyp:hlinkClr val="tx"/>
                    </a:ext>
                  </a:extLst>
                </a:hlinkClick>
              </a:rPr>
              <a:t>The legend of Matariki and the six sisters | Te Papa</a:t>
            </a:r>
            <a:endParaRPr sz="1800">
              <a:solidFill>
                <a:srgbClr val="0000FF"/>
              </a:solidFill>
            </a:endParaRPr>
          </a:p>
          <a:p>
            <a:pPr indent="0" lvl="0" marL="0" rtl="0" algn="l">
              <a:spcBef>
                <a:spcPts val="0"/>
              </a:spcBef>
              <a:spcAft>
                <a:spcPts val="0"/>
              </a:spcAft>
              <a:buNone/>
            </a:pPr>
            <a:r>
              <a:rPr lang="en" sz="1800">
                <a:solidFill>
                  <a:schemeClr val="dk1"/>
                </a:solidFill>
              </a:rPr>
              <a:t>Fill in the missing gaps below with the correct words</a:t>
            </a:r>
            <a:endParaRPr sz="1800">
              <a:solidFill>
                <a:schemeClr val="dk1"/>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5" name="Shape 145"/>
        <p:cNvGrpSpPr/>
        <p:nvPr/>
      </p:nvGrpSpPr>
      <p:grpSpPr>
        <a:xfrm>
          <a:off x="0" y="0"/>
          <a:ext cx="0" cy="0"/>
          <a:chOff x="0" y="0"/>
          <a:chExt cx="0" cy="0"/>
        </a:xfrm>
      </p:grpSpPr>
      <p:pic>
        <p:nvPicPr>
          <p:cNvPr id="146" name="Google Shape;146;p27"/>
          <p:cNvPicPr preferRelativeResize="0"/>
          <p:nvPr/>
        </p:nvPicPr>
        <p:blipFill>
          <a:blip r:embed="rId3">
            <a:alphaModFix/>
          </a:blip>
          <a:stretch>
            <a:fillRect/>
          </a:stretch>
        </p:blipFill>
        <p:spPr>
          <a:xfrm>
            <a:off x="476477" y="0"/>
            <a:ext cx="3945145" cy="5143500"/>
          </a:xfrm>
          <a:prstGeom prst="rect">
            <a:avLst/>
          </a:prstGeom>
          <a:noFill/>
          <a:ln>
            <a:noFill/>
          </a:ln>
        </p:spPr>
      </p:pic>
      <p:sp>
        <p:nvSpPr>
          <p:cNvPr id="147" name="Google Shape;147;p27"/>
          <p:cNvSpPr/>
          <p:nvPr/>
        </p:nvSpPr>
        <p:spPr>
          <a:xfrm>
            <a:off x="4825150" y="263200"/>
            <a:ext cx="4001280" cy="41575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CCCCCC"/>
                </a:solidFill>
                <a:latin typeface="Pacifico"/>
              </a:rPr>
              <a:t>Ngā whetū</a:t>
            </a:r>
            <a:br>
              <a:rPr b="0" i="0">
                <a:ln cap="flat" cmpd="sng" w="9525">
                  <a:solidFill>
                    <a:schemeClr val="dk2"/>
                  </a:solidFill>
                  <a:prstDash val="solid"/>
                  <a:round/>
                  <a:headEnd len="sm" w="sm" type="none"/>
                  <a:tailEnd len="sm" w="sm" type="none"/>
                </a:ln>
                <a:solidFill>
                  <a:srgbClr val="CCCCCC"/>
                </a:solidFill>
                <a:latin typeface="Pacifico"/>
              </a:rPr>
            </a:br>
            <a:r>
              <a:rPr b="0" i="0">
                <a:ln cap="flat" cmpd="sng" w="9525">
                  <a:solidFill>
                    <a:schemeClr val="dk2"/>
                  </a:solidFill>
                  <a:prstDash val="solid"/>
                  <a:round/>
                  <a:headEnd len="sm" w="sm" type="none"/>
                  <a:tailEnd len="sm" w="sm" type="none"/>
                </a:ln>
                <a:solidFill>
                  <a:srgbClr val="CCCCCC"/>
                </a:solidFill>
                <a:latin typeface="Pacifico"/>
              </a:rPr>
              <a:t> o </a:t>
            </a:r>
            <a:br>
              <a:rPr b="0" i="0">
                <a:ln cap="flat" cmpd="sng" w="9525">
                  <a:solidFill>
                    <a:schemeClr val="dk2"/>
                  </a:solidFill>
                  <a:prstDash val="solid"/>
                  <a:round/>
                  <a:headEnd len="sm" w="sm" type="none"/>
                  <a:tailEnd len="sm" w="sm" type="none"/>
                </a:ln>
                <a:solidFill>
                  <a:srgbClr val="CCCCCC"/>
                </a:solidFill>
                <a:latin typeface="Pacifico"/>
              </a:rPr>
            </a:br>
            <a:r>
              <a:rPr b="0" i="0">
                <a:ln cap="flat" cmpd="sng" w="9525">
                  <a:solidFill>
                    <a:schemeClr val="dk2"/>
                  </a:solidFill>
                  <a:prstDash val="solid"/>
                  <a:round/>
                  <a:headEnd len="sm" w="sm" type="none"/>
                  <a:tailEnd len="sm" w="sm" type="none"/>
                </a:ln>
                <a:solidFill>
                  <a:srgbClr val="CCCCCC"/>
                </a:solidFill>
                <a:latin typeface="Pacifico"/>
              </a:rPr>
              <a:t>Matariki</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8"/>
          <p:cNvSpPr txBox="1"/>
          <p:nvPr/>
        </p:nvSpPr>
        <p:spPr>
          <a:xfrm>
            <a:off x="0" y="656700"/>
            <a:ext cx="9144000" cy="448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Mini videos about each of the stars of Matariki</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sz="3300">
                <a:solidFill>
                  <a:srgbClr val="38A3D7"/>
                </a:solidFill>
                <a:highlight>
                  <a:srgbClr val="FFFFFF"/>
                </a:highlight>
                <a:uFill>
                  <a:noFill/>
                </a:uFill>
                <a:hlinkClick r:id="rId3">
                  <a:extLst>
                    <a:ext uri="{A12FA001-AC4F-418D-AE19-62706E023703}">
                      <ahyp:hlinkClr val="tx"/>
                    </a:ext>
                  </a:extLst>
                </a:hlinkClick>
              </a:rPr>
              <a:t>Chapter 1: Matariki</a:t>
            </a:r>
            <a:endParaRPr sz="3300">
              <a:solidFill>
                <a:srgbClr val="38A3D7"/>
              </a:solidFill>
              <a:highlight>
                <a:srgbClr val="FFFFFF"/>
              </a:highlight>
            </a:endParaRPr>
          </a:p>
          <a:p>
            <a:pPr indent="0" lvl="0" marL="0" rtl="0" algn="l">
              <a:spcBef>
                <a:spcPts val="0"/>
              </a:spcBef>
              <a:spcAft>
                <a:spcPts val="0"/>
              </a:spcAft>
              <a:buClr>
                <a:schemeClr val="dk1"/>
              </a:buClr>
              <a:buSzPts val="1100"/>
              <a:buFont typeface="Arial"/>
              <a:buNone/>
            </a:pPr>
            <a:r>
              <a:rPr lang="en" sz="3300">
                <a:solidFill>
                  <a:srgbClr val="38A3D7"/>
                </a:solidFill>
                <a:highlight>
                  <a:srgbClr val="FFFFFF"/>
                </a:highlight>
                <a:uFill>
                  <a:noFill/>
                </a:uFill>
                <a:hlinkClick r:id="rId4">
                  <a:extLst>
                    <a:ext uri="{A12FA001-AC4F-418D-AE19-62706E023703}">
                      <ahyp:hlinkClr val="tx"/>
                    </a:ext>
                  </a:extLst>
                </a:hlinkClick>
              </a:rPr>
              <a:t>Chapter 2: Rehua</a:t>
            </a:r>
            <a:endParaRPr sz="3300">
              <a:solidFill>
                <a:srgbClr val="38A3D7"/>
              </a:solidFill>
              <a:highlight>
                <a:srgbClr val="FFFFFF"/>
              </a:highlight>
            </a:endParaRPr>
          </a:p>
          <a:p>
            <a:pPr indent="0" lvl="0" marL="0" rtl="0" algn="l">
              <a:spcBef>
                <a:spcPts val="0"/>
              </a:spcBef>
              <a:spcAft>
                <a:spcPts val="0"/>
              </a:spcAft>
              <a:buClr>
                <a:schemeClr val="dk1"/>
              </a:buClr>
              <a:buSzPts val="1100"/>
              <a:buFont typeface="Arial"/>
              <a:buNone/>
            </a:pPr>
            <a:r>
              <a:rPr lang="en" sz="3300">
                <a:solidFill>
                  <a:srgbClr val="38A3D7"/>
                </a:solidFill>
                <a:highlight>
                  <a:srgbClr val="FFFFFF"/>
                </a:highlight>
                <a:uFill>
                  <a:noFill/>
                </a:uFill>
                <a:hlinkClick r:id="rId5">
                  <a:extLst>
                    <a:ext uri="{A12FA001-AC4F-418D-AE19-62706E023703}">
                      <ahyp:hlinkClr val="tx"/>
                    </a:ext>
                  </a:extLst>
                </a:hlinkClick>
              </a:rPr>
              <a:t>Chapter 3: Pōhutukawa</a:t>
            </a:r>
            <a:endParaRPr sz="3300">
              <a:solidFill>
                <a:srgbClr val="38A3D7"/>
              </a:solidFill>
              <a:highlight>
                <a:srgbClr val="FFFFFF"/>
              </a:highlight>
            </a:endParaRPr>
          </a:p>
          <a:p>
            <a:pPr indent="0" lvl="0" marL="0" rtl="0" algn="l">
              <a:spcBef>
                <a:spcPts val="0"/>
              </a:spcBef>
              <a:spcAft>
                <a:spcPts val="0"/>
              </a:spcAft>
              <a:buClr>
                <a:schemeClr val="dk1"/>
              </a:buClr>
              <a:buSzPts val="1100"/>
              <a:buFont typeface="Arial"/>
              <a:buNone/>
            </a:pPr>
            <a:r>
              <a:rPr lang="en" sz="3300">
                <a:solidFill>
                  <a:srgbClr val="38A3D7"/>
                </a:solidFill>
                <a:highlight>
                  <a:srgbClr val="FFFFFF"/>
                </a:highlight>
                <a:uFill>
                  <a:noFill/>
                </a:uFill>
                <a:hlinkClick r:id="rId6">
                  <a:extLst>
                    <a:ext uri="{A12FA001-AC4F-418D-AE19-62706E023703}">
                      <ahyp:hlinkClr val="tx"/>
                    </a:ext>
                  </a:extLst>
                </a:hlinkClick>
              </a:rPr>
              <a:t>Chapter 4: Tupu-ā-nuku and Tupu-ā-rangi</a:t>
            </a:r>
            <a:endParaRPr sz="3300">
              <a:solidFill>
                <a:srgbClr val="38A3D7"/>
              </a:solidFill>
              <a:highlight>
                <a:srgbClr val="FFFFFF"/>
              </a:highlight>
            </a:endParaRPr>
          </a:p>
          <a:p>
            <a:pPr indent="0" lvl="0" marL="0" rtl="0" algn="l">
              <a:spcBef>
                <a:spcPts val="0"/>
              </a:spcBef>
              <a:spcAft>
                <a:spcPts val="0"/>
              </a:spcAft>
              <a:buClr>
                <a:schemeClr val="dk1"/>
              </a:buClr>
              <a:buSzPts val="1100"/>
              <a:buFont typeface="Arial"/>
              <a:buNone/>
            </a:pPr>
            <a:r>
              <a:rPr lang="en" sz="3300">
                <a:solidFill>
                  <a:srgbClr val="38A3D7"/>
                </a:solidFill>
                <a:highlight>
                  <a:srgbClr val="FFFFFF"/>
                </a:highlight>
                <a:uFill>
                  <a:noFill/>
                </a:uFill>
                <a:hlinkClick r:id="rId7">
                  <a:extLst>
                    <a:ext uri="{A12FA001-AC4F-418D-AE19-62706E023703}">
                      <ahyp:hlinkClr val="tx"/>
                    </a:ext>
                  </a:extLst>
                </a:hlinkClick>
              </a:rPr>
              <a:t>Chapter 5: Waitī and Waitā</a:t>
            </a:r>
            <a:endParaRPr sz="3300">
              <a:solidFill>
                <a:srgbClr val="38A3D7"/>
              </a:solidFill>
              <a:highlight>
                <a:srgbClr val="FFFFFF"/>
              </a:highlight>
            </a:endParaRPr>
          </a:p>
          <a:p>
            <a:pPr indent="0" lvl="0" marL="0" rtl="0" algn="l">
              <a:spcBef>
                <a:spcPts val="0"/>
              </a:spcBef>
              <a:spcAft>
                <a:spcPts val="0"/>
              </a:spcAft>
              <a:buClr>
                <a:schemeClr val="dk1"/>
              </a:buClr>
              <a:buSzPts val="1100"/>
              <a:buFont typeface="Arial"/>
              <a:buNone/>
            </a:pPr>
            <a:r>
              <a:rPr lang="en" sz="3300">
                <a:solidFill>
                  <a:srgbClr val="38A3D7"/>
                </a:solidFill>
                <a:highlight>
                  <a:srgbClr val="FFFFFF"/>
                </a:highlight>
                <a:uFill>
                  <a:noFill/>
                </a:uFill>
                <a:hlinkClick r:id="rId8">
                  <a:extLst>
                    <a:ext uri="{A12FA001-AC4F-418D-AE19-62706E023703}">
                      <ahyp:hlinkClr val="tx"/>
                    </a:ext>
                  </a:extLst>
                </a:hlinkClick>
              </a:rPr>
              <a:t>Chapter 6: Waipuna-ā-rangi and Ururangi</a:t>
            </a:r>
            <a:endParaRPr sz="3300">
              <a:solidFill>
                <a:srgbClr val="38A3D7"/>
              </a:solidFill>
              <a:highlight>
                <a:srgbClr val="FFFFFF"/>
              </a:highlight>
            </a:endParaRPr>
          </a:p>
          <a:p>
            <a:pPr indent="0" lvl="0" marL="0" rtl="0" algn="l">
              <a:spcBef>
                <a:spcPts val="0"/>
              </a:spcBef>
              <a:spcAft>
                <a:spcPts val="0"/>
              </a:spcAft>
              <a:buNone/>
            </a:pPr>
            <a:r>
              <a:rPr lang="en" sz="3300">
                <a:solidFill>
                  <a:srgbClr val="38A3D7"/>
                </a:solidFill>
                <a:highlight>
                  <a:srgbClr val="FFFFFF"/>
                </a:highlight>
                <a:uFill>
                  <a:noFill/>
                </a:uFill>
                <a:hlinkClick r:id="rId9">
                  <a:extLst>
                    <a:ext uri="{A12FA001-AC4F-418D-AE19-62706E023703}">
                      <ahyp:hlinkClr val="tx"/>
                    </a:ext>
                  </a:extLst>
                </a:hlinkClick>
              </a:rPr>
              <a:t>Chapter 7: Hiwa-i-te-rangi</a:t>
            </a:r>
            <a:endParaRPr sz="39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graphicFrame>
        <p:nvGraphicFramePr>
          <p:cNvPr id="157" name="Google Shape;157;p29"/>
          <p:cNvGraphicFramePr/>
          <p:nvPr/>
        </p:nvGraphicFramePr>
        <p:xfrm>
          <a:off x="0" y="939400"/>
          <a:ext cx="3000000" cy="3000000"/>
        </p:xfrm>
        <a:graphic>
          <a:graphicData uri="http://schemas.openxmlformats.org/drawingml/2006/table">
            <a:tbl>
              <a:tblPr>
                <a:noFill/>
                <a:tableStyleId>{B37D31E3-507E-4C2F-B008-6D47092CE1A1}</a:tableStyleId>
              </a:tblPr>
              <a:tblGrid>
                <a:gridCol w="3048000"/>
                <a:gridCol w="3048000"/>
                <a:gridCol w="3048000"/>
              </a:tblGrid>
              <a:tr h="581975">
                <a:tc>
                  <a:txBody>
                    <a:bodyPr/>
                    <a:lstStyle/>
                    <a:p>
                      <a:pPr indent="0" lvl="0" marL="0" rtl="0" algn="ctr">
                        <a:lnSpc>
                          <a:spcPct val="120000"/>
                        </a:lnSpc>
                        <a:spcBef>
                          <a:spcPts val="0"/>
                        </a:spcBef>
                        <a:spcAft>
                          <a:spcPts val="400"/>
                        </a:spcAft>
                        <a:buNone/>
                      </a:pPr>
                      <a:r>
                        <a:rPr b="1" lang="en" sz="2700">
                          <a:solidFill>
                            <a:srgbClr val="333333"/>
                          </a:solidFill>
                          <a:latin typeface="Cabin"/>
                          <a:ea typeface="Cabin"/>
                          <a:cs typeface="Cabin"/>
                          <a:sym typeface="Cabin"/>
                        </a:rPr>
                        <a:t>Tupu-ā-nuku</a:t>
                      </a:r>
                      <a:endParaRPr b="1" sz="2000">
                        <a:latin typeface="Cabin"/>
                        <a:ea typeface="Cabin"/>
                        <a:cs typeface="Cabin"/>
                        <a:sym typeface="Cabin"/>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20000"/>
                        </a:lnSpc>
                        <a:spcBef>
                          <a:spcPts val="0"/>
                        </a:spcBef>
                        <a:spcAft>
                          <a:spcPts val="400"/>
                        </a:spcAft>
                        <a:buNone/>
                      </a:pPr>
                      <a:r>
                        <a:rPr b="1" lang="en" sz="2700">
                          <a:solidFill>
                            <a:srgbClr val="333333"/>
                          </a:solidFill>
                          <a:latin typeface="Cabin"/>
                          <a:ea typeface="Cabin"/>
                          <a:cs typeface="Cabin"/>
                          <a:sym typeface="Cabin"/>
                        </a:rPr>
                        <a:t>Tupu-ā-rangi</a:t>
                      </a:r>
                      <a:endParaRPr b="1" sz="2000">
                        <a:latin typeface="Cabin"/>
                        <a:ea typeface="Cabin"/>
                        <a:cs typeface="Cabin"/>
                        <a:sym typeface="Cabin"/>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20000"/>
                        </a:lnSpc>
                        <a:spcBef>
                          <a:spcPts val="0"/>
                        </a:spcBef>
                        <a:spcAft>
                          <a:spcPts val="400"/>
                        </a:spcAft>
                        <a:buNone/>
                      </a:pPr>
                      <a:r>
                        <a:rPr b="1" lang="en" sz="2700">
                          <a:solidFill>
                            <a:srgbClr val="333333"/>
                          </a:solidFill>
                          <a:latin typeface="Cabin"/>
                          <a:ea typeface="Cabin"/>
                          <a:cs typeface="Cabin"/>
                          <a:sym typeface="Cabin"/>
                        </a:rPr>
                        <a:t>Waipunarangi</a:t>
                      </a:r>
                      <a:endParaRPr b="1" sz="2000">
                        <a:latin typeface="Cabin"/>
                        <a:ea typeface="Cabin"/>
                        <a:cs typeface="Cabin"/>
                        <a:sym typeface="Cabin"/>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84975">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84975">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84975">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58" name="Google Shape;158;p29"/>
          <p:cNvSpPr txBox="1"/>
          <p:nvPr/>
        </p:nvSpPr>
        <p:spPr>
          <a:xfrm>
            <a:off x="0" y="62675"/>
            <a:ext cx="9011100" cy="739500"/>
          </a:xfrm>
          <a:prstGeom prst="rect">
            <a:avLst/>
          </a:prstGeom>
          <a:solidFill>
            <a:srgbClr val="64ED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rPr>
              <a:t>TASK:</a:t>
            </a:r>
            <a:r>
              <a:rPr b="1" lang="en" sz="1800">
                <a:solidFill>
                  <a:schemeClr val="dk1"/>
                </a:solidFill>
              </a:rPr>
              <a:t> </a:t>
            </a:r>
            <a:r>
              <a:rPr lang="en" sz="1800">
                <a:solidFill>
                  <a:schemeClr val="dk1"/>
                </a:solidFill>
              </a:rPr>
              <a:t>using the websites </a:t>
            </a:r>
            <a:r>
              <a:rPr lang="en" sz="1800" u="sng">
                <a:solidFill>
                  <a:srgbClr val="0000FF"/>
                </a:solidFill>
                <a:hlinkClick r:id="rId3">
                  <a:extLst>
                    <a:ext uri="{A12FA001-AC4F-418D-AE19-62706E023703}">
                      <ahyp:hlinkClr val="tx"/>
                    </a:ext>
                  </a:extLst>
                </a:hlinkClick>
              </a:rPr>
              <a:t>LINK 1</a:t>
            </a:r>
            <a:r>
              <a:rPr lang="en" sz="1800">
                <a:solidFill>
                  <a:srgbClr val="0000FF"/>
                </a:solidFill>
              </a:rPr>
              <a:t> </a:t>
            </a:r>
            <a:r>
              <a:rPr lang="en" sz="1800">
                <a:solidFill>
                  <a:schemeClr val="dk1"/>
                </a:solidFill>
              </a:rPr>
              <a:t>and</a:t>
            </a:r>
            <a:r>
              <a:rPr lang="en" sz="1800">
                <a:solidFill>
                  <a:srgbClr val="0000FF"/>
                </a:solidFill>
              </a:rPr>
              <a:t> </a:t>
            </a:r>
            <a:r>
              <a:rPr lang="en" sz="1800" u="sng">
                <a:solidFill>
                  <a:srgbClr val="0000FF"/>
                </a:solidFill>
                <a:hlinkClick r:id="rId4">
                  <a:extLst>
                    <a:ext uri="{A12FA001-AC4F-418D-AE19-62706E023703}">
                      <ahyp:hlinkClr val="tx"/>
                    </a:ext>
                  </a:extLst>
                </a:hlinkClick>
              </a:rPr>
              <a:t>LINK 2</a:t>
            </a:r>
            <a:r>
              <a:rPr lang="en" sz="1800">
                <a:solidFill>
                  <a:srgbClr val="0000FF"/>
                </a:solidFill>
              </a:rPr>
              <a:t> </a:t>
            </a:r>
            <a:r>
              <a:rPr lang="en" sz="1800">
                <a:solidFill>
                  <a:schemeClr val="dk1"/>
                </a:solidFill>
              </a:rPr>
              <a:t>to help you - </a:t>
            </a:r>
            <a:r>
              <a:rPr lang="en" sz="1800">
                <a:solidFill>
                  <a:schemeClr val="dk1"/>
                </a:solidFill>
              </a:rPr>
              <a:t>write down 3 things about each star </a:t>
            </a:r>
            <a:endParaRPr sz="1800">
              <a:solidFill>
                <a:schemeClr val="dk1"/>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graphicFrame>
        <p:nvGraphicFramePr>
          <p:cNvPr id="163" name="Google Shape;163;p30"/>
          <p:cNvGraphicFramePr/>
          <p:nvPr/>
        </p:nvGraphicFramePr>
        <p:xfrm>
          <a:off x="0" y="413025"/>
          <a:ext cx="3000000" cy="3000000"/>
        </p:xfrm>
        <a:graphic>
          <a:graphicData uri="http://schemas.openxmlformats.org/drawingml/2006/table">
            <a:tbl>
              <a:tblPr>
                <a:noFill/>
                <a:tableStyleId>{B37D31E3-507E-4C2F-B008-6D47092CE1A1}</a:tableStyleId>
              </a:tblPr>
              <a:tblGrid>
                <a:gridCol w="3048000"/>
                <a:gridCol w="3048000"/>
                <a:gridCol w="3048000"/>
              </a:tblGrid>
              <a:tr h="581975">
                <a:tc>
                  <a:txBody>
                    <a:bodyPr/>
                    <a:lstStyle/>
                    <a:p>
                      <a:pPr indent="0" lvl="0" marL="0" rtl="0" algn="ctr">
                        <a:lnSpc>
                          <a:spcPct val="120000"/>
                        </a:lnSpc>
                        <a:spcBef>
                          <a:spcPts val="0"/>
                        </a:spcBef>
                        <a:spcAft>
                          <a:spcPts val="400"/>
                        </a:spcAft>
                        <a:buNone/>
                      </a:pPr>
                      <a:r>
                        <a:rPr b="1" lang="en" sz="2700">
                          <a:solidFill>
                            <a:srgbClr val="333333"/>
                          </a:solidFill>
                          <a:latin typeface="Cabin"/>
                          <a:ea typeface="Cabin"/>
                          <a:cs typeface="Cabin"/>
                          <a:sym typeface="Cabin"/>
                        </a:rPr>
                        <a:t>Waitī</a:t>
                      </a:r>
                      <a:endParaRPr b="1" sz="2000">
                        <a:latin typeface="Cabin"/>
                        <a:ea typeface="Cabin"/>
                        <a:cs typeface="Cabin"/>
                        <a:sym typeface="Cabin"/>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20000"/>
                        </a:lnSpc>
                        <a:spcBef>
                          <a:spcPts val="0"/>
                        </a:spcBef>
                        <a:spcAft>
                          <a:spcPts val="400"/>
                        </a:spcAft>
                        <a:buNone/>
                      </a:pPr>
                      <a:r>
                        <a:rPr b="1" lang="en" sz="2700">
                          <a:solidFill>
                            <a:srgbClr val="333333"/>
                          </a:solidFill>
                          <a:latin typeface="Cabin"/>
                          <a:ea typeface="Cabin"/>
                          <a:cs typeface="Cabin"/>
                          <a:sym typeface="Cabin"/>
                        </a:rPr>
                        <a:t>Waitā</a:t>
                      </a:r>
                      <a:endParaRPr b="1" sz="2000">
                        <a:latin typeface="Cabin"/>
                        <a:ea typeface="Cabin"/>
                        <a:cs typeface="Cabin"/>
                        <a:sym typeface="Cabin"/>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20000"/>
                        </a:lnSpc>
                        <a:spcBef>
                          <a:spcPts val="0"/>
                        </a:spcBef>
                        <a:spcAft>
                          <a:spcPts val="400"/>
                        </a:spcAft>
                        <a:buNone/>
                      </a:pPr>
                      <a:r>
                        <a:rPr b="1" lang="en" sz="2700">
                          <a:solidFill>
                            <a:srgbClr val="333333"/>
                          </a:solidFill>
                          <a:latin typeface="Cabin"/>
                          <a:ea typeface="Cabin"/>
                          <a:cs typeface="Cabin"/>
                          <a:sym typeface="Cabin"/>
                        </a:rPr>
                        <a:t>Ururangi</a:t>
                      </a:r>
                      <a:endParaRPr b="1" sz="2000">
                        <a:latin typeface="Cabin"/>
                        <a:ea typeface="Cabin"/>
                        <a:cs typeface="Cabin"/>
                        <a:sym typeface="Cabin"/>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84975">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84975">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84975">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graphicFrame>
        <p:nvGraphicFramePr>
          <p:cNvPr id="168" name="Google Shape;168;p31"/>
          <p:cNvGraphicFramePr/>
          <p:nvPr/>
        </p:nvGraphicFramePr>
        <p:xfrm>
          <a:off x="0" y="425550"/>
          <a:ext cx="3000000" cy="3000000"/>
        </p:xfrm>
        <a:graphic>
          <a:graphicData uri="http://schemas.openxmlformats.org/drawingml/2006/table">
            <a:tbl>
              <a:tblPr>
                <a:noFill/>
                <a:tableStyleId>{B37D31E3-507E-4C2F-B008-6D47092CE1A1}</a:tableStyleId>
              </a:tblPr>
              <a:tblGrid>
                <a:gridCol w="3048000"/>
                <a:gridCol w="3048000"/>
                <a:gridCol w="3048000"/>
              </a:tblGrid>
              <a:tr h="581975">
                <a:tc>
                  <a:txBody>
                    <a:bodyPr/>
                    <a:lstStyle/>
                    <a:p>
                      <a:pPr indent="0" lvl="0" marL="0" rtl="0" algn="ctr">
                        <a:lnSpc>
                          <a:spcPct val="120000"/>
                        </a:lnSpc>
                        <a:spcBef>
                          <a:spcPts val="0"/>
                        </a:spcBef>
                        <a:spcAft>
                          <a:spcPts val="400"/>
                        </a:spcAft>
                        <a:buNone/>
                      </a:pPr>
                      <a:r>
                        <a:rPr b="1" lang="en" sz="2700">
                          <a:solidFill>
                            <a:srgbClr val="333333"/>
                          </a:solidFill>
                          <a:latin typeface="Cabin"/>
                          <a:ea typeface="Cabin"/>
                          <a:cs typeface="Cabin"/>
                          <a:sym typeface="Cabin"/>
                        </a:rPr>
                        <a:t>Pōhutukawa </a:t>
                      </a:r>
                      <a:endParaRPr b="1" sz="2000">
                        <a:latin typeface="Cabin"/>
                        <a:ea typeface="Cabin"/>
                        <a:cs typeface="Cabin"/>
                        <a:sym typeface="Cabin"/>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20000"/>
                        </a:lnSpc>
                        <a:spcBef>
                          <a:spcPts val="0"/>
                        </a:spcBef>
                        <a:spcAft>
                          <a:spcPts val="400"/>
                        </a:spcAft>
                        <a:buNone/>
                      </a:pPr>
                      <a:r>
                        <a:rPr b="1" lang="en" sz="2700">
                          <a:solidFill>
                            <a:srgbClr val="333333"/>
                          </a:solidFill>
                          <a:latin typeface="Cabin"/>
                          <a:ea typeface="Cabin"/>
                          <a:cs typeface="Cabin"/>
                          <a:sym typeface="Cabin"/>
                        </a:rPr>
                        <a:t>Hiwa-i-te-Rangi</a:t>
                      </a:r>
                      <a:endParaRPr b="1" sz="2000">
                        <a:latin typeface="Cabin"/>
                        <a:ea typeface="Cabin"/>
                        <a:cs typeface="Cabin"/>
                        <a:sym typeface="Cabin"/>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20000"/>
                        </a:lnSpc>
                        <a:spcBef>
                          <a:spcPts val="0"/>
                        </a:spcBef>
                        <a:spcAft>
                          <a:spcPts val="400"/>
                        </a:spcAft>
                        <a:buNone/>
                      </a:pPr>
                      <a:r>
                        <a:rPr b="1" lang="en" sz="2700">
                          <a:solidFill>
                            <a:srgbClr val="333333"/>
                          </a:solidFill>
                          <a:latin typeface="Cabin"/>
                          <a:ea typeface="Cabin"/>
                          <a:cs typeface="Cabin"/>
                          <a:sym typeface="Cabin"/>
                        </a:rPr>
                        <a:t>Matariki</a:t>
                      </a:r>
                      <a:endParaRPr b="1" sz="2000">
                        <a:latin typeface="Cabin"/>
                        <a:ea typeface="Cabin"/>
                        <a:cs typeface="Cabin"/>
                        <a:sym typeface="Cabin"/>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84975">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84975">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84975">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8"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2694581" y="0"/>
            <a:ext cx="3611569" cy="5143499"/>
          </a:xfrm>
          <a:prstGeom prst="rect">
            <a:avLst/>
          </a:prstGeom>
          <a:noFill/>
          <a:ln>
            <a:noFill/>
          </a:ln>
        </p:spPr>
      </p:pic>
      <p:sp>
        <p:nvSpPr>
          <p:cNvPr id="60" name="Google Shape;60;p14"/>
          <p:cNvSpPr/>
          <p:nvPr/>
        </p:nvSpPr>
        <p:spPr>
          <a:xfrm>
            <a:off x="150400" y="86625"/>
            <a:ext cx="8885826" cy="1542651"/>
          </a:xfrm>
          <a:prstGeom prst="rect">
            <a:avLst/>
          </a:prstGeom>
        </p:spPr>
        <p:txBody>
          <a:bodyPr>
            <a:prstTxWarp prst="textPlain"/>
          </a:bodyPr>
          <a:lstStyle/>
          <a:p>
            <a:pPr lvl="0" algn="ctr"/>
            <a:r>
              <a:rPr b="0" i="0">
                <a:ln cap="flat" cmpd="sng" w="28575">
                  <a:solidFill>
                    <a:srgbClr val="F9F9F2"/>
                  </a:solidFill>
                  <a:prstDash val="solid"/>
                  <a:round/>
                  <a:headEnd len="sm" w="sm" type="none"/>
                  <a:tailEnd len="sm" w="sm" type="none"/>
                </a:ln>
                <a:solidFill>
                  <a:srgbClr val="38A3D7"/>
                </a:solidFill>
                <a:latin typeface="Pacifico"/>
              </a:rPr>
              <a:t>Welcome to Term 3!</a:t>
            </a:r>
          </a:p>
        </p:txBody>
      </p:sp>
      <p:pic>
        <p:nvPicPr>
          <p:cNvPr id="61" name="Google Shape;61;p14"/>
          <p:cNvPicPr preferRelativeResize="0"/>
          <p:nvPr/>
        </p:nvPicPr>
        <p:blipFill>
          <a:blip r:embed="rId4">
            <a:alphaModFix/>
          </a:blip>
          <a:stretch>
            <a:fillRect/>
          </a:stretch>
        </p:blipFill>
        <p:spPr>
          <a:xfrm>
            <a:off x="2816738" y="1809375"/>
            <a:ext cx="3367248" cy="33341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1000"/>
                                        <p:tgtEl>
                                          <p:spTgt spid="60"/>
                                        </p:tgtEl>
                                        <p:attrNameLst>
                                          <p:attrName>ppt_w</p:attrName>
                                        </p:attrNameLst>
                                      </p:cBhvr>
                                      <p:tavLst>
                                        <p:tav fmla="" tm="0">
                                          <p:val>
                                            <p:strVal val="#ppt_w"/>
                                          </p:val>
                                        </p:tav>
                                        <p:tav fmla="" tm="100000">
                                          <p:val>
                                            <p:strVal val="0"/>
                                          </p:val>
                                        </p:tav>
                                      </p:tavLst>
                                    </p:anim>
                                    <p:anim calcmode="lin" valueType="num">
                                      <p:cBhvr additive="base">
                                        <p:cTn dur="1000"/>
                                        <p:tgtEl>
                                          <p:spTgt spid="60"/>
                                        </p:tgtEl>
                                        <p:attrNameLst>
                                          <p:attrName>ppt_h</p:attrName>
                                        </p:attrNameLst>
                                      </p:cBhvr>
                                      <p:tavLst>
                                        <p:tav fmla="" tm="0">
                                          <p:val>
                                            <p:strVal val="#ppt_h"/>
                                          </p:val>
                                        </p:tav>
                                        <p:tav fmla="" tm="100000">
                                          <p:val>
                                            <p:strVal val="0"/>
                                          </p:val>
                                        </p:tav>
                                      </p:tavLst>
                                    </p:anim>
                                    <p:set>
                                      <p:cBhvr>
                                        <p:cTn dur="1" fill="hold">
                                          <p:stCondLst>
                                            <p:cond delay="1000"/>
                                          </p:stCondLst>
                                        </p:cTn>
                                        <p:tgtEl>
                                          <p:spTgt spid="60"/>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1000"/>
                                        <p:tgtEl>
                                          <p:spTgt spid="59"/>
                                        </p:tgtEl>
                                        <p:attrNameLst>
                                          <p:attrName>ppt_y</p:attrName>
                                        </p:attrNameLst>
                                      </p:cBhvr>
                                      <p:tavLst>
                                        <p:tav fmla="" tm="0">
                                          <p:val>
                                            <p:strVal val="#ppt_y+1"/>
                                          </p:val>
                                        </p:tav>
                                        <p:tav fmla="" tm="100000">
                                          <p:val>
                                            <p:strVal val="#ppt_y"/>
                                          </p:val>
                                        </p:tav>
                                      </p:tavLst>
                                    </p:anim>
                                  </p:childTnLst>
                                </p:cTn>
                              </p:par>
                              <p:par>
                                <p:cTn fill="hold" nodeType="withEffect" presetClass="exit" presetID="23" presetSubtype="32">
                                  <p:stCondLst>
                                    <p:cond delay="0"/>
                                  </p:stCondLst>
                                  <p:childTnLst>
                                    <p:anim calcmode="lin" valueType="num">
                                      <p:cBhvr additive="base">
                                        <p:cTn dur="1000"/>
                                        <p:tgtEl>
                                          <p:spTgt spid="61"/>
                                        </p:tgtEl>
                                        <p:attrNameLst>
                                          <p:attrName>ppt_w</p:attrName>
                                        </p:attrNameLst>
                                      </p:cBhvr>
                                      <p:tavLst>
                                        <p:tav fmla="" tm="0">
                                          <p:val>
                                            <p:strVal val="#ppt_w"/>
                                          </p:val>
                                        </p:tav>
                                        <p:tav fmla="" tm="100000">
                                          <p:val>
                                            <p:strVal val="0"/>
                                          </p:val>
                                        </p:tav>
                                      </p:tavLst>
                                    </p:anim>
                                    <p:anim calcmode="lin" valueType="num">
                                      <p:cBhvr additive="base">
                                        <p:cTn dur="1000"/>
                                        <p:tgtEl>
                                          <p:spTgt spid="61"/>
                                        </p:tgtEl>
                                        <p:attrNameLst>
                                          <p:attrName>ppt_h</p:attrName>
                                        </p:attrNameLst>
                                      </p:cBhvr>
                                      <p:tavLst>
                                        <p:tav fmla="" tm="0">
                                          <p:val>
                                            <p:strVal val="#ppt_h"/>
                                          </p:val>
                                        </p:tav>
                                        <p:tav fmla="" tm="100000">
                                          <p:val>
                                            <p:strVal val="0"/>
                                          </p:val>
                                        </p:tav>
                                      </p:tavLst>
                                    </p:anim>
                                    <p:set>
                                      <p:cBhvr>
                                        <p:cTn dur="1" fill="hold">
                                          <p:stCondLst>
                                            <p:cond delay="1000"/>
                                          </p:stCondLst>
                                        </p:cTn>
                                        <p:tgtEl>
                                          <p:spTgt spid="6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172" name="Shape 172"/>
        <p:cNvGrpSpPr/>
        <p:nvPr/>
      </p:nvGrpSpPr>
      <p:grpSpPr>
        <a:xfrm>
          <a:off x="0" y="0"/>
          <a:ext cx="0" cy="0"/>
          <a:chOff x="0" y="0"/>
          <a:chExt cx="0" cy="0"/>
        </a:xfrm>
      </p:grpSpPr>
      <p:sp>
        <p:nvSpPr>
          <p:cNvPr id="173" name="Google Shape;173;p32"/>
          <p:cNvSpPr txBox="1"/>
          <p:nvPr/>
        </p:nvSpPr>
        <p:spPr>
          <a:xfrm>
            <a:off x="62675" y="150"/>
            <a:ext cx="9081300" cy="5143500"/>
          </a:xfrm>
          <a:prstGeom prst="rect">
            <a:avLst/>
          </a:prstGeom>
          <a:noFill/>
          <a:ln>
            <a:noFill/>
          </a:ln>
        </p:spPr>
        <p:txBody>
          <a:bodyPr anchorCtr="0" anchor="b" bIns="91425" lIns="91425" spcFirstLastPara="1" rIns="91425" wrap="square" tIns="91425">
            <a:normAutofit fontScale="77500" lnSpcReduction="20000"/>
          </a:bodyPr>
          <a:lstStyle/>
          <a:p>
            <a:pPr indent="0" lvl="0" marL="0" rtl="0" algn="l">
              <a:lnSpc>
                <a:spcPct val="115000"/>
              </a:lnSpc>
              <a:spcBef>
                <a:spcPts val="0"/>
              </a:spcBef>
              <a:spcAft>
                <a:spcPts val="0"/>
              </a:spcAft>
              <a:buNone/>
            </a:pPr>
            <a:r>
              <a:rPr b="1" lang="en" sz="4268">
                <a:solidFill>
                  <a:schemeClr val="lt1"/>
                </a:solidFill>
              </a:rPr>
              <a:t>Karakia </a:t>
            </a:r>
            <a:r>
              <a:rPr b="1" lang="en" sz="4268">
                <a:solidFill>
                  <a:schemeClr val="lt1"/>
                </a:solidFill>
              </a:rPr>
              <a:t>whakamutunga</a:t>
            </a:r>
            <a:r>
              <a:rPr b="1" lang="en" sz="4268">
                <a:solidFill>
                  <a:schemeClr val="lt1"/>
                </a:solidFill>
              </a:rPr>
              <a:t> - Ending Prayer</a:t>
            </a:r>
            <a:endParaRPr b="1" sz="4268">
              <a:solidFill>
                <a:schemeClr val="lt1"/>
              </a:solidFill>
            </a:endParaRPr>
          </a:p>
          <a:p>
            <a:pPr indent="0" lvl="0" marL="0" rtl="0" algn="l">
              <a:lnSpc>
                <a:spcPct val="115000"/>
              </a:lnSpc>
              <a:spcBef>
                <a:spcPts val="0"/>
              </a:spcBef>
              <a:spcAft>
                <a:spcPts val="0"/>
              </a:spcAft>
              <a:buNone/>
            </a:pPr>
            <a:r>
              <a:rPr b="1" lang="en" sz="4268">
                <a:solidFill>
                  <a:schemeClr val="lt1"/>
                </a:solidFill>
              </a:rPr>
              <a:t>Me karakia tātou</a:t>
            </a:r>
            <a:endParaRPr b="1" sz="4268">
              <a:solidFill>
                <a:schemeClr val="lt1"/>
              </a:solidFill>
            </a:endParaRPr>
          </a:p>
          <a:p>
            <a:pPr indent="0" lvl="0" marL="0" rtl="0" algn="l">
              <a:lnSpc>
                <a:spcPct val="115000"/>
              </a:lnSpc>
              <a:spcBef>
                <a:spcPts val="0"/>
              </a:spcBef>
              <a:spcAft>
                <a:spcPts val="0"/>
              </a:spcAft>
              <a:buClr>
                <a:schemeClr val="dk1"/>
              </a:buClr>
              <a:buSzPct val="78571"/>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ct val="78571"/>
              <a:buFont typeface="Arial"/>
              <a:buNone/>
            </a:pPr>
            <a:r>
              <a:t/>
            </a:r>
            <a:endParaRPr b="1">
              <a:solidFill>
                <a:schemeClr val="dk1"/>
              </a:solidFill>
            </a:endParaRPr>
          </a:p>
          <a:p>
            <a:pPr indent="0" lvl="0" marL="0" rtl="0" algn="l">
              <a:spcBef>
                <a:spcPts val="0"/>
              </a:spcBef>
              <a:spcAft>
                <a:spcPts val="0"/>
              </a:spcAft>
              <a:buClr>
                <a:schemeClr val="dk1"/>
              </a:buClr>
              <a:buSzPct val="25287"/>
              <a:buFont typeface="Arial"/>
              <a:buNone/>
            </a:pPr>
            <a:r>
              <a:rPr b="1" lang="en" sz="4350">
                <a:solidFill>
                  <a:schemeClr val="dk1"/>
                </a:solidFill>
              </a:rPr>
              <a:t>Kia whakairia te tapu</a:t>
            </a:r>
            <a:endParaRPr b="1" sz="4350">
              <a:solidFill>
                <a:schemeClr val="dk1"/>
              </a:solidFill>
            </a:endParaRPr>
          </a:p>
          <a:p>
            <a:pPr indent="0" lvl="0" marL="0" rtl="0" algn="l">
              <a:spcBef>
                <a:spcPts val="0"/>
              </a:spcBef>
              <a:spcAft>
                <a:spcPts val="0"/>
              </a:spcAft>
              <a:buClr>
                <a:schemeClr val="dk1"/>
              </a:buClr>
              <a:buSzPct val="25287"/>
              <a:buFont typeface="Arial"/>
              <a:buNone/>
            </a:pPr>
            <a:r>
              <a:rPr b="1" lang="en" sz="4350">
                <a:solidFill>
                  <a:schemeClr val="dk1"/>
                </a:solidFill>
              </a:rPr>
              <a:t>Kia wātea ai te ara</a:t>
            </a:r>
            <a:endParaRPr b="1" sz="4350">
              <a:solidFill>
                <a:schemeClr val="dk1"/>
              </a:solidFill>
            </a:endParaRPr>
          </a:p>
          <a:p>
            <a:pPr indent="0" lvl="0" marL="0" rtl="0" algn="l">
              <a:spcBef>
                <a:spcPts val="0"/>
              </a:spcBef>
              <a:spcAft>
                <a:spcPts val="0"/>
              </a:spcAft>
              <a:buClr>
                <a:schemeClr val="dk1"/>
              </a:buClr>
              <a:buSzPct val="25287"/>
              <a:buFont typeface="Arial"/>
              <a:buNone/>
            </a:pPr>
            <a:r>
              <a:t/>
            </a:r>
            <a:endParaRPr b="1" sz="4350">
              <a:solidFill>
                <a:schemeClr val="dk1"/>
              </a:solidFill>
            </a:endParaRPr>
          </a:p>
          <a:p>
            <a:pPr indent="0" lvl="0" marL="0" rtl="0" algn="l">
              <a:spcBef>
                <a:spcPts val="0"/>
              </a:spcBef>
              <a:spcAft>
                <a:spcPts val="0"/>
              </a:spcAft>
              <a:buClr>
                <a:schemeClr val="dk1"/>
              </a:buClr>
              <a:buSzPct val="25287"/>
              <a:buFont typeface="Arial"/>
              <a:buNone/>
            </a:pPr>
            <a:r>
              <a:rPr b="1" lang="en" sz="4350">
                <a:solidFill>
                  <a:schemeClr val="dk1"/>
                </a:solidFill>
              </a:rPr>
              <a:t>Kia tūruki whakataha ai</a:t>
            </a:r>
            <a:endParaRPr b="1" sz="4350">
              <a:solidFill>
                <a:schemeClr val="dk1"/>
              </a:solidFill>
            </a:endParaRPr>
          </a:p>
          <a:p>
            <a:pPr indent="0" lvl="0" marL="0" rtl="0" algn="l">
              <a:spcBef>
                <a:spcPts val="0"/>
              </a:spcBef>
              <a:spcAft>
                <a:spcPts val="0"/>
              </a:spcAft>
              <a:buClr>
                <a:schemeClr val="dk1"/>
              </a:buClr>
              <a:buSzPct val="25287"/>
              <a:buFont typeface="Arial"/>
              <a:buNone/>
            </a:pPr>
            <a:r>
              <a:rPr b="1" lang="en" sz="4350">
                <a:solidFill>
                  <a:schemeClr val="dk1"/>
                </a:solidFill>
              </a:rPr>
              <a:t>Kia tūruki whakataha ai</a:t>
            </a:r>
            <a:endParaRPr b="1" sz="4350">
              <a:solidFill>
                <a:schemeClr val="dk1"/>
              </a:solidFill>
            </a:endParaRPr>
          </a:p>
          <a:p>
            <a:pPr indent="0" lvl="0" marL="0" rtl="0" algn="l">
              <a:spcBef>
                <a:spcPts val="0"/>
              </a:spcBef>
              <a:spcAft>
                <a:spcPts val="0"/>
              </a:spcAft>
              <a:buClr>
                <a:schemeClr val="dk1"/>
              </a:buClr>
              <a:buSzPct val="25287"/>
              <a:buFont typeface="Arial"/>
              <a:buNone/>
            </a:pPr>
            <a:r>
              <a:t/>
            </a:r>
            <a:endParaRPr b="1" sz="4350">
              <a:solidFill>
                <a:schemeClr val="dk1"/>
              </a:solidFill>
            </a:endParaRPr>
          </a:p>
          <a:p>
            <a:pPr indent="0" lvl="0" marL="0" rtl="0" algn="l">
              <a:spcBef>
                <a:spcPts val="0"/>
              </a:spcBef>
              <a:spcAft>
                <a:spcPts val="0"/>
              </a:spcAft>
              <a:buClr>
                <a:schemeClr val="dk1"/>
              </a:buClr>
              <a:buSzPct val="25287"/>
              <a:buFont typeface="Arial"/>
              <a:buNone/>
            </a:pPr>
            <a:r>
              <a:rPr b="1" lang="en" sz="4350">
                <a:solidFill>
                  <a:schemeClr val="dk1"/>
                </a:solidFill>
              </a:rPr>
              <a:t>Hāumi e, Hui e</a:t>
            </a:r>
            <a:endParaRPr b="1" sz="4350">
              <a:solidFill>
                <a:schemeClr val="dk1"/>
              </a:solidFill>
            </a:endParaRPr>
          </a:p>
          <a:p>
            <a:pPr indent="0" lvl="0" marL="0" rtl="0" algn="l">
              <a:spcBef>
                <a:spcPts val="0"/>
              </a:spcBef>
              <a:spcAft>
                <a:spcPts val="0"/>
              </a:spcAft>
              <a:buNone/>
            </a:pPr>
            <a:r>
              <a:rPr b="1" lang="en" sz="4350">
                <a:solidFill>
                  <a:schemeClr val="dk1"/>
                </a:solidFill>
              </a:rPr>
              <a:t>Tāiki e</a:t>
            </a:r>
            <a:endParaRPr b="1" sz="4900">
              <a:solidFill>
                <a:schemeClr val="dk1"/>
              </a:solidFill>
              <a:latin typeface="Cabin"/>
              <a:ea typeface="Cabin"/>
              <a:cs typeface="Cabin"/>
              <a:sym typeface="Cabi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5"/>
          <p:cNvPicPr preferRelativeResize="0"/>
          <p:nvPr/>
        </p:nvPicPr>
        <p:blipFill rotWithShape="1">
          <a:blip r:embed="rId3">
            <a:alphaModFix/>
          </a:blip>
          <a:srcRect b="10627" l="0" r="0" t="11112"/>
          <a:stretch/>
        </p:blipFill>
        <p:spPr>
          <a:xfrm>
            <a:off x="1742575" y="100275"/>
            <a:ext cx="5257800" cy="2281000"/>
          </a:xfrm>
          <a:prstGeom prst="rect">
            <a:avLst/>
          </a:prstGeom>
          <a:noFill/>
          <a:ln>
            <a:noFill/>
          </a:ln>
        </p:spPr>
      </p:pic>
      <p:sp>
        <p:nvSpPr>
          <p:cNvPr id="67" name="Google Shape;67;p15"/>
          <p:cNvSpPr txBox="1"/>
          <p:nvPr/>
        </p:nvSpPr>
        <p:spPr>
          <a:xfrm>
            <a:off x="129150" y="2381275"/>
            <a:ext cx="8907000" cy="256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6DB200"/>
                </a:solidFill>
              </a:rPr>
              <a:t>This week we are EXPLORING </a:t>
            </a:r>
            <a:r>
              <a:rPr b="1" lang="en" sz="1800">
                <a:solidFill>
                  <a:srgbClr val="6DB200"/>
                </a:solidFill>
                <a:highlight>
                  <a:srgbClr val="FFFFFF"/>
                </a:highlight>
                <a:latin typeface="Roboto"/>
                <a:ea typeface="Roboto"/>
                <a:cs typeface="Roboto"/>
                <a:sym typeface="Roboto"/>
              </a:rPr>
              <a:t>the stars of Matariki; Tupu-ā-nuku and Tupu-ā-rangi by </a:t>
            </a:r>
            <a:r>
              <a:rPr b="1" i="1" lang="en" sz="1800" u="sng">
                <a:solidFill>
                  <a:srgbClr val="6DB200"/>
                </a:solidFill>
                <a:highlight>
                  <a:srgbClr val="FFFFFF"/>
                </a:highlight>
                <a:latin typeface="Roboto"/>
                <a:ea typeface="Roboto"/>
                <a:cs typeface="Roboto"/>
                <a:sym typeface="Roboto"/>
              </a:rPr>
              <a:t>observing</a:t>
            </a:r>
            <a:r>
              <a:rPr b="1" lang="en" sz="1800">
                <a:solidFill>
                  <a:srgbClr val="6DB200"/>
                </a:solidFill>
                <a:highlight>
                  <a:srgbClr val="FFFFFF"/>
                </a:highlight>
                <a:latin typeface="Roboto"/>
                <a:ea typeface="Roboto"/>
                <a:cs typeface="Roboto"/>
                <a:sym typeface="Roboto"/>
              </a:rPr>
              <a:t> how they </a:t>
            </a:r>
            <a:r>
              <a:rPr b="1" i="1" lang="en" sz="1800" u="sng">
                <a:solidFill>
                  <a:srgbClr val="6DB200"/>
                </a:solidFill>
                <a:highlight>
                  <a:srgbClr val="FFFFFF"/>
                </a:highlight>
                <a:latin typeface="Roboto"/>
                <a:ea typeface="Roboto"/>
                <a:cs typeface="Roboto"/>
                <a:sym typeface="Roboto"/>
              </a:rPr>
              <a:t>connect</a:t>
            </a:r>
            <a:r>
              <a:rPr b="1" lang="en" sz="1800">
                <a:solidFill>
                  <a:srgbClr val="6DB200"/>
                </a:solidFill>
                <a:highlight>
                  <a:srgbClr val="FFFFFF"/>
                </a:highlight>
                <a:latin typeface="Roboto"/>
                <a:ea typeface="Roboto"/>
                <a:cs typeface="Roboto"/>
                <a:sym typeface="Roboto"/>
              </a:rPr>
              <a:t> Māori to te taiao</a:t>
            </a:r>
            <a:endParaRPr b="1" sz="1800">
              <a:solidFill>
                <a:srgbClr val="6DB200"/>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800">
              <a:solidFill>
                <a:srgbClr val="495057"/>
              </a:solidFill>
              <a:highlight>
                <a:srgbClr val="FFFFFF"/>
              </a:highlight>
              <a:latin typeface="Roboto"/>
              <a:ea typeface="Roboto"/>
              <a:cs typeface="Roboto"/>
              <a:sym typeface="Roboto"/>
            </a:endParaRPr>
          </a:p>
          <a:p>
            <a:pPr indent="0" lvl="0" marL="0" rtl="0" algn="ctr">
              <a:spcBef>
                <a:spcPts val="0"/>
              </a:spcBef>
              <a:spcAft>
                <a:spcPts val="0"/>
              </a:spcAft>
              <a:buNone/>
            </a:pPr>
            <a:r>
              <a:rPr b="1" lang="en" sz="1800">
                <a:solidFill>
                  <a:schemeClr val="dk1"/>
                </a:solidFill>
                <a:highlight>
                  <a:srgbClr val="FFFFFF"/>
                </a:highlight>
                <a:latin typeface="Roboto"/>
                <a:ea typeface="Roboto"/>
                <a:cs typeface="Roboto"/>
                <a:sym typeface="Roboto"/>
              </a:rPr>
              <a:t>By the end of today’s lesson you should be able to:</a:t>
            </a:r>
            <a:endParaRPr b="1" sz="1800">
              <a:solidFill>
                <a:schemeClr val="dk1"/>
              </a:solidFill>
              <a:highlight>
                <a:srgbClr val="FFFFFF"/>
              </a:highlight>
              <a:latin typeface="Roboto"/>
              <a:ea typeface="Roboto"/>
              <a:cs typeface="Roboto"/>
              <a:sym typeface="Roboto"/>
            </a:endParaRPr>
          </a:p>
          <a:p>
            <a:pPr indent="-342900" lvl="0" marL="457200" rtl="0" algn="ctr">
              <a:spcBef>
                <a:spcPts val="0"/>
              </a:spcBef>
              <a:spcAft>
                <a:spcPts val="0"/>
              </a:spcAft>
              <a:buClr>
                <a:srgbClr val="495057"/>
              </a:buClr>
              <a:buSzPts val="1800"/>
              <a:buFont typeface="Roboto"/>
              <a:buChar char="●"/>
            </a:pPr>
            <a:r>
              <a:rPr lang="en" sz="1800">
                <a:solidFill>
                  <a:srgbClr val="495057"/>
                </a:solidFill>
                <a:highlight>
                  <a:srgbClr val="FFFFFF"/>
                </a:highlight>
                <a:latin typeface="Roboto"/>
                <a:ea typeface="Roboto"/>
                <a:cs typeface="Roboto"/>
                <a:sym typeface="Roboto"/>
              </a:rPr>
              <a:t>Name (and describe) at least one legend / pūrākau of Matariki and the stars</a:t>
            </a:r>
            <a:endParaRPr sz="1800">
              <a:solidFill>
                <a:srgbClr val="495057"/>
              </a:solidFill>
              <a:highlight>
                <a:srgbClr val="FFFFFF"/>
              </a:highlight>
              <a:latin typeface="Roboto"/>
              <a:ea typeface="Roboto"/>
              <a:cs typeface="Roboto"/>
              <a:sym typeface="Roboto"/>
            </a:endParaRPr>
          </a:p>
          <a:p>
            <a:pPr indent="0" lvl="0" marL="457200" rtl="0" algn="ctr">
              <a:spcBef>
                <a:spcPts val="0"/>
              </a:spcBef>
              <a:spcAft>
                <a:spcPts val="0"/>
              </a:spcAft>
              <a:buNone/>
            </a:pPr>
            <a:r>
              <a:t/>
            </a:r>
            <a:endParaRPr sz="1800">
              <a:solidFill>
                <a:srgbClr val="495057"/>
              </a:solidFill>
              <a:highlight>
                <a:srgbClr val="FFFFFF"/>
              </a:highlight>
              <a:latin typeface="Roboto"/>
              <a:ea typeface="Roboto"/>
              <a:cs typeface="Roboto"/>
              <a:sym typeface="Roboto"/>
            </a:endParaRPr>
          </a:p>
          <a:p>
            <a:pPr indent="-342900" lvl="0" marL="457200" rtl="0" algn="ctr">
              <a:spcBef>
                <a:spcPts val="0"/>
              </a:spcBef>
              <a:spcAft>
                <a:spcPts val="0"/>
              </a:spcAft>
              <a:buClr>
                <a:srgbClr val="495057"/>
              </a:buClr>
              <a:buSzPts val="1800"/>
              <a:buFont typeface="Roboto"/>
              <a:buChar char="●"/>
            </a:pPr>
            <a:r>
              <a:rPr lang="en" sz="1800">
                <a:solidFill>
                  <a:srgbClr val="495057"/>
                </a:solidFill>
                <a:highlight>
                  <a:srgbClr val="FFFFFF"/>
                </a:highlight>
                <a:latin typeface="Roboto"/>
                <a:ea typeface="Roboto"/>
                <a:cs typeface="Roboto"/>
                <a:sym typeface="Roboto"/>
              </a:rPr>
              <a:t>Describe the two stars; Tupu-ā-nuku and Tupu-ā-rangi (give 1-3 points about </a:t>
            </a:r>
            <a:r>
              <a:rPr lang="en" sz="1800">
                <a:solidFill>
                  <a:srgbClr val="495057"/>
                </a:solidFill>
                <a:highlight>
                  <a:srgbClr val="FFFFFF"/>
                </a:highlight>
                <a:latin typeface="Roboto"/>
                <a:ea typeface="Roboto"/>
                <a:cs typeface="Roboto"/>
                <a:sym typeface="Roboto"/>
              </a:rPr>
              <a:t>the role of each star)</a:t>
            </a:r>
            <a:endParaRPr sz="1800">
              <a:solidFill>
                <a:srgbClr val="495057"/>
              </a:solidFill>
              <a:highlight>
                <a:srgbClr val="FFFFFF"/>
              </a:highlight>
              <a:latin typeface="Roboto"/>
              <a:ea typeface="Roboto"/>
              <a:cs typeface="Roboto"/>
              <a:sym typeface="Roboto"/>
            </a:endParaRPr>
          </a:p>
        </p:txBody>
      </p:sp>
      <p:pic>
        <p:nvPicPr>
          <p:cNvPr id="68" name="Google Shape;68;p15"/>
          <p:cNvPicPr preferRelativeResize="0"/>
          <p:nvPr/>
        </p:nvPicPr>
        <p:blipFill>
          <a:blip r:embed="rId4">
            <a:alphaModFix/>
          </a:blip>
          <a:stretch>
            <a:fillRect/>
          </a:stretch>
        </p:blipFill>
        <p:spPr>
          <a:xfrm>
            <a:off x="372475" y="100275"/>
            <a:ext cx="1838825" cy="1838825"/>
          </a:xfrm>
          <a:prstGeom prst="rect">
            <a:avLst/>
          </a:prstGeom>
          <a:noFill/>
          <a:ln>
            <a:noFill/>
          </a:ln>
        </p:spPr>
      </p:pic>
      <p:pic>
        <p:nvPicPr>
          <p:cNvPr id="69" name="Google Shape;69;p15"/>
          <p:cNvPicPr preferRelativeResize="0"/>
          <p:nvPr/>
        </p:nvPicPr>
        <p:blipFill>
          <a:blip r:embed="rId5">
            <a:alphaModFix/>
          </a:blip>
          <a:stretch>
            <a:fillRect/>
          </a:stretch>
        </p:blipFill>
        <p:spPr>
          <a:xfrm>
            <a:off x="6889575" y="175475"/>
            <a:ext cx="1838825" cy="1838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17" y="0"/>
            <a:ext cx="9143982" cy="5143500"/>
          </a:xfrm>
          <a:prstGeom prst="rect">
            <a:avLst/>
          </a:prstGeom>
          <a:noFill/>
          <a:ln>
            <a:noFill/>
          </a:ln>
        </p:spPr>
      </p:pic>
      <p:sp>
        <p:nvSpPr>
          <p:cNvPr id="75" name="Google Shape;75;p16"/>
          <p:cNvSpPr/>
          <p:nvPr/>
        </p:nvSpPr>
        <p:spPr>
          <a:xfrm>
            <a:off x="4098275" y="4023377"/>
            <a:ext cx="4912875" cy="7892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Legends / Pūrākau</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nvSpPr>
        <p:spPr>
          <a:xfrm>
            <a:off x="179250" y="0"/>
            <a:ext cx="8785500" cy="75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2"/>
                </a:solidFill>
              </a:rPr>
              <a:t>THE FAMILY OF LIGHT</a:t>
            </a:r>
            <a:endParaRPr b="1" sz="2500">
              <a:solidFill>
                <a:schemeClr val="dk2"/>
              </a:solidFill>
            </a:endParaRPr>
          </a:p>
        </p:txBody>
      </p:sp>
      <p:sp>
        <p:nvSpPr>
          <p:cNvPr id="81" name="Google Shape;81;p17"/>
          <p:cNvSpPr txBox="1"/>
          <p:nvPr/>
        </p:nvSpPr>
        <p:spPr>
          <a:xfrm>
            <a:off x="0" y="542550"/>
            <a:ext cx="9144000" cy="447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333333"/>
                </a:solidFill>
                <a:latin typeface="Georgia"/>
                <a:ea typeface="Georgia"/>
                <a:cs typeface="Georgia"/>
                <a:sym typeface="Georgia"/>
              </a:rPr>
              <a:t>According to Māori myth, </a:t>
            </a:r>
            <a:r>
              <a:rPr b="1" lang="en" sz="2000">
                <a:solidFill>
                  <a:srgbClr val="0000FF"/>
                </a:solidFill>
                <a:latin typeface="Georgia"/>
                <a:ea typeface="Georgia"/>
                <a:cs typeface="Georgia"/>
                <a:sym typeface="Georgia"/>
              </a:rPr>
              <a:t>Ranginui </a:t>
            </a:r>
            <a:r>
              <a:rPr lang="en" sz="2000">
                <a:solidFill>
                  <a:srgbClr val="333333"/>
                </a:solidFill>
                <a:latin typeface="Georgia"/>
                <a:ea typeface="Georgia"/>
                <a:cs typeface="Georgia"/>
                <a:sym typeface="Georgia"/>
              </a:rPr>
              <a:t>played a pivotal role in the birth of the sun, moon, planets, stars and constellations – collectively called </a:t>
            </a:r>
            <a:r>
              <a:rPr b="1" lang="en" sz="2000">
                <a:solidFill>
                  <a:srgbClr val="333333"/>
                </a:solidFill>
                <a:latin typeface="Georgia"/>
                <a:ea typeface="Georgia"/>
                <a:cs typeface="Georgia"/>
                <a:sym typeface="Georgia"/>
              </a:rPr>
              <a:t>Te Whānau Mārama</a:t>
            </a:r>
            <a:r>
              <a:rPr lang="en" sz="2000">
                <a:solidFill>
                  <a:srgbClr val="333333"/>
                </a:solidFill>
                <a:latin typeface="Georgia"/>
                <a:ea typeface="Georgia"/>
                <a:cs typeface="Georgia"/>
                <a:sym typeface="Georgia"/>
              </a:rPr>
              <a:t> (the family of light).</a:t>
            </a:r>
            <a:endParaRPr sz="2000">
              <a:solidFill>
                <a:srgbClr val="333333"/>
              </a:solidFill>
              <a:latin typeface="Georgia"/>
              <a:ea typeface="Georgia"/>
              <a:cs typeface="Georgia"/>
              <a:sym typeface="Georgia"/>
            </a:endParaRPr>
          </a:p>
          <a:p>
            <a:pPr indent="0" lvl="0" marL="0" rtl="0" algn="l">
              <a:spcBef>
                <a:spcPts val="0"/>
              </a:spcBef>
              <a:spcAft>
                <a:spcPts val="0"/>
              </a:spcAft>
              <a:buNone/>
            </a:pPr>
            <a:r>
              <a:t/>
            </a:r>
            <a:endParaRPr sz="2000">
              <a:solidFill>
                <a:srgbClr val="333333"/>
              </a:solidFill>
              <a:latin typeface="Georgia"/>
              <a:ea typeface="Georgia"/>
              <a:cs typeface="Georgia"/>
              <a:sym typeface="Georgia"/>
            </a:endParaRPr>
          </a:p>
          <a:p>
            <a:pPr indent="0" lvl="0" marL="0" rtl="0" algn="l">
              <a:spcBef>
                <a:spcPts val="0"/>
              </a:spcBef>
              <a:spcAft>
                <a:spcPts val="0"/>
              </a:spcAft>
              <a:buNone/>
            </a:pPr>
            <a:r>
              <a:rPr lang="en" sz="2000" u="sng">
                <a:solidFill>
                  <a:srgbClr val="333333"/>
                </a:solidFill>
                <a:latin typeface="Georgia"/>
                <a:ea typeface="Georgia"/>
                <a:cs typeface="Georgia"/>
                <a:sym typeface="Georgia"/>
              </a:rPr>
              <a:t>One version told by Hāmiora Pio of Ngāti Awa:</a:t>
            </a:r>
            <a:endParaRPr sz="2000" u="sng">
              <a:solidFill>
                <a:srgbClr val="333333"/>
              </a:solidFill>
              <a:latin typeface="Georgia"/>
              <a:ea typeface="Georgia"/>
              <a:cs typeface="Georgia"/>
              <a:sym typeface="Georgia"/>
            </a:endParaRPr>
          </a:p>
          <a:p>
            <a:pPr indent="0" lvl="0" marL="0" rtl="0" algn="l">
              <a:spcBef>
                <a:spcPts val="0"/>
              </a:spcBef>
              <a:spcAft>
                <a:spcPts val="0"/>
              </a:spcAft>
              <a:buNone/>
            </a:pPr>
            <a:r>
              <a:t/>
            </a:r>
            <a:endParaRPr sz="2000" u="sng">
              <a:solidFill>
                <a:srgbClr val="333333"/>
              </a:solidFill>
              <a:latin typeface="Georgia"/>
              <a:ea typeface="Georgia"/>
              <a:cs typeface="Georgia"/>
              <a:sym typeface="Georgia"/>
            </a:endParaRPr>
          </a:p>
          <a:p>
            <a:pPr indent="0" lvl="0" marL="0" rtl="0" algn="l">
              <a:spcBef>
                <a:spcPts val="0"/>
              </a:spcBef>
              <a:spcAft>
                <a:spcPts val="0"/>
              </a:spcAft>
              <a:buNone/>
            </a:pPr>
            <a:r>
              <a:rPr b="1" lang="en" sz="2000">
                <a:solidFill>
                  <a:srgbClr val="0000FF"/>
                </a:solidFill>
                <a:latin typeface="Georgia"/>
                <a:ea typeface="Georgia"/>
                <a:cs typeface="Georgia"/>
                <a:sym typeface="Georgia"/>
              </a:rPr>
              <a:t>Ranginui</a:t>
            </a:r>
            <a:r>
              <a:rPr b="1" lang="en" sz="2000">
                <a:solidFill>
                  <a:srgbClr val="0000FF"/>
                </a:solidFill>
                <a:latin typeface="Georgia"/>
                <a:ea typeface="Georgia"/>
                <a:cs typeface="Georgia"/>
                <a:sym typeface="Georgia"/>
              </a:rPr>
              <a:t> </a:t>
            </a:r>
            <a:r>
              <a:rPr lang="en" sz="2000">
                <a:solidFill>
                  <a:schemeClr val="dk1"/>
                </a:solidFill>
                <a:latin typeface="Georgia"/>
                <a:ea typeface="Georgia"/>
                <a:cs typeface="Georgia"/>
                <a:sym typeface="Georgia"/>
              </a:rPr>
              <a:t>and</a:t>
            </a:r>
            <a:r>
              <a:rPr lang="en" sz="2000">
                <a:solidFill>
                  <a:srgbClr val="0000FF"/>
                </a:solidFill>
                <a:latin typeface="Georgia"/>
                <a:ea typeface="Georgia"/>
                <a:cs typeface="Georgia"/>
                <a:sym typeface="Georgia"/>
              </a:rPr>
              <a:t> </a:t>
            </a:r>
            <a:r>
              <a:rPr b="1" lang="en" sz="2000">
                <a:solidFill>
                  <a:srgbClr val="0000FF"/>
                </a:solidFill>
                <a:latin typeface="Georgia"/>
                <a:ea typeface="Georgia"/>
                <a:cs typeface="Georgia"/>
                <a:sym typeface="Georgia"/>
              </a:rPr>
              <a:t>Papatūanuku</a:t>
            </a:r>
            <a:r>
              <a:rPr lang="en" sz="2000">
                <a:solidFill>
                  <a:srgbClr val="333333"/>
                </a:solidFill>
                <a:latin typeface="Georgia"/>
                <a:ea typeface="Georgia"/>
                <a:cs typeface="Georgia"/>
                <a:sym typeface="Georgia"/>
              </a:rPr>
              <a:t> had many </a:t>
            </a:r>
            <a:endParaRPr sz="2000">
              <a:solidFill>
                <a:srgbClr val="333333"/>
              </a:solidFill>
              <a:latin typeface="Georgia"/>
              <a:ea typeface="Georgia"/>
              <a:cs typeface="Georgia"/>
              <a:sym typeface="Georgia"/>
            </a:endParaRPr>
          </a:p>
          <a:p>
            <a:pPr indent="0" lvl="0" marL="0" rtl="0" algn="l">
              <a:spcBef>
                <a:spcPts val="0"/>
              </a:spcBef>
              <a:spcAft>
                <a:spcPts val="0"/>
              </a:spcAft>
              <a:buNone/>
            </a:pPr>
            <a:r>
              <a:rPr lang="en" sz="2000">
                <a:solidFill>
                  <a:srgbClr val="333333"/>
                </a:solidFill>
                <a:latin typeface="Georgia"/>
                <a:ea typeface="Georgia"/>
                <a:cs typeface="Georgia"/>
                <a:sym typeface="Georgia"/>
              </a:rPr>
              <a:t>Children</a:t>
            </a:r>
            <a:endParaRPr sz="2000">
              <a:solidFill>
                <a:srgbClr val="333333"/>
              </a:solidFill>
              <a:latin typeface="Georgia"/>
              <a:ea typeface="Georgia"/>
              <a:cs typeface="Georgia"/>
              <a:sym typeface="Georgia"/>
            </a:endParaRPr>
          </a:p>
          <a:p>
            <a:pPr indent="0" lvl="0" marL="0" rtl="0" algn="l">
              <a:spcBef>
                <a:spcPts val="0"/>
              </a:spcBef>
              <a:spcAft>
                <a:spcPts val="0"/>
              </a:spcAft>
              <a:buNone/>
            </a:pPr>
            <a:r>
              <a:t/>
            </a:r>
            <a:endParaRPr sz="2000">
              <a:solidFill>
                <a:srgbClr val="333333"/>
              </a:solidFill>
              <a:latin typeface="Georgia"/>
              <a:ea typeface="Georgia"/>
              <a:cs typeface="Georgia"/>
              <a:sym typeface="Georgia"/>
            </a:endParaRPr>
          </a:p>
          <a:p>
            <a:pPr indent="0" lvl="0" marL="0" rtl="0" algn="l">
              <a:spcBef>
                <a:spcPts val="0"/>
              </a:spcBef>
              <a:spcAft>
                <a:spcPts val="0"/>
              </a:spcAft>
              <a:buNone/>
            </a:pPr>
            <a:r>
              <a:rPr lang="en" sz="2000">
                <a:solidFill>
                  <a:srgbClr val="333333"/>
                </a:solidFill>
                <a:latin typeface="Georgia"/>
                <a:ea typeface="Georgia"/>
                <a:cs typeface="Georgia"/>
                <a:sym typeface="Georgia"/>
              </a:rPr>
              <a:t>Two of these children were: </a:t>
            </a:r>
            <a:endParaRPr sz="2000">
              <a:solidFill>
                <a:srgbClr val="333333"/>
              </a:solidFill>
              <a:latin typeface="Georgia"/>
              <a:ea typeface="Georgia"/>
              <a:cs typeface="Georgia"/>
              <a:sym typeface="Georgia"/>
            </a:endParaRPr>
          </a:p>
          <a:p>
            <a:pPr indent="-355600" lvl="0" marL="457200" rtl="0" algn="l">
              <a:spcBef>
                <a:spcPts val="0"/>
              </a:spcBef>
              <a:spcAft>
                <a:spcPts val="0"/>
              </a:spcAft>
              <a:buSzPts val="2000"/>
              <a:buFont typeface="Georgia"/>
              <a:buChar char="●"/>
            </a:pPr>
            <a:r>
              <a:rPr b="1" lang="en" sz="2000">
                <a:solidFill>
                  <a:srgbClr val="9900FF"/>
                </a:solidFill>
                <a:latin typeface="Georgia"/>
                <a:ea typeface="Georgia"/>
                <a:cs typeface="Georgia"/>
                <a:sym typeface="Georgia"/>
              </a:rPr>
              <a:t>Tangotango</a:t>
            </a:r>
            <a:r>
              <a:rPr lang="en" sz="2000">
                <a:solidFill>
                  <a:srgbClr val="333333"/>
                </a:solidFill>
                <a:latin typeface="Georgia"/>
                <a:ea typeface="Georgia"/>
                <a:cs typeface="Georgia"/>
                <a:sym typeface="Georgia"/>
              </a:rPr>
              <a:t> </a:t>
            </a:r>
            <a:endParaRPr sz="2000">
              <a:solidFill>
                <a:srgbClr val="333333"/>
              </a:solidFill>
              <a:latin typeface="Georgia"/>
              <a:ea typeface="Georgia"/>
              <a:cs typeface="Georgia"/>
              <a:sym typeface="Georgia"/>
            </a:endParaRPr>
          </a:p>
          <a:p>
            <a:pPr indent="0" lvl="0" marL="457200" rtl="0" algn="l">
              <a:spcBef>
                <a:spcPts val="0"/>
              </a:spcBef>
              <a:spcAft>
                <a:spcPts val="0"/>
              </a:spcAft>
              <a:buNone/>
            </a:pPr>
            <a:r>
              <a:rPr lang="en" sz="2000">
                <a:solidFill>
                  <a:srgbClr val="333333"/>
                </a:solidFill>
                <a:latin typeface="Georgia"/>
                <a:ea typeface="Georgia"/>
                <a:cs typeface="Georgia"/>
                <a:sym typeface="Georgia"/>
              </a:rPr>
              <a:t>(blackness of the heavenly night) </a:t>
            </a:r>
            <a:endParaRPr sz="2000">
              <a:solidFill>
                <a:srgbClr val="333333"/>
              </a:solidFill>
              <a:latin typeface="Georgia"/>
              <a:ea typeface="Georgia"/>
              <a:cs typeface="Georgia"/>
              <a:sym typeface="Georgia"/>
            </a:endParaRPr>
          </a:p>
          <a:p>
            <a:pPr indent="-355600" lvl="0" marL="457200" rtl="0" algn="l">
              <a:spcBef>
                <a:spcPts val="0"/>
              </a:spcBef>
              <a:spcAft>
                <a:spcPts val="0"/>
              </a:spcAft>
              <a:buSzPts val="2000"/>
              <a:buFont typeface="Georgia"/>
              <a:buChar char="●"/>
            </a:pPr>
            <a:r>
              <a:rPr b="1" lang="en" sz="2000">
                <a:solidFill>
                  <a:srgbClr val="9900FF"/>
                </a:solidFill>
                <a:latin typeface="Georgia"/>
                <a:ea typeface="Georgia"/>
                <a:cs typeface="Georgia"/>
                <a:sym typeface="Georgia"/>
              </a:rPr>
              <a:t>Wainui </a:t>
            </a:r>
            <a:endParaRPr b="1" sz="2000">
              <a:solidFill>
                <a:srgbClr val="9900FF"/>
              </a:solidFill>
              <a:latin typeface="Georgia"/>
              <a:ea typeface="Georgia"/>
              <a:cs typeface="Georgia"/>
              <a:sym typeface="Georgia"/>
            </a:endParaRPr>
          </a:p>
          <a:p>
            <a:pPr indent="0" lvl="0" marL="457200" rtl="0" algn="l">
              <a:spcBef>
                <a:spcPts val="0"/>
              </a:spcBef>
              <a:spcAft>
                <a:spcPts val="0"/>
              </a:spcAft>
              <a:buNone/>
            </a:pPr>
            <a:r>
              <a:rPr lang="en" sz="2000">
                <a:solidFill>
                  <a:srgbClr val="333333"/>
                </a:solidFill>
                <a:latin typeface="Georgia"/>
                <a:ea typeface="Georgia"/>
                <a:cs typeface="Georgia"/>
                <a:sym typeface="Georgia"/>
              </a:rPr>
              <a:t>(the ocean)</a:t>
            </a:r>
            <a:endParaRPr sz="2000">
              <a:solidFill>
                <a:srgbClr val="333333"/>
              </a:solidFill>
              <a:latin typeface="Georgia"/>
              <a:ea typeface="Georgia"/>
              <a:cs typeface="Georgia"/>
              <a:sym typeface="Georgia"/>
            </a:endParaRPr>
          </a:p>
          <a:p>
            <a:pPr indent="0" lvl="0" marL="0" rtl="0" algn="l">
              <a:spcBef>
                <a:spcPts val="0"/>
              </a:spcBef>
              <a:spcAft>
                <a:spcPts val="0"/>
              </a:spcAft>
              <a:buNone/>
            </a:pPr>
            <a:r>
              <a:t/>
            </a:r>
            <a:endParaRPr sz="2150">
              <a:solidFill>
                <a:srgbClr val="333333"/>
              </a:solidFill>
              <a:latin typeface="Georgia"/>
              <a:ea typeface="Georgia"/>
              <a:cs typeface="Georgia"/>
              <a:sym typeface="Georgia"/>
            </a:endParaRPr>
          </a:p>
          <a:p>
            <a:pPr indent="0" lvl="0" marL="0" rtl="0" algn="ctr">
              <a:spcBef>
                <a:spcPts val="0"/>
              </a:spcBef>
              <a:spcAft>
                <a:spcPts val="0"/>
              </a:spcAft>
              <a:buNone/>
            </a:pPr>
            <a:r>
              <a:t/>
            </a:r>
            <a:endParaRPr sz="2150">
              <a:solidFill>
                <a:srgbClr val="333333"/>
              </a:solidFill>
              <a:latin typeface="Georgia"/>
              <a:ea typeface="Georgia"/>
              <a:cs typeface="Georgia"/>
              <a:sym typeface="Georgia"/>
            </a:endParaRPr>
          </a:p>
        </p:txBody>
      </p:sp>
      <p:pic>
        <p:nvPicPr>
          <p:cNvPr id="82" name="Google Shape;82;p17"/>
          <p:cNvPicPr preferRelativeResize="0"/>
          <p:nvPr/>
        </p:nvPicPr>
        <p:blipFill rotWithShape="1">
          <a:blip r:embed="rId3">
            <a:alphaModFix/>
          </a:blip>
          <a:srcRect b="58808" l="19523" r="13729" t="0"/>
          <a:stretch/>
        </p:blipFill>
        <p:spPr>
          <a:xfrm>
            <a:off x="4280775" y="3283600"/>
            <a:ext cx="4762975" cy="1654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8"/>
          <p:cNvPicPr preferRelativeResize="0"/>
          <p:nvPr/>
        </p:nvPicPr>
        <p:blipFill rotWithShape="1">
          <a:blip r:embed="rId3">
            <a:alphaModFix/>
          </a:blip>
          <a:srcRect b="6054" l="23465" r="60165" t="61756"/>
          <a:stretch/>
        </p:blipFill>
        <p:spPr>
          <a:xfrm>
            <a:off x="4862688" y="162245"/>
            <a:ext cx="2031850" cy="2248800"/>
          </a:xfrm>
          <a:prstGeom prst="rect">
            <a:avLst/>
          </a:prstGeom>
          <a:noFill/>
          <a:ln>
            <a:noFill/>
          </a:ln>
        </p:spPr>
      </p:pic>
      <p:pic>
        <p:nvPicPr>
          <p:cNvPr id="88" name="Google Shape;88;p18"/>
          <p:cNvPicPr preferRelativeResize="0"/>
          <p:nvPr/>
        </p:nvPicPr>
        <p:blipFill rotWithShape="1">
          <a:blip r:embed="rId3">
            <a:alphaModFix/>
          </a:blip>
          <a:srcRect b="26426" l="36633" r="48111" t="41384"/>
          <a:stretch/>
        </p:blipFill>
        <p:spPr>
          <a:xfrm>
            <a:off x="7030975" y="2639200"/>
            <a:ext cx="1885799" cy="2239376"/>
          </a:xfrm>
          <a:prstGeom prst="rect">
            <a:avLst/>
          </a:prstGeom>
          <a:noFill/>
          <a:ln>
            <a:noFill/>
          </a:ln>
        </p:spPr>
      </p:pic>
      <p:pic>
        <p:nvPicPr>
          <p:cNvPr id="89" name="Google Shape;89;p18"/>
          <p:cNvPicPr preferRelativeResize="0"/>
          <p:nvPr/>
        </p:nvPicPr>
        <p:blipFill rotWithShape="1">
          <a:blip r:embed="rId3">
            <a:alphaModFix/>
          </a:blip>
          <a:srcRect b="7838" l="49002" r="35741" t="59972"/>
          <a:stretch/>
        </p:blipFill>
        <p:spPr>
          <a:xfrm>
            <a:off x="4907308" y="2605475"/>
            <a:ext cx="1942625" cy="2306834"/>
          </a:xfrm>
          <a:prstGeom prst="rect">
            <a:avLst/>
          </a:prstGeom>
          <a:noFill/>
          <a:ln>
            <a:noFill/>
          </a:ln>
        </p:spPr>
      </p:pic>
      <p:sp>
        <p:nvSpPr>
          <p:cNvPr id="90" name="Google Shape;90;p18"/>
          <p:cNvSpPr txBox="1"/>
          <p:nvPr/>
        </p:nvSpPr>
        <p:spPr>
          <a:xfrm>
            <a:off x="0" y="347100"/>
            <a:ext cx="4862700" cy="466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333333"/>
                </a:solidFill>
                <a:latin typeface="Georgia"/>
                <a:ea typeface="Georgia"/>
                <a:cs typeface="Georgia"/>
                <a:sym typeface="Georgia"/>
              </a:rPr>
              <a:t>These two children produced offspring:</a:t>
            </a:r>
            <a:endParaRPr b="1" sz="2000">
              <a:solidFill>
                <a:srgbClr val="333333"/>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 sz="2000">
                <a:solidFill>
                  <a:srgbClr val="333333"/>
                </a:solidFill>
                <a:latin typeface="Georgia"/>
                <a:ea typeface="Georgia"/>
                <a:cs typeface="Georgia"/>
                <a:sym typeface="Georgia"/>
              </a:rPr>
              <a:t> </a:t>
            </a:r>
            <a:endParaRPr sz="2000">
              <a:solidFill>
                <a:srgbClr val="333333"/>
              </a:solidFill>
              <a:latin typeface="Georgia"/>
              <a:ea typeface="Georgia"/>
              <a:cs typeface="Georgia"/>
              <a:sym typeface="Georgia"/>
            </a:endParaRPr>
          </a:p>
          <a:p>
            <a:pPr indent="-355600" lvl="0" marL="457200" rtl="0" algn="l">
              <a:spcBef>
                <a:spcPts val="0"/>
              </a:spcBef>
              <a:spcAft>
                <a:spcPts val="0"/>
              </a:spcAft>
              <a:buClr>
                <a:srgbClr val="FF00FF"/>
              </a:buClr>
              <a:buSzPts val="2000"/>
              <a:buFont typeface="Georgia"/>
              <a:buChar char="-"/>
            </a:pPr>
            <a:r>
              <a:rPr b="1" lang="en" sz="2000">
                <a:solidFill>
                  <a:srgbClr val="FF00FF"/>
                </a:solidFill>
                <a:latin typeface="Georgia"/>
                <a:ea typeface="Georgia"/>
                <a:cs typeface="Georgia"/>
                <a:sym typeface="Georgia"/>
              </a:rPr>
              <a:t>Te Rā (the sun), </a:t>
            </a:r>
            <a:endParaRPr b="1" sz="2000">
              <a:solidFill>
                <a:srgbClr val="FF00FF"/>
              </a:solidFill>
              <a:latin typeface="Georgia"/>
              <a:ea typeface="Georgia"/>
              <a:cs typeface="Georgia"/>
              <a:sym typeface="Georgia"/>
            </a:endParaRPr>
          </a:p>
          <a:p>
            <a:pPr indent="0" lvl="0" marL="0" rtl="0" algn="l">
              <a:spcBef>
                <a:spcPts val="0"/>
              </a:spcBef>
              <a:spcAft>
                <a:spcPts val="0"/>
              </a:spcAft>
              <a:buNone/>
            </a:pPr>
            <a:r>
              <a:t/>
            </a:r>
            <a:endParaRPr b="1" sz="2000">
              <a:solidFill>
                <a:srgbClr val="FF00FF"/>
              </a:solidFill>
              <a:latin typeface="Georgia"/>
              <a:ea typeface="Georgia"/>
              <a:cs typeface="Georgia"/>
              <a:sym typeface="Georgia"/>
            </a:endParaRPr>
          </a:p>
          <a:p>
            <a:pPr indent="-355600" lvl="0" marL="457200" rtl="0" algn="l">
              <a:spcBef>
                <a:spcPts val="0"/>
              </a:spcBef>
              <a:spcAft>
                <a:spcPts val="0"/>
              </a:spcAft>
              <a:buClr>
                <a:srgbClr val="FF00FF"/>
              </a:buClr>
              <a:buSzPts val="2000"/>
              <a:buFont typeface="Georgia"/>
              <a:buChar char="-"/>
            </a:pPr>
            <a:r>
              <a:rPr b="1" lang="en" sz="2000">
                <a:solidFill>
                  <a:srgbClr val="FF00FF"/>
                </a:solidFill>
                <a:latin typeface="Georgia"/>
                <a:ea typeface="Georgia"/>
                <a:cs typeface="Georgia"/>
                <a:sym typeface="Georgia"/>
              </a:rPr>
              <a:t>Te Marama (the moon), </a:t>
            </a:r>
            <a:endParaRPr b="1" sz="2000">
              <a:solidFill>
                <a:srgbClr val="FF00FF"/>
              </a:solidFill>
              <a:latin typeface="Georgia"/>
              <a:ea typeface="Georgia"/>
              <a:cs typeface="Georgia"/>
              <a:sym typeface="Georgia"/>
            </a:endParaRPr>
          </a:p>
          <a:p>
            <a:pPr indent="0" lvl="0" marL="0" rtl="0" algn="l">
              <a:spcBef>
                <a:spcPts val="0"/>
              </a:spcBef>
              <a:spcAft>
                <a:spcPts val="0"/>
              </a:spcAft>
              <a:buNone/>
            </a:pPr>
            <a:r>
              <a:t/>
            </a:r>
            <a:endParaRPr b="1" sz="2000">
              <a:solidFill>
                <a:srgbClr val="FF00FF"/>
              </a:solidFill>
              <a:latin typeface="Georgia"/>
              <a:ea typeface="Georgia"/>
              <a:cs typeface="Georgia"/>
              <a:sym typeface="Georgia"/>
            </a:endParaRPr>
          </a:p>
          <a:p>
            <a:pPr indent="-355600" lvl="0" marL="457200" rtl="0" algn="l">
              <a:spcBef>
                <a:spcPts val="0"/>
              </a:spcBef>
              <a:spcAft>
                <a:spcPts val="0"/>
              </a:spcAft>
              <a:buClr>
                <a:srgbClr val="FF00FF"/>
              </a:buClr>
              <a:buSzPts val="2000"/>
              <a:buFont typeface="Georgia"/>
              <a:buChar char="-"/>
            </a:pPr>
            <a:r>
              <a:rPr b="1" lang="en" sz="2000">
                <a:solidFill>
                  <a:srgbClr val="FF00FF"/>
                </a:solidFill>
                <a:latin typeface="Georgia"/>
                <a:ea typeface="Georgia"/>
                <a:cs typeface="Georgia"/>
                <a:sym typeface="Georgia"/>
              </a:rPr>
              <a:t>Ngā Whetū (the stars) and </a:t>
            </a:r>
            <a:endParaRPr b="1" sz="2000">
              <a:solidFill>
                <a:srgbClr val="FF00FF"/>
              </a:solidFill>
              <a:latin typeface="Georgia"/>
              <a:ea typeface="Georgia"/>
              <a:cs typeface="Georgia"/>
              <a:sym typeface="Georgia"/>
            </a:endParaRPr>
          </a:p>
          <a:p>
            <a:pPr indent="0" lvl="0" marL="0" rtl="0" algn="l">
              <a:spcBef>
                <a:spcPts val="0"/>
              </a:spcBef>
              <a:spcAft>
                <a:spcPts val="0"/>
              </a:spcAft>
              <a:buNone/>
            </a:pPr>
            <a:r>
              <a:t/>
            </a:r>
            <a:endParaRPr b="1" sz="2000">
              <a:solidFill>
                <a:srgbClr val="FF00FF"/>
              </a:solidFill>
              <a:latin typeface="Georgia"/>
              <a:ea typeface="Georgia"/>
              <a:cs typeface="Georgia"/>
              <a:sym typeface="Georgia"/>
            </a:endParaRPr>
          </a:p>
          <a:p>
            <a:pPr indent="-355600" lvl="0" marL="457200" rtl="0" algn="l">
              <a:spcBef>
                <a:spcPts val="0"/>
              </a:spcBef>
              <a:spcAft>
                <a:spcPts val="0"/>
              </a:spcAft>
              <a:buClr>
                <a:srgbClr val="FF00FF"/>
              </a:buClr>
              <a:buSzPts val="2000"/>
              <a:buFont typeface="Georgia"/>
              <a:buChar char="-"/>
            </a:pPr>
            <a:r>
              <a:rPr b="1" lang="en" sz="2000">
                <a:solidFill>
                  <a:srgbClr val="FF00FF"/>
                </a:solidFill>
                <a:latin typeface="Georgia"/>
                <a:ea typeface="Georgia"/>
                <a:cs typeface="Georgia"/>
                <a:sym typeface="Georgia"/>
              </a:rPr>
              <a:t>Te Hinātore (moonlight). </a:t>
            </a:r>
            <a:endParaRPr b="1" sz="2000">
              <a:solidFill>
                <a:srgbClr val="FF00FF"/>
              </a:solidFill>
              <a:latin typeface="Georgia"/>
              <a:ea typeface="Georgia"/>
              <a:cs typeface="Georgia"/>
              <a:sym typeface="Georgia"/>
            </a:endParaRPr>
          </a:p>
          <a:p>
            <a:pPr indent="0" lvl="0" marL="0" rtl="0" algn="l">
              <a:spcBef>
                <a:spcPts val="0"/>
              </a:spcBef>
              <a:spcAft>
                <a:spcPts val="0"/>
              </a:spcAft>
              <a:buNone/>
            </a:pPr>
            <a:r>
              <a:t/>
            </a:r>
            <a:endParaRPr b="1" sz="2000">
              <a:solidFill>
                <a:srgbClr val="FF00FF"/>
              </a:solidFill>
              <a:latin typeface="Georgia"/>
              <a:ea typeface="Georgia"/>
              <a:cs typeface="Georgia"/>
              <a:sym typeface="Georgia"/>
            </a:endParaRPr>
          </a:p>
          <a:p>
            <a:pPr indent="0" lvl="0" marL="0" rtl="0" algn="l">
              <a:spcBef>
                <a:spcPts val="0"/>
              </a:spcBef>
              <a:spcAft>
                <a:spcPts val="0"/>
              </a:spcAft>
              <a:buNone/>
            </a:pPr>
            <a:r>
              <a:t/>
            </a:r>
            <a:endParaRPr b="1" sz="900">
              <a:solidFill>
                <a:srgbClr val="FF00FF"/>
              </a:solidFill>
              <a:latin typeface="Georgia"/>
              <a:ea typeface="Georgia"/>
              <a:cs typeface="Georgia"/>
              <a:sym typeface="Georgia"/>
            </a:endParaRPr>
          </a:p>
          <a:p>
            <a:pPr indent="0" lvl="0" marL="0" rtl="0" algn="l">
              <a:spcBef>
                <a:spcPts val="0"/>
              </a:spcBef>
              <a:spcAft>
                <a:spcPts val="0"/>
              </a:spcAft>
              <a:buNone/>
            </a:pPr>
            <a:r>
              <a:rPr lang="en" sz="2150">
                <a:solidFill>
                  <a:srgbClr val="333333"/>
                </a:solidFill>
                <a:latin typeface="Georgia"/>
                <a:ea typeface="Georgia"/>
                <a:cs typeface="Georgia"/>
                <a:sym typeface="Georgia"/>
              </a:rPr>
              <a:t>The god </a:t>
            </a:r>
            <a:r>
              <a:rPr b="1" lang="en" sz="2150">
                <a:solidFill>
                  <a:srgbClr val="333333"/>
                </a:solidFill>
                <a:latin typeface="Georgia"/>
                <a:ea typeface="Georgia"/>
                <a:cs typeface="Georgia"/>
                <a:sym typeface="Georgia"/>
              </a:rPr>
              <a:t>Tāne</a:t>
            </a:r>
            <a:r>
              <a:rPr lang="en" sz="2150">
                <a:solidFill>
                  <a:srgbClr val="333333"/>
                </a:solidFill>
                <a:latin typeface="Georgia"/>
                <a:ea typeface="Georgia"/>
                <a:cs typeface="Georgia"/>
                <a:sym typeface="Georgia"/>
              </a:rPr>
              <a:t> took these offspring and placed them in their homes in the sky.</a:t>
            </a:r>
            <a:endParaRPr b="1" sz="2700">
              <a:solidFill>
                <a:srgbClr val="FF00FF"/>
              </a:solidFill>
              <a:latin typeface="Georgia"/>
              <a:ea typeface="Georgia"/>
              <a:cs typeface="Georgia"/>
              <a:sym typeface="Georgia"/>
            </a:endParaRPr>
          </a:p>
        </p:txBody>
      </p:sp>
      <p:pic>
        <p:nvPicPr>
          <p:cNvPr id="91" name="Google Shape;91;p18"/>
          <p:cNvPicPr preferRelativeResize="0"/>
          <p:nvPr/>
        </p:nvPicPr>
        <p:blipFill rotWithShape="1">
          <a:blip r:embed="rId3">
            <a:alphaModFix/>
          </a:blip>
          <a:srcRect b="27184" l="11892" r="71739" t="37238"/>
          <a:stretch/>
        </p:blipFill>
        <p:spPr>
          <a:xfrm>
            <a:off x="7030975" y="98475"/>
            <a:ext cx="1885789" cy="2306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nvSpPr>
        <p:spPr>
          <a:xfrm>
            <a:off x="179250" y="0"/>
            <a:ext cx="8785500" cy="75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2"/>
                </a:solidFill>
              </a:rPr>
              <a:t>THE FAMILY OF LIGHT</a:t>
            </a:r>
            <a:endParaRPr b="1" sz="2500">
              <a:solidFill>
                <a:schemeClr val="dk2"/>
              </a:solidFill>
            </a:endParaRPr>
          </a:p>
        </p:txBody>
      </p:sp>
      <p:sp>
        <p:nvSpPr>
          <p:cNvPr id="97" name="Google Shape;97;p19"/>
          <p:cNvSpPr txBox="1"/>
          <p:nvPr/>
        </p:nvSpPr>
        <p:spPr>
          <a:xfrm>
            <a:off x="0" y="542550"/>
            <a:ext cx="9144000" cy="447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50" u="sng">
                <a:solidFill>
                  <a:srgbClr val="333333"/>
                </a:solidFill>
                <a:latin typeface="Georgia"/>
                <a:ea typeface="Georgia"/>
                <a:cs typeface="Georgia"/>
                <a:sym typeface="Georgia"/>
              </a:rPr>
              <a:t>A Ngāti Kahungunu version of this tradition</a:t>
            </a:r>
            <a:endParaRPr b="1" sz="2700" u="sng">
              <a:solidFill>
                <a:srgbClr val="333333"/>
              </a:solidFill>
              <a:latin typeface="Georgia"/>
              <a:ea typeface="Georgia"/>
              <a:cs typeface="Georgia"/>
              <a:sym typeface="Georgia"/>
            </a:endParaRPr>
          </a:p>
          <a:p>
            <a:pPr indent="0" lvl="0" marL="0" rtl="0" algn="l">
              <a:spcBef>
                <a:spcPts val="0"/>
              </a:spcBef>
              <a:spcAft>
                <a:spcPts val="0"/>
              </a:spcAft>
              <a:buNone/>
            </a:pPr>
            <a:r>
              <a:t/>
            </a:r>
            <a:endParaRPr sz="2000" u="sng">
              <a:solidFill>
                <a:srgbClr val="333333"/>
              </a:solidFill>
              <a:latin typeface="Georgia"/>
              <a:ea typeface="Georgia"/>
              <a:cs typeface="Georgia"/>
              <a:sym typeface="Georgia"/>
            </a:endParaRPr>
          </a:p>
          <a:p>
            <a:pPr indent="0" lvl="0" marL="0" rtl="0" algn="l">
              <a:spcBef>
                <a:spcPts val="0"/>
              </a:spcBef>
              <a:spcAft>
                <a:spcPts val="0"/>
              </a:spcAft>
              <a:buNone/>
            </a:pPr>
            <a:r>
              <a:rPr b="1" lang="en" sz="1800">
                <a:solidFill>
                  <a:srgbClr val="0000FF"/>
                </a:solidFill>
                <a:latin typeface="Cabin"/>
                <a:ea typeface="Cabin"/>
                <a:cs typeface="Cabin"/>
                <a:sym typeface="Cabin"/>
              </a:rPr>
              <a:t>Ranginui </a:t>
            </a:r>
            <a:r>
              <a:rPr lang="en" sz="1800">
                <a:solidFill>
                  <a:schemeClr val="dk1"/>
                </a:solidFill>
                <a:latin typeface="Cabin"/>
                <a:ea typeface="Cabin"/>
                <a:cs typeface="Cabin"/>
                <a:sym typeface="Cabin"/>
              </a:rPr>
              <a:t>and</a:t>
            </a:r>
            <a:r>
              <a:rPr lang="en" sz="1800">
                <a:solidFill>
                  <a:srgbClr val="0000FF"/>
                </a:solidFill>
                <a:latin typeface="Cabin"/>
                <a:ea typeface="Cabin"/>
                <a:cs typeface="Cabin"/>
                <a:sym typeface="Cabin"/>
              </a:rPr>
              <a:t> </a:t>
            </a:r>
            <a:r>
              <a:rPr b="1" lang="en" sz="1800">
                <a:solidFill>
                  <a:srgbClr val="0000FF"/>
                </a:solidFill>
                <a:latin typeface="Cabin"/>
                <a:ea typeface="Cabin"/>
                <a:cs typeface="Cabin"/>
                <a:sym typeface="Cabin"/>
              </a:rPr>
              <a:t>Papatūanuku</a:t>
            </a:r>
            <a:r>
              <a:rPr lang="en" sz="1800">
                <a:solidFill>
                  <a:srgbClr val="333333"/>
                </a:solidFill>
                <a:latin typeface="Cabin"/>
                <a:ea typeface="Cabin"/>
                <a:cs typeface="Cabin"/>
                <a:sym typeface="Cabin"/>
              </a:rPr>
              <a:t> had many children - one was called </a:t>
            </a:r>
            <a:r>
              <a:rPr b="1" lang="en" sz="1800">
                <a:solidFill>
                  <a:srgbClr val="333333"/>
                </a:solidFill>
                <a:latin typeface="Cabin"/>
                <a:ea typeface="Cabin"/>
                <a:cs typeface="Cabin"/>
                <a:sym typeface="Cabin"/>
              </a:rPr>
              <a:t>Kewa </a:t>
            </a:r>
            <a:endParaRPr b="1" sz="1800">
              <a:solidFill>
                <a:srgbClr val="333333"/>
              </a:solidFill>
              <a:latin typeface="Cabin"/>
              <a:ea typeface="Cabin"/>
              <a:cs typeface="Cabin"/>
              <a:sym typeface="Cabin"/>
            </a:endParaRPr>
          </a:p>
          <a:p>
            <a:pPr indent="0" lvl="0" marL="0" rtl="0" algn="l">
              <a:spcBef>
                <a:spcPts val="0"/>
              </a:spcBef>
              <a:spcAft>
                <a:spcPts val="0"/>
              </a:spcAft>
              <a:buNone/>
            </a:pPr>
            <a:r>
              <a:t/>
            </a:r>
            <a:endParaRPr sz="1800">
              <a:solidFill>
                <a:srgbClr val="333333"/>
              </a:solidFill>
              <a:latin typeface="Cabin"/>
              <a:ea typeface="Cabin"/>
              <a:cs typeface="Cabin"/>
              <a:sym typeface="Cabin"/>
            </a:endParaRPr>
          </a:p>
          <a:p>
            <a:pPr indent="0" lvl="0" marL="0" rtl="0" algn="l">
              <a:spcBef>
                <a:spcPts val="0"/>
              </a:spcBef>
              <a:spcAft>
                <a:spcPts val="0"/>
              </a:spcAft>
              <a:buNone/>
            </a:pPr>
            <a:r>
              <a:rPr lang="en" sz="1800">
                <a:solidFill>
                  <a:srgbClr val="333333"/>
                </a:solidFill>
                <a:latin typeface="Cabin"/>
                <a:ea typeface="Cabin"/>
                <a:cs typeface="Cabin"/>
                <a:sym typeface="Cabin"/>
              </a:rPr>
              <a:t>Kewa went to the peak of Te Maunganui (the great mountain) where he fetched te whānau mārama (the children of light) from the celestial guardian Te Āhuru.</a:t>
            </a:r>
            <a:endParaRPr sz="1800">
              <a:solidFill>
                <a:srgbClr val="333333"/>
              </a:solidFill>
              <a:latin typeface="Cabin"/>
              <a:ea typeface="Cabin"/>
              <a:cs typeface="Cabin"/>
              <a:sym typeface="Cabin"/>
            </a:endParaRPr>
          </a:p>
          <a:p>
            <a:pPr indent="0" lvl="0" marL="0" rtl="0" algn="l">
              <a:spcBef>
                <a:spcPts val="0"/>
              </a:spcBef>
              <a:spcAft>
                <a:spcPts val="0"/>
              </a:spcAft>
              <a:buNone/>
            </a:pPr>
            <a:r>
              <a:t/>
            </a:r>
            <a:endParaRPr sz="1800">
              <a:solidFill>
                <a:srgbClr val="333333"/>
              </a:solidFill>
              <a:latin typeface="Cabin"/>
              <a:ea typeface="Cabin"/>
              <a:cs typeface="Cabin"/>
              <a:sym typeface="Cabin"/>
            </a:endParaRPr>
          </a:p>
          <a:p>
            <a:pPr indent="0" lvl="0" marL="0" rtl="0" algn="l">
              <a:spcBef>
                <a:spcPts val="0"/>
              </a:spcBef>
              <a:spcAft>
                <a:spcPts val="0"/>
              </a:spcAft>
              <a:buNone/>
            </a:pPr>
            <a:r>
              <a:rPr lang="en" sz="1800">
                <a:solidFill>
                  <a:schemeClr val="dk1"/>
                </a:solidFill>
                <a:latin typeface="Cabin"/>
                <a:ea typeface="Cabin"/>
                <a:cs typeface="Cabin"/>
                <a:sym typeface="Cabin"/>
              </a:rPr>
              <a:t>Kewa carried the astronomical bodies in sacred baskets, planting them in the heavens. </a:t>
            </a:r>
            <a:endParaRPr sz="1800">
              <a:solidFill>
                <a:schemeClr val="dk1"/>
              </a:solidFill>
              <a:latin typeface="Cabin"/>
              <a:ea typeface="Cabin"/>
              <a:cs typeface="Cabin"/>
              <a:sym typeface="Cabin"/>
            </a:endParaRPr>
          </a:p>
          <a:p>
            <a:pPr indent="0" lvl="0" marL="0" rtl="0" algn="l">
              <a:spcBef>
                <a:spcPts val="0"/>
              </a:spcBef>
              <a:spcAft>
                <a:spcPts val="0"/>
              </a:spcAft>
              <a:buNone/>
            </a:pPr>
            <a:r>
              <a:t/>
            </a:r>
            <a:endParaRPr sz="1800">
              <a:solidFill>
                <a:schemeClr val="dk1"/>
              </a:solidFill>
              <a:latin typeface="Cabin"/>
              <a:ea typeface="Cabin"/>
              <a:cs typeface="Cabin"/>
              <a:sym typeface="Cabin"/>
            </a:endParaRPr>
          </a:p>
          <a:p>
            <a:pPr indent="-342900" lvl="0" marL="457200" rtl="0" algn="l">
              <a:spcBef>
                <a:spcPts val="0"/>
              </a:spcBef>
              <a:spcAft>
                <a:spcPts val="0"/>
              </a:spcAft>
              <a:buClr>
                <a:schemeClr val="dk1"/>
              </a:buClr>
              <a:buSzPts val="1800"/>
              <a:buFont typeface="Cabin"/>
              <a:buChar char="●"/>
            </a:pPr>
            <a:r>
              <a:rPr lang="en" sz="1800">
                <a:solidFill>
                  <a:schemeClr val="dk1"/>
                </a:solidFill>
                <a:latin typeface="Cabin"/>
                <a:ea typeface="Cabin"/>
                <a:cs typeface="Cabin"/>
                <a:sym typeface="Cabin"/>
              </a:rPr>
              <a:t>The basket holding the sun was named Rauru-rangi, </a:t>
            </a:r>
            <a:endParaRPr sz="1800">
              <a:solidFill>
                <a:schemeClr val="dk1"/>
              </a:solidFill>
              <a:latin typeface="Cabin"/>
              <a:ea typeface="Cabin"/>
              <a:cs typeface="Cabin"/>
              <a:sym typeface="Cabin"/>
            </a:endParaRPr>
          </a:p>
          <a:p>
            <a:pPr indent="0" lvl="0" marL="457200" rtl="0" algn="l">
              <a:spcBef>
                <a:spcPts val="0"/>
              </a:spcBef>
              <a:spcAft>
                <a:spcPts val="0"/>
              </a:spcAft>
              <a:buNone/>
            </a:pPr>
            <a:r>
              <a:t/>
            </a:r>
            <a:endParaRPr sz="1800">
              <a:solidFill>
                <a:schemeClr val="dk1"/>
              </a:solidFill>
              <a:latin typeface="Cabin"/>
              <a:ea typeface="Cabin"/>
              <a:cs typeface="Cabin"/>
              <a:sym typeface="Cabin"/>
            </a:endParaRPr>
          </a:p>
          <a:p>
            <a:pPr indent="-342900" lvl="0" marL="457200" rtl="0" algn="l">
              <a:spcBef>
                <a:spcPts val="0"/>
              </a:spcBef>
              <a:spcAft>
                <a:spcPts val="0"/>
              </a:spcAft>
              <a:buClr>
                <a:schemeClr val="dk1"/>
              </a:buClr>
              <a:buSzPts val="1800"/>
              <a:buFont typeface="Cabin"/>
              <a:buChar char="●"/>
            </a:pPr>
            <a:r>
              <a:rPr lang="en" sz="1800">
                <a:solidFill>
                  <a:schemeClr val="dk1"/>
                </a:solidFill>
                <a:latin typeface="Cabin"/>
                <a:ea typeface="Cabin"/>
                <a:cs typeface="Cabin"/>
                <a:sym typeface="Cabin"/>
              </a:rPr>
              <a:t>The basket carrying the moon was Te Kauhanga,</a:t>
            </a:r>
            <a:endParaRPr sz="1800">
              <a:solidFill>
                <a:schemeClr val="dk1"/>
              </a:solidFill>
              <a:latin typeface="Cabin"/>
              <a:ea typeface="Cabin"/>
              <a:cs typeface="Cabin"/>
              <a:sym typeface="Cabin"/>
            </a:endParaRPr>
          </a:p>
          <a:p>
            <a:pPr indent="0" lvl="0" marL="457200" rtl="0" algn="l">
              <a:spcBef>
                <a:spcPts val="0"/>
              </a:spcBef>
              <a:spcAft>
                <a:spcPts val="0"/>
              </a:spcAft>
              <a:buNone/>
            </a:pPr>
            <a:r>
              <a:t/>
            </a:r>
            <a:endParaRPr sz="1800">
              <a:solidFill>
                <a:schemeClr val="dk1"/>
              </a:solidFill>
              <a:latin typeface="Cabin"/>
              <a:ea typeface="Cabin"/>
              <a:cs typeface="Cabin"/>
              <a:sym typeface="Cabin"/>
            </a:endParaRPr>
          </a:p>
          <a:p>
            <a:pPr indent="-342900" lvl="0" marL="457200" rtl="0" algn="l">
              <a:spcBef>
                <a:spcPts val="0"/>
              </a:spcBef>
              <a:spcAft>
                <a:spcPts val="0"/>
              </a:spcAft>
              <a:buClr>
                <a:schemeClr val="dk1"/>
              </a:buClr>
              <a:buSzPts val="1800"/>
              <a:buFont typeface="Cabin"/>
              <a:buChar char="●"/>
            </a:pPr>
            <a:r>
              <a:rPr lang="en" sz="1800">
                <a:solidFill>
                  <a:schemeClr val="dk1"/>
                </a:solidFill>
                <a:latin typeface="Cabin"/>
                <a:ea typeface="Cabin"/>
                <a:cs typeface="Cabin"/>
                <a:sym typeface="Cabin"/>
              </a:rPr>
              <a:t>The basket containing the stars was Te Ikaroa (the Milky Way). </a:t>
            </a:r>
            <a:endParaRPr sz="1800">
              <a:solidFill>
                <a:schemeClr val="dk1"/>
              </a:solidFill>
              <a:latin typeface="Cabin"/>
              <a:ea typeface="Cabin"/>
              <a:cs typeface="Cabin"/>
              <a:sym typeface="Cabin"/>
            </a:endParaRPr>
          </a:p>
          <a:p>
            <a:pPr indent="0" lvl="0" marL="0" rtl="0" algn="l">
              <a:spcBef>
                <a:spcPts val="0"/>
              </a:spcBef>
              <a:spcAft>
                <a:spcPts val="0"/>
              </a:spcAft>
              <a:buNone/>
            </a:pPr>
            <a:r>
              <a:rPr lang="en" sz="1800">
                <a:solidFill>
                  <a:schemeClr val="dk1"/>
                </a:solidFill>
                <a:latin typeface="Cabin"/>
                <a:ea typeface="Cabin"/>
                <a:cs typeface="Cabin"/>
                <a:sym typeface="Cabin"/>
              </a:rPr>
              <a:t>Some stars such as Atutahi (Canopus) were put in baskets which hung to one side of Te Ikaroa.</a:t>
            </a:r>
            <a:endParaRPr sz="1800">
              <a:solidFill>
                <a:schemeClr val="dk1"/>
              </a:solidFill>
              <a:latin typeface="Cabin"/>
              <a:ea typeface="Cabin"/>
              <a:cs typeface="Cabin"/>
              <a:sym typeface="Cabin"/>
            </a:endParaRPr>
          </a:p>
          <a:p>
            <a:pPr indent="0" lvl="0" marL="0" rtl="0" algn="l">
              <a:spcBef>
                <a:spcPts val="0"/>
              </a:spcBef>
              <a:spcAft>
                <a:spcPts val="0"/>
              </a:spcAft>
              <a:buNone/>
            </a:pPr>
            <a:r>
              <a:t/>
            </a:r>
            <a:endParaRPr sz="1800">
              <a:solidFill>
                <a:schemeClr val="dk1"/>
              </a:solidFill>
              <a:latin typeface="Cabin"/>
              <a:ea typeface="Cabin"/>
              <a:cs typeface="Cabin"/>
              <a:sym typeface="Cabin"/>
            </a:endParaRPr>
          </a:p>
          <a:p>
            <a:pPr indent="0" lvl="0" marL="0" rtl="0" algn="l">
              <a:spcBef>
                <a:spcPts val="0"/>
              </a:spcBef>
              <a:spcAft>
                <a:spcPts val="0"/>
              </a:spcAft>
              <a:buNone/>
            </a:pPr>
            <a:r>
              <a:t/>
            </a:r>
            <a:endParaRPr sz="1800">
              <a:solidFill>
                <a:srgbClr val="333333"/>
              </a:solidFill>
              <a:latin typeface="Cabin"/>
              <a:ea typeface="Cabin"/>
              <a:cs typeface="Cabin"/>
              <a:sym typeface="Cabin"/>
            </a:endParaRPr>
          </a:p>
          <a:p>
            <a:pPr indent="0" lvl="0" marL="457200" rtl="0" algn="l">
              <a:spcBef>
                <a:spcPts val="0"/>
              </a:spcBef>
              <a:spcAft>
                <a:spcPts val="0"/>
              </a:spcAft>
              <a:buNone/>
            </a:pPr>
            <a:r>
              <a:t/>
            </a:r>
            <a:endParaRPr sz="1800">
              <a:solidFill>
                <a:srgbClr val="333333"/>
              </a:solidFill>
              <a:latin typeface="Cabin"/>
              <a:ea typeface="Cabin"/>
              <a:cs typeface="Cabin"/>
              <a:sym typeface="Cabin"/>
            </a:endParaRPr>
          </a:p>
          <a:p>
            <a:pPr indent="0" lvl="0" marL="0" rtl="0" algn="l">
              <a:spcBef>
                <a:spcPts val="0"/>
              </a:spcBef>
              <a:spcAft>
                <a:spcPts val="0"/>
              </a:spcAft>
              <a:buNone/>
            </a:pPr>
            <a:r>
              <a:t/>
            </a:r>
            <a:endParaRPr sz="2150">
              <a:solidFill>
                <a:srgbClr val="333333"/>
              </a:solidFill>
              <a:latin typeface="Georgia"/>
              <a:ea typeface="Georgia"/>
              <a:cs typeface="Georgia"/>
              <a:sym typeface="Georgia"/>
            </a:endParaRPr>
          </a:p>
          <a:p>
            <a:pPr indent="0" lvl="0" marL="0" rtl="0" algn="ctr">
              <a:spcBef>
                <a:spcPts val="0"/>
              </a:spcBef>
              <a:spcAft>
                <a:spcPts val="0"/>
              </a:spcAft>
              <a:buNone/>
            </a:pPr>
            <a:r>
              <a:t/>
            </a:r>
            <a:endParaRPr sz="2150">
              <a:solidFill>
                <a:srgbClr val="333333"/>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nvSpPr>
        <p:spPr>
          <a:xfrm>
            <a:off x="129000" y="488800"/>
            <a:ext cx="8886000" cy="449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200">
                <a:solidFill>
                  <a:srgbClr val="333333"/>
                </a:solidFill>
                <a:highlight>
                  <a:srgbClr val="FFFFFF"/>
                </a:highlight>
              </a:rPr>
              <a:t>Tāwhirimātea’s Eyes  </a:t>
            </a:r>
            <a:endParaRPr b="1" sz="2200">
              <a:solidFill>
                <a:srgbClr val="333333"/>
              </a:solidFill>
              <a:highlight>
                <a:srgbClr val="FFFFFF"/>
              </a:highlight>
            </a:endParaRPr>
          </a:p>
          <a:p>
            <a:pPr indent="0" lvl="0" marL="0" rtl="0" algn="ctr">
              <a:lnSpc>
                <a:spcPct val="115000"/>
              </a:lnSpc>
              <a:spcBef>
                <a:spcPts val="1500"/>
              </a:spcBef>
              <a:spcAft>
                <a:spcPts val="0"/>
              </a:spcAft>
              <a:buNone/>
            </a:pPr>
            <a:r>
              <a:t/>
            </a:r>
            <a:endParaRPr b="1" sz="1700">
              <a:solidFill>
                <a:srgbClr val="333333"/>
              </a:solidFill>
              <a:highlight>
                <a:srgbClr val="FFFFFF"/>
              </a:highlight>
            </a:endParaRPr>
          </a:p>
          <a:p>
            <a:pPr indent="0" lvl="0" marL="0" rtl="0" algn="ctr">
              <a:lnSpc>
                <a:spcPct val="115000"/>
              </a:lnSpc>
              <a:spcBef>
                <a:spcPts val="1500"/>
              </a:spcBef>
              <a:spcAft>
                <a:spcPts val="0"/>
              </a:spcAft>
              <a:buNone/>
            </a:pPr>
            <a:r>
              <a:t/>
            </a:r>
            <a:endParaRPr b="1" sz="1700">
              <a:solidFill>
                <a:srgbClr val="333333"/>
              </a:solidFill>
              <a:highlight>
                <a:srgbClr val="FFFFFF"/>
              </a:highlight>
            </a:endParaRPr>
          </a:p>
          <a:p>
            <a:pPr indent="0" lvl="0" marL="0" rtl="0" algn="ctr">
              <a:lnSpc>
                <a:spcPct val="115000"/>
              </a:lnSpc>
              <a:spcBef>
                <a:spcPts val="1500"/>
              </a:spcBef>
              <a:spcAft>
                <a:spcPts val="0"/>
              </a:spcAft>
              <a:buNone/>
            </a:pPr>
            <a:r>
              <a:rPr lang="en" sz="1800">
                <a:solidFill>
                  <a:schemeClr val="dk1"/>
                </a:solidFill>
                <a:highlight>
                  <a:srgbClr val="FFFFFF"/>
                </a:highlight>
              </a:rPr>
              <a:t>When Papatūānuku and Ranginui were separated by their children.</a:t>
            </a:r>
            <a:endParaRPr sz="1800">
              <a:solidFill>
                <a:schemeClr val="dk1"/>
              </a:solidFill>
              <a:highlight>
                <a:srgbClr val="FFFFFF"/>
              </a:highlight>
            </a:endParaRPr>
          </a:p>
          <a:p>
            <a:pPr indent="0" lvl="0" marL="0" rtl="0" algn="ctr">
              <a:lnSpc>
                <a:spcPct val="115000"/>
              </a:lnSpc>
              <a:spcBef>
                <a:spcPts val="1500"/>
              </a:spcBef>
              <a:spcAft>
                <a:spcPts val="0"/>
              </a:spcAft>
              <a:buClr>
                <a:schemeClr val="dk1"/>
              </a:buClr>
              <a:buSzPts val="1100"/>
              <a:buFont typeface="Arial"/>
              <a:buNone/>
            </a:pPr>
            <a:r>
              <a:rPr lang="en" sz="1800">
                <a:solidFill>
                  <a:schemeClr val="dk1"/>
                </a:solidFill>
                <a:highlight>
                  <a:srgbClr val="FFFFFF"/>
                </a:highlight>
              </a:rPr>
              <a:t>Most of the children were excited to finally have light and space to move. However, Tawhirimatea, the god of the wind, was saddened and angry at what his brothers’ actions. He did not like to see his parents in pain. He did not like to see the tears coming from Ranginui.</a:t>
            </a:r>
            <a:endParaRPr sz="1800">
              <a:solidFill>
                <a:schemeClr val="dk1"/>
              </a:solidFill>
              <a:highlight>
                <a:srgbClr val="FFFFFF"/>
              </a:highlight>
            </a:endParaRPr>
          </a:p>
          <a:p>
            <a:pPr indent="0" lvl="0" marL="0" rtl="0" algn="ctr">
              <a:lnSpc>
                <a:spcPct val="115000"/>
              </a:lnSpc>
              <a:spcBef>
                <a:spcPts val="1500"/>
              </a:spcBef>
              <a:spcAft>
                <a:spcPts val="0"/>
              </a:spcAft>
              <a:buClr>
                <a:schemeClr val="dk1"/>
              </a:buClr>
              <a:buSzPts val="1100"/>
              <a:buFont typeface="Arial"/>
              <a:buNone/>
            </a:pPr>
            <a:r>
              <a:rPr lang="en" sz="1800">
                <a:solidFill>
                  <a:schemeClr val="dk1"/>
                </a:solidFill>
                <a:highlight>
                  <a:srgbClr val="FFFFFF"/>
                </a:highlight>
              </a:rPr>
              <a:t>Such was Tāwhirimātea’s distress that he threw his eyes up to his father to shine bright in the night sky. They dotted the sky in several pieces, forming a cluster, now known as Matariki – the eyes of the god.</a:t>
            </a:r>
            <a:endParaRPr sz="1800">
              <a:solidFill>
                <a:schemeClr val="dk1"/>
              </a:solidFill>
              <a:highlight>
                <a:srgbClr val="FFFFFF"/>
              </a:highlight>
            </a:endParaRPr>
          </a:p>
          <a:p>
            <a:pPr indent="0" lvl="0" marL="0" rtl="0" algn="l">
              <a:spcBef>
                <a:spcPts val="1500"/>
              </a:spcBef>
              <a:spcAft>
                <a:spcPts val="0"/>
              </a:spcAft>
              <a:buNone/>
            </a:pPr>
            <a:r>
              <a:t/>
            </a:r>
            <a:endParaRPr sz="1800">
              <a:solidFill>
                <a:schemeClr val="dk2"/>
              </a:solidFill>
            </a:endParaRPr>
          </a:p>
        </p:txBody>
      </p:sp>
      <p:pic>
        <p:nvPicPr>
          <p:cNvPr id="103" name="Google Shape;103;p20"/>
          <p:cNvPicPr preferRelativeResize="0"/>
          <p:nvPr/>
        </p:nvPicPr>
        <p:blipFill>
          <a:blip r:embed="rId3">
            <a:alphaModFix/>
          </a:blip>
          <a:stretch>
            <a:fillRect/>
          </a:stretch>
        </p:blipFill>
        <p:spPr>
          <a:xfrm>
            <a:off x="187975" y="167701"/>
            <a:ext cx="2721222" cy="1933500"/>
          </a:xfrm>
          <a:prstGeom prst="rect">
            <a:avLst/>
          </a:prstGeom>
          <a:noFill/>
          <a:ln>
            <a:noFill/>
          </a:ln>
        </p:spPr>
      </p:pic>
      <p:pic>
        <p:nvPicPr>
          <p:cNvPr id="104" name="Google Shape;104;p20"/>
          <p:cNvPicPr preferRelativeResize="0"/>
          <p:nvPr/>
        </p:nvPicPr>
        <p:blipFill rotWithShape="1">
          <a:blip r:embed="rId4">
            <a:alphaModFix/>
          </a:blip>
          <a:srcRect b="0" l="18624" r="16003" t="0"/>
          <a:stretch/>
        </p:blipFill>
        <p:spPr>
          <a:xfrm>
            <a:off x="6364200" y="34436"/>
            <a:ext cx="2533651" cy="20667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nvSpPr>
        <p:spPr>
          <a:xfrm>
            <a:off x="0" y="0"/>
            <a:ext cx="9144000" cy="4988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800"/>
              </a:spcBef>
              <a:spcAft>
                <a:spcPts val="0"/>
              </a:spcAft>
              <a:buNone/>
            </a:pPr>
            <a:r>
              <a:rPr lang="en" sz="2800">
                <a:solidFill>
                  <a:srgbClr val="333333"/>
                </a:solidFill>
                <a:highlight>
                  <a:srgbClr val="FFFFFF"/>
                </a:highlight>
                <a:latin typeface="Pacifico"/>
                <a:ea typeface="Pacifico"/>
                <a:cs typeface="Pacifico"/>
                <a:sym typeface="Pacifico"/>
              </a:rPr>
              <a:t>The Seven Fish of Matariki Story</a:t>
            </a:r>
            <a:endParaRPr sz="2800">
              <a:solidFill>
                <a:srgbClr val="333333"/>
              </a:solidFill>
              <a:highlight>
                <a:srgbClr val="FFFFFF"/>
              </a:highlight>
              <a:latin typeface="Pacifico"/>
              <a:ea typeface="Pacifico"/>
              <a:cs typeface="Pacifico"/>
              <a:sym typeface="Pacifico"/>
            </a:endParaRPr>
          </a:p>
          <a:p>
            <a:pPr indent="0" lvl="0" marL="0" rtl="0" algn="ctr">
              <a:lnSpc>
                <a:spcPct val="100000"/>
              </a:lnSpc>
              <a:spcBef>
                <a:spcPts val="800"/>
              </a:spcBef>
              <a:spcAft>
                <a:spcPts val="0"/>
              </a:spcAft>
              <a:buClr>
                <a:schemeClr val="dk1"/>
              </a:buClr>
              <a:buSzPts val="1100"/>
              <a:buFont typeface="Arial"/>
              <a:buNone/>
            </a:pPr>
            <a:r>
              <a:t/>
            </a:r>
            <a:endParaRPr sz="2100">
              <a:solidFill>
                <a:srgbClr val="333333"/>
              </a:solidFill>
              <a:highlight>
                <a:srgbClr val="FFFFFF"/>
              </a:highlight>
              <a:latin typeface="Pacifico"/>
              <a:ea typeface="Pacifico"/>
              <a:cs typeface="Pacifico"/>
              <a:sym typeface="Pacifico"/>
            </a:endParaRPr>
          </a:p>
          <a:p>
            <a:pPr indent="0" lvl="0" marL="0" rtl="0" algn="l">
              <a:lnSpc>
                <a:spcPct val="100000"/>
              </a:lnSpc>
              <a:spcBef>
                <a:spcPts val="800"/>
              </a:spcBef>
              <a:spcAft>
                <a:spcPts val="0"/>
              </a:spcAft>
              <a:buNone/>
            </a:pPr>
            <a:r>
              <a:rPr lang="en" sz="1900">
                <a:solidFill>
                  <a:srgbClr val="333333"/>
                </a:solidFill>
                <a:highlight>
                  <a:srgbClr val="FFFFFF"/>
                </a:highlight>
              </a:rPr>
              <a:t>Long ago, deep down in the moana, </a:t>
            </a:r>
            <a:endParaRPr sz="1900">
              <a:solidFill>
                <a:srgbClr val="333333"/>
              </a:solidFill>
              <a:highlight>
                <a:srgbClr val="FFFFFF"/>
              </a:highlight>
            </a:endParaRPr>
          </a:p>
          <a:p>
            <a:pPr indent="0" lvl="0" marL="0" rtl="0" algn="l">
              <a:lnSpc>
                <a:spcPct val="100000"/>
              </a:lnSpc>
              <a:spcBef>
                <a:spcPts val="0"/>
              </a:spcBef>
              <a:spcAft>
                <a:spcPts val="0"/>
              </a:spcAft>
              <a:buNone/>
            </a:pPr>
            <a:r>
              <a:rPr lang="en" sz="1900">
                <a:solidFill>
                  <a:srgbClr val="333333"/>
                </a:solidFill>
                <a:highlight>
                  <a:srgbClr val="FFFFFF"/>
                </a:highlight>
              </a:rPr>
              <a:t>there lived a mother fish and </a:t>
            </a:r>
            <a:endParaRPr sz="1900">
              <a:solidFill>
                <a:srgbClr val="333333"/>
              </a:solidFill>
              <a:highlight>
                <a:srgbClr val="FFFFFF"/>
              </a:highlight>
            </a:endParaRPr>
          </a:p>
          <a:p>
            <a:pPr indent="0" lvl="0" marL="0" rtl="0" algn="l">
              <a:lnSpc>
                <a:spcPct val="100000"/>
              </a:lnSpc>
              <a:spcBef>
                <a:spcPts val="0"/>
              </a:spcBef>
              <a:spcAft>
                <a:spcPts val="0"/>
              </a:spcAft>
              <a:buNone/>
            </a:pPr>
            <a:r>
              <a:rPr lang="en" sz="1900">
                <a:solidFill>
                  <a:srgbClr val="333333"/>
                </a:solidFill>
                <a:highlight>
                  <a:srgbClr val="FFFFFF"/>
                </a:highlight>
              </a:rPr>
              <a:t>her seven children.</a:t>
            </a:r>
            <a:endParaRPr sz="1900">
              <a:solidFill>
                <a:srgbClr val="333333"/>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sz="1900">
              <a:solidFill>
                <a:srgbClr val="333333"/>
              </a:solidFill>
              <a:highlight>
                <a:srgbClr val="FFFFFF"/>
              </a:highlight>
            </a:endParaRPr>
          </a:p>
          <a:p>
            <a:pPr indent="0" lvl="0" marL="0" rtl="0" algn="l">
              <a:lnSpc>
                <a:spcPct val="100000"/>
              </a:lnSpc>
              <a:spcBef>
                <a:spcPts val="0"/>
              </a:spcBef>
              <a:spcAft>
                <a:spcPts val="0"/>
              </a:spcAft>
              <a:buNone/>
            </a:pPr>
            <a:r>
              <a:rPr lang="en" sz="1900">
                <a:solidFill>
                  <a:srgbClr val="333333"/>
                </a:solidFill>
                <a:highlight>
                  <a:srgbClr val="FFFFFF"/>
                </a:highlight>
              </a:rPr>
              <a:t>One day, Mother Fish was heading </a:t>
            </a:r>
            <a:endParaRPr sz="1900">
              <a:solidFill>
                <a:srgbClr val="333333"/>
              </a:solidFill>
              <a:highlight>
                <a:srgbClr val="FFFFFF"/>
              </a:highlight>
            </a:endParaRPr>
          </a:p>
          <a:p>
            <a:pPr indent="0" lvl="0" marL="0" rtl="0" algn="l">
              <a:lnSpc>
                <a:spcPct val="100000"/>
              </a:lnSpc>
              <a:spcBef>
                <a:spcPts val="0"/>
              </a:spcBef>
              <a:spcAft>
                <a:spcPts val="0"/>
              </a:spcAft>
              <a:buNone/>
            </a:pPr>
            <a:r>
              <a:rPr lang="en" sz="1900">
                <a:solidFill>
                  <a:srgbClr val="333333"/>
                </a:solidFill>
                <a:highlight>
                  <a:srgbClr val="FFFFFF"/>
                </a:highlight>
              </a:rPr>
              <a:t>out to find food for her tamariki.</a:t>
            </a:r>
            <a:endParaRPr sz="1900">
              <a:solidFill>
                <a:srgbClr val="333333"/>
              </a:solidFill>
              <a:highlight>
                <a:srgbClr val="FFFFFF"/>
              </a:highlight>
            </a:endParaRPr>
          </a:p>
          <a:p>
            <a:pPr indent="0" lvl="0" marL="0" rtl="0" algn="l">
              <a:lnSpc>
                <a:spcPct val="100000"/>
              </a:lnSpc>
              <a:spcBef>
                <a:spcPts val="0"/>
              </a:spcBef>
              <a:spcAft>
                <a:spcPts val="0"/>
              </a:spcAft>
              <a:buNone/>
            </a:pPr>
            <a:r>
              <a:t/>
            </a:r>
            <a:endParaRPr sz="1900">
              <a:solidFill>
                <a:srgbClr val="333333"/>
              </a:solidFill>
              <a:highlight>
                <a:srgbClr val="FFFFFF"/>
              </a:highlight>
            </a:endParaRPr>
          </a:p>
          <a:p>
            <a:pPr indent="0" lvl="0" marL="0" rtl="0" algn="l">
              <a:lnSpc>
                <a:spcPct val="100000"/>
              </a:lnSpc>
              <a:spcBef>
                <a:spcPts val="0"/>
              </a:spcBef>
              <a:spcAft>
                <a:spcPts val="0"/>
              </a:spcAft>
              <a:buNone/>
            </a:pPr>
            <a:r>
              <a:rPr lang="en" sz="1900">
                <a:solidFill>
                  <a:srgbClr val="333333"/>
                </a:solidFill>
                <a:highlight>
                  <a:srgbClr val="FFFFFF"/>
                </a:highlight>
              </a:rPr>
              <a:t>She warned them about Tataraimaka,</a:t>
            </a:r>
            <a:endParaRPr sz="1900">
              <a:solidFill>
                <a:srgbClr val="333333"/>
              </a:solidFill>
              <a:highlight>
                <a:srgbClr val="FFFFFF"/>
              </a:highlight>
            </a:endParaRPr>
          </a:p>
          <a:p>
            <a:pPr indent="0" lvl="0" marL="0" rtl="0" algn="l">
              <a:lnSpc>
                <a:spcPct val="100000"/>
              </a:lnSpc>
              <a:spcBef>
                <a:spcPts val="0"/>
              </a:spcBef>
              <a:spcAft>
                <a:spcPts val="0"/>
              </a:spcAft>
              <a:buNone/>
            </a:pPr>
            <a:r>
              <a:rPr lang="en" sz="1900">
                <a:solidFill>
                  <a:srgbClr val="333333"/>
                </a:solidFill>
                <a:highlight>
                  <a:srgbClr val="FFFFFF"/>
                </a:highlight>
              </a:rPr>
              <a:t>the fierce giant, and told them </a:t>
            </a:r>
            <a:endParaRPr sz="1900">
              <a:solidFill>
                <a:srgbClr val="333333"/>
              </a:solidFill>
              <a:highlight>
                <a:srgbClr val="FFFFFF"/>
              </a:highlight>
            </a:endParaRPr>
          </a:p>
          <a:p>
            <a:pPr indent="0" lvl="0" marL="0" rtl="0" algn="l">
              <a:lnSpc>
                <a:spcPct val="100000"/>
              </a:lnSpc>
              <a:spcBef>
                <a:spcPts val="0"/>
              </a:spcBef>
              <a:spcAft>
                <a:spcPts val="0"/>
              </a:spcAft>
              <a:buNone/>
            </a:pPr>
            <a:r>
              <a:rPr lang="en" sz="1900">
                <a:solidFill>
                  <a:srgbClr val="333333"/>
                </a:solidFill>
                <a:highlight>
                  <a:srgbClr val="FFFFFF"/>
                </a:highlight>
              </a:rPr>
              <a:t>to stay close to the rocks and </a:t>
            </a:r>
            <a:endParaRPr sz="1900">
              <a:solidFill>
                <a:srgbClr val="333333"/>
              </a:solidFill>
              <a:highlight>
                <a:srgbClr val="FFFFFF"/>
              </a:highlight>
            </a:endParaRPr>
          </a:p>
          <a:p>
            <a:pPr indent="0" lvl="0" marL="0" rtl="0" algn="l">
              <a:lnSpc>
                <a:spcPct val="100000"/>
              </a:lnSpc>
              <a:spcBef>
                <a:spcPts val="0"/>
              </a:spcBef>
              <a:spcAft>
                <a:spcPts val="0"/>
              </a:spcAft>
              <a:buNone/>
            </a:pPr>
            <a:r>
              <a:rPr lang="en" sz="1900">
                <a:solidFill>
                  <a:srgbClr val="333333"/>
                </a:solidFill>
                <a:highlight>
                  <a:srgbClr val="FFFFFF"/>
                </a:highlight>
              </a:rPr>
              <a:t>not to go swimming in the open.</a:t>
            </a:r>
            <a:endParaRPr sz="1900">
              <a:solidFill>
                <a:srgbClr val="333333"/>
              </a:solidFill>
              <a:highlight>
                <a:srgbClr val="FFFFFF"/>
              </a:highlight>
            </a:endParaRPr>
          </a:p>
          <a:p>
            <a:pPr indent="0" lvl="0" marL="0" rtl="0" algn="l">
              <a:lnSpc>
                <a:spcPct val="100000"/>
              </a:lnSpc>
              <a:spcBef>
                <a:spcPts val="0"/>
              </a:spcBef>
              <a:spcAft>
                <a:spcPts val="0"/>
              </a:spcAft>
              <a:buNone/>
            </a:pPr>
            <a:r>
              <a:t/>
            </a:r>
            <a:endParaRPr sz="1900">
              <a:solidFill>
                <a:srgbClr val="333333"/>
              </a:solidFill>
              <a:highlight>
                <a:srgbClr val="FFFFFF"/>
              </a:highlight>
            </a:endParaRPr>
          </a:p>
          <a:p>
            <a:pPr indent="0" lvl="0" marL="0" rtl="0" algn="l">
              <a:lnSpc>
                <a:spcPct val="100000"/>
              </a:lnSpc>
              <a:spcBef>
                <a:spcPts val="1500"/>
              </a:spcBef>
              <a:spcAft>
                <a:spcPts val="0"/>
              </a:spcAft>
              <a:buNone/>
            </a:pPr>
            <a:r>
              <a:t/>
            </a:r>
            <a:endParaRPr sz="1200">
              <a:solidFill>
                <a:srgbClr val="333333"/>
              </a:solidFill>
              <a:highlight>
                <a:srgbClr val="FFFFFF"/>
              </a:highlight>
            </a:endParaRPr>
          </a:p>
          <a:p>
            <a:pPr indent="0" lvl="0" marL="0" rtl="0" algn="l">
              <a:lnSpc>
                <a:spcPct val="100000"/>
              </a:lnSpc>
              <a:spcBef>
                <a:spcPts val="1500"/>
              </a:spcBef>
              <a:spcAft>
                <a:spcPts val="0"/>
              </a:spcAft>
              <a:buNone/>
            </a:pPr>
            <a:r>
              <a:t/>
            </a:r>
            <a:endParaRPr sz="1200">
              <a:solidFill>
                <a:srgbClr val="333333"/>
              </a:solidFill>
              <a:highlight>
                <a:srgbClr val="FFFFFF"/>
              </a:highlight>
            </a:endParaRPr>
          </a:p>
          <a:p>
            <a:pPr indent="0" lvl="0" marL="0" rtl="0" algn="l">
              <a:lnSpc>
                <a:spcPct val="115000"/>
              </a:lnSpc>
              <a:spcBef>
                <a:spcPts val="1500"/>
              </a:spcBef>
              <a:spcAft>
                <a:spcPts val="0"/>
              </a:spcAft>
              <a:buNone/>
            </a:pPr>
            <a:r>
              <a:t/>
            </a:r>
            <a:endParaRPr sz="1200">
              <a:solidFill>
                <a:srgbClr val="333333"/>
              </a:solidFill>
              <a:highlight>
                <a:srgbClr val="FFFFFF"/>
              </a:highlight>
            </a:endParaRPr>
          </a:p>
          <a:p>
            <a:pPr indent="0" lvl="0" marL="0" rtl="0" algn="l">
              <a:lnSpc>
                <a:spcPct val="115000"/>
              </a:lnSpc>
              <a:spcBef>
                <a:spcPts val="1500"/>
              </a:spcBef>
              <a:spcAft>
                <a:spcPts val="0"/>
              </a:spcAft>
              <a:buNone/>
            </a:pPr>
            <a:r>
              <a:t/>
            </a:r>
            <a:endParaRPr sz="1100">
              <a:solidFill>
                <a:schemeClr val="dk1"/>
              </a:solidFill>
            </a:endParaRPr>
          </a:p>
          <a:p>
            <a:pPr indent="0" lvl="0" marL="0" rtl="0" algn="l">
              <a:lnSpc>
                <a:spcPct val="100000"/>
              </a:lnSpc>
              <a:spcBef>
                <a:spcPts val="0"/>
              </a:spcBef>
              <a:spcAft>
                <a:spcPts val="0"/>
              </a:spcAft>
              <a:buNone/>
            </a:pPr>
            <a:r>
              <a:t/>
            </a:r>
            <a:endParaRPr sz="1200">
              <a:solidFill>
                <a:srgbClr val="333333"/>
              </a:solidFill>
              <a:highlight>
                <a:srgbClr val="FFFFFF"/>
              </a:highlight>
            </a:endParaRPr>
          </a:p>
          <a:p>
            <a:pPr indent="0" lvl="0" marL="0" rtl="0" algn="l">
              <a:lnSpc>
                <a:spcPct val="115000"/>
              </a:lnSpc>
              <a:spcBef>
                <a:spcPts val="1500"/>
              </a:spcBef>
              <a:spcAft>
                <a:spcPts val="1500"/>
              </a:spcAft>
              <a:buClr>
                <a:schemeClr val="dk1"/>
              </a:buClr>
              <a:buSzPts val="1100"/>
              <a:buFont typeface="Arial"/>
              <a:buNone/>
            </a:pPr>
            <a:r>
              <a:t/>
            </a:r>
            <a:endParaRPr sz="1200">
              <a:solidFill>
                <a:srgbClr val="333333"/>
              </a:solidFill>
              <a:highlight>
                <a:srgbClr val="FFFFFF"/>
              </a:highlight>
            </a:endParaRPr>
          </a:p>
        </p:txBody>
      </p:sp>
      <p:pic>
        <p:nvPicPr>
          <p:cNvPr id="110" name="Google Shape;110;p21"/>
          <p:cNvPicPr preferRelativeResize="0"/>
          <p:nvPr/>
        </p:nvPicPr>
        <p:blipFill>
          <a:blip r:embed="rId3">
            <a:alphaModFix/>
          </a:blip>
          <a:stretch>
            <a:fillRect/>
          </a:stretch>
        </p:blipFill>
        <p:spPr>
          <a:xfrm>
            <a:off x="4296275" y="1011925"/>
            <a:ext cx="4780674" cy="3374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