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5"/>
    <p:sldMasterId id="2147483675" r:id="rId6"/>
    <p:sldMasterId id="2147483676"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Lst>
  <p:sldSz cy="5143500" cx="9144000"/>
  <p:notesSz cx="6858000" cy="9144000"/>
  <p:embeddedFontLst>
    <p:embeddedFont>
      <p:font typeface="Raleway"/>
      <p:regular r:id="rId22"/>
      <p:bold r:id="rId23"/>
      <p:italic r:id="rId24"/>
      <p:boldItalic r:id="rId25"/>
    </p:embeddedFont>
    <p:embeddedFont>
      <p:font typeface="Roboto"/>
      <p:regular r:id="rId26"/>
      <p:bold r:id="rId27"/>
      <p:italic r:id="rId28"/>
      <p:boldItalic r:id="rId29"/>
    </p:embeddedFont>
    <p:embeddedFont>
      <p:font typeface="Lat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E13B9E9-BF98-4AA6-8ED1-2739933132C8}">
  <a:tblStyle styleId="{5E13B9E9-BF98-4AA6-8ED1-2739933132C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font" Target="fonts/Raleway-regular.fntdata"/><Relationship Id="rId21" Type="http://schemas.openxmlformats.org/officeDocument/2006/relationships/slide" Target="slides/slide13.xml"/><Relationship Id="rId24" Type="http://schemas.openxmlformats.org/officeDocument/2006/relationships/font" Target="fonts/Raleway-italic.fntdata"/><Relationship Id="rId23" Type="http://schemas.openxmlformats.org/officeDocument/2006/relationships/font" Target="fonts/Raleway-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Roboto-regular.fntdata"/><Relationship Id="rId25" Type="http://schemas.openxmlformats.org/officeDocument/2006/relationships/font" Target="fonts/Raleway-boldItalic.fntdata"/><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Roboto-boldItalic.fntdata"/><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3.xml"/><Relationship Id="rId33" Type="http://schemas.openxmlformats.org/officeDocument/2006/relationships/font" Target="fonts/Lato-boldItalic.fntdata"/><Relationship Id="rId10" Type="http://schemas.openxmlformats.org/officeDocument/2006/relationships/slide" Target="slides/slide2.xml"/><Relationship Id="rId32" Type="http://schemas.openxmlformats.org/officeDocument/2006/relationships/font" Target="fonts/Lato-italic.fntdata"/><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7224c49c16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7224c49c16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7224c49c16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7224c49c16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7224c49c16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7224c49c16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e01171eed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e01171eed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7224c49c16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7224c49c16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e01171eed1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e01171eed1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e01171eed1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e01171eed1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e01171eed1_0_3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g2e01171eed1_0_3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g2e01171eed1_0_3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7224c49c16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7224c49c16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7224c49c16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7224c49c16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7224c49c16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7224c49c16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7224c49c16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7224c49c16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g"/><Relationship Id="rId3" Type="http://schemas.openxmlformats.org/officeDocument/2006/relationships/hyperlink" Target="https://www.twinkl.co.uk/"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 Id="rId3" Type="http://schemas.openxmlformats.org/officeDocument/2006/relationships/hyperlink" Target="https://www.twinkl.co.uk/"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72" name="Shape 72"/>
        <p:cNvGrpSpPr/>
        <p:nvPr/>
      </p:nvGrpSpPr>
      <p:grpSpPr>
        <a:xfrm>
          <a:off x="0" y="0"/>
          <a:ext cx="0" cy="0"/>
          <a:chOff x="0" y="0"/>
          <a:chExt cx="0" cy="0"/>
        </a:xfrm>
      </p:grpSpPr>
      <p:sp>
        <p:nvSpPr>
          <p:cNvPr id="73" name="Google Shape;73;p14"/>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 name="Google Shape;74;p14"/>
          <p:cNvGrpSpPr/>
          <p:nvPr/>
        </p:nvGrpSpPr>
        <p:grpSpPr>
          <a:xfrm>
            <a:off x="830392" y="1191256"/>
            <a:ext cx="745763" cy="45826"/>
            <a:chOff x="4580561" y="2589004"/>
            <a:chExt cx="1064464" cy="25200"/>
          </a:xfrm>
        </p:grpSpPr>
        <p:sp>
          <p:nvSpPr>
            <p:cNvPr id="75" name="Google Shape;75;p1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4"/>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78" name="Google Shape;78;p14"/>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79" name="Google Shape;79;p1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80" name="Shape 80"/>
        <p:cNvGrpSpPr/>
        <p:nvPr/>
      </p:nvGrpSpPr>
      <p:grpSpPr>
        <a:xfrm>
          <a:off x="0" y="0"/>
          <a:ext cx="0" cy="0"/>
          <a:chOff x="0" y="0"/>
          <a:chExt cx="0" cy="0"/>
        </a:xfrm>
      </p:grpSpPr>
      <p:grpSp>
        <p:nvGrpSpPr>
          <p:cNvPr id="81" name="Google Shape;81;p15"/>
          <p:cNvGrpSpPr/>
          <p:nvPr/>
        </p:nvGrpSpPr>
        <p:grpSpPr>
          <a:xfrm>
            <a:off x="830392" y="1191256"/>
            <a:ext cx="745763" cy="45826"/>
            <a:chOff x="4580561" y="2589004"/>
            <a:chExt cx="1064464" cy="25200"/>
          </a:xfrm>
        </p:grpSpPr>
        <p:sp>
          <p:nvSpPr>
            <p:cNvPr id="82" name="Google Shape;82;p15"/>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5"/>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15"/>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85" name="Google Shape;85;p1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6" name="Shape 86"/>
        <p:cNvGrpSpPr/>
        <p:nvPr/>
      </p:nvGrpSpPr>
      <p:grpSpPr>
        <a:xfrm>
          <a:off x="0" y="0"/>
          <a:ext cx="0" cy="0"/>
          <a:chOff x="0" y="0"/>
          <a:chExt cx="0" cy="0"/>
        </a:xfrm>
      </p:grpSpPr>
      <p:sp>
        <p:nvSpPr>
          <p:cNvPr id="87" name="Google Shape;87;p1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 name="Google Shape;88;p16"/>
          <p:cNvGrpSpPr/>
          <p:nvPr/>
        </p:nvGrpSpPr>
        <p:grpSpPr>
          <a:xfrm>
            <a:off x="830392" y="1191256"/>
            <a:ext cx="745763" cy="45826"/>
            <a:chOff x="4580561" y="2589004"/>
            <a:chExt cx="1064464" cy="25200"/>
          </a:xfrm>
        </p:grpSpPr>
        <p:sp>
          <p:nvSpPr>
            <p:cNvPr id="89" name="Google Shape;89;p1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 name="Google Shape;91;p16"/>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92" name="Google Shape;92;p16"/>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93" name="Google Shape;93;p1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4" name="Shape 94"/>
        <p:cNvGrpSpPr/>
        <p:nvPr/>
      </p:nvGrpSpPr>
      <p:grpSpPr>
        <a:xfrm>
          <a:off x="0" y="0"/>
          <a:ext cx="0" cy="0"/>
          <a:chOff x="0" y="0"/>
          <a:chExt cx="0" cy="0"/>
        </a:xfrm>
      </p:grpSpPr>
      <p:sp>
        <p:nvSpPr>
          <p:cNvPr id="95" name="Google Shape;95;p1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6" name="Google Shape;96;p17"/>
          <p:cNvGrpSpPr/>
          <p:nvPr/>
        </p:nvGrpSpPr>
        <p:grpSpPr>
          <a:xfrm>
            <a:off x="830392" y="1191256"/>
            <a:ext cx="745763" cy="45826"/>
            <a:chOff x="4580561" y="2589004"/>
            <a:chExt cx="1064464" cy="25200"/>
          </a:xfrm>
        </p:grpSpPr>
        <p:sp>
          <p:nvSpPr>
            <p:cNvPr id="97" name="Google Shape;97;p1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 name="Google Shape;99;p17"/>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00" name="Google Shape;100;p17"/>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01" name="Google Shape;101;p17"/>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02" name="Google Shape;102;p1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3" name="Shape 103"/>
        <p:cNvGrpSpPr/>
        <p:nvPr/>
      </p:nvGrpSpPr>
      <p:grpSpPr>
        <a:xfrm>
          <a:off x="0" y="0"/>
          <a:ext cx="0" cy="0"/>
          <a:chOff x="0" y="0"/>
          <a:chExt cx="0" cy="0"/>
        </a:xfrm>
      </p:grpSpPr>
      <p:sp>
        <p:nvSpPr>
          <p:cNvPr id="104" name="Google Shape;104;p18"/>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5" name="Google Shape;105;p18"/>
          <p:cNvGrpSpPr/>
          <p:nvPr/>
        </p:nvGrpSpPr>
        <p:grpSpPr>
          <a:xfrm>
            <a:off x="830392" y="1191256"/>
            <a:ext cx="745763" cy="45826"/>
            <a:chOff x="4580561" y="2589004"/>
            <a:chExt cx="1064464" cy="25200"/>
          </a:xfrm>
        </p:grpSpPr>
        <p:sp>
          <p:nvSpPr>
            <p:cNvPr id="106" name="Google Shape;106;p1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8"/>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8" name="Google Shape;108;p18"/>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09" name="Google Shape;109;p1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0" name="Shape 110"/>
        <p:cNvGrpSpPr/>
        <p:nvPr/>
      </p:nvGrpSpPr>
      <p:grpSpPr>
        <a:xfrm>
          <a:off x="0" y="0"/>
          <a:ext cx="0" cy="0"/>
          <a:chOff x="0" y="0"/>
          <a:chExt cx="0" cy="0"/>
        </a:xfrm>
      </p:grpSpPr>
      <p:sp>
        <p:nvSpPr>
          <p:cNvPr id="111" name="Google Shape;111;p19"/>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 name="Google Shape;112;p19"/>
          <p:cNvGrpSpPr/>
          <p:nvPr/>
        </p:nvGrpSpPr>
        <p:grpSpPr>
          <a:xfrm>
            <a:off x="830392" y="1191256"/>
            <a:ext cx="745763" cy="45826"/>
            <a:chOff x="4580561" y="2589004"/>
            <a:chExt cx="1064464" cy="25200"/>
          </a:xfrm>
        </p:grpSpPr>
        <p:sp>
          <p:nvSpPr>
            <p:cNvPr id="113" name="Google Shape;113;p1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 name="Google Shape;115;p19"/>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16" name="Google Shape;116;p19"/>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17" name="Google Shape;117;p1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118" name="Shape 118"/>
        <p:cNvGrpSpPr/>
        <p:nvPr/>
      </p:nvGrpSpPr>
      <p:grpSpPr>
        <a:xfrm>
          <a:off x="0" y="0"/>
          <a:ext cx="0" cy="0"/>
          <a:chOff x="0" y="0"/>
          <a:chExt cx="0" cy="0"/>
        </a:xfrm>
      </p:grpSpPr>
      <p:grpSp>
        <p:nvGrpSpPr>
          <p:cNvPr id="119" name="Google Shape;119;p20"/>
          <p:cNvGrpSpPr/>
          <p:nvPr/>
        </p:nvGrpSpPr>
        <p:grpSpPr>
          <a:xfrm>
            <a:off x="830392" y="4169130"/>
            <a:ext cx="745763" cy="45826"/>
            <a:chOff x="4580561" y="2589004"/>
            <a:chExt cx="1064464" cy="25200"/>
          </a:xfrm>
        </p:grpSpPr>
        <p:sp>
          <p:nvSpPr>
            <p:cNvPr id="120" name="Google Shape;120;p20"/>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0"/>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 name="Google Shape;122;p20"/>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23" name="Google Shape;123;p2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4" name="Shape 124"/>
        <p:cNvGrpSpPr/>
        <p:nvPr/>
      </p:nvGrpSpPr>
      <p:grpSpPr>
        <a:xfrm>
          <a:off x="0" y="0"/>
          <a:ext cx="0" cy="0"/>
          <a:chOff x="0" y="0"/>
          <a:chExt cx="0" cy="0"/>
        </a:xfrm>
      </p:grpSpPr>
      <p:sp>
        <p:nvSpPr>
          <p:cNvPr id="125" name="Google Shape;125;p21"/>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6" name="Google Shape;126;p21"/>
          <p:cNvGrpSpPr/>
          <p:nvPr/>
        </p:nvGrpSpPr>
        <p:grpSpPr>
          <a:xfrm>
            <a:off x="830392" y="1191256"/>
            <a:ext cx="745763" cy="45826"/>
            <a:chOff x="4580561" y="2589004"/>
            <a:chExt cx="1064464" cy="25200"/>
          </a:xfrm>
        </p:grpSpPr>
        <p:sp>
          <p:nvSpPr>
            <p:cNvPr id="127" name="Google Shape;127;p2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 name="Google Shape;129;p21"/>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30" name="Google Shape;130;p21"/>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31" name="Google Shape;131;p21"/>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32" name="Google Shape;132;p2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3" name="Shape 133"/>
        <p:cNvGrpSpPr/>
        <p:nvPr/>
      </p:nvGrpSpPr>
      <p:grpSpPr>
        <a:xfrm>
          <a:off x="0" y="0"/>
          <a:ext cx="0" cy="0"/>
          <a:chOff x="0" y="0"/>
          <a:chExt cx="0" cy="0"/>
        </a:xfrm>
      </p:grpSpPr>
      <p:sp>
        <p:nvSpPr>
          <p:cNvPr id="134" name="Google Shape;134;p22"/>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300"/>
              <a:buNone/>
              <a:defRPr/>
            </a:lvl1pPr>
          </a:lstStyle>
          <a:p/>
        </p:txBody>
      </p:sp>
      <p:sp>
        <p:nvSpPr>
          <p:cNvPr id="135" name="Google Shape;135;p2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36" name="Shape 136"/>
        <p:cNvGrpSpPr/>
        <p:nvPr/>
      </p:nvGrpSpPr>
      <p:grpSpPr>
        <a:xfrm>
          <a:off x="0" y="0"/>
          <a:ext cx="0" cy="0"/>
          <a:chOff x="0" y="0"/>
          <a:chExt cx="0" cy="0"/>
        </a:xfrm>
      </p:grpSpPr>
      <p:grpSp>
        <p:nvGrpSpPr>
          <p:cNvPr id="137" name="Google Shape;137;p23"/>
          <p:cNvGrpSpPr/>
          <p:nvPr/>
        </p:nvGrpSpPr>
        <p:grpSpPr>
          <a:xfrm>
            <a:off x="830392" y="4169130"/>
            <a:ext cx="745763" cy="45826"/>
            <a:chOff x="4580561" y="2589004"/>
            <a:chExt cx="1064464" cy="25200"/>
          </a:xfrm>
        </p:grpSpPr>
        <p:sp>
          <p:nvSpPr>
            <p:cNvPr id="138" name="Google Shape;138;p2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0" name="Google Shape;140;p23"/>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141" name="Google Shape;141;p23"/>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chemeClr val="lt1"/>
              </a:buClr>
              <a:buSzPts val="1300"/>
              <a:buChar char="●"/>
              <a:defRPr>
                <a:solidFill>
                  <a:schemeClr val="lt1"/>
                </a:solidFill>
              </a:defRPr>
            </a:lvl1pPr>
            <a:lvl2pPr indent="-298450" lvl="1" marL="914400" rtl="0">
              <a:spcBef>
                <a:spcPts val="0"/>
              </a:spcBef>
              <a:spcAft>
                <a:spcPts val="0"/>
              </a:spcAft>
              <a:buClr>
                <a:schemeClr val="lt1"/>
              </a:buClr>
              <a:buSzPts val="1100"/>
              <a:buChar char="○"/>
              <a:defRPr>
                <a:solidFill>
                  <a:schemeClr val="lt1"/>
                </a:solidFill>
              </a:defRPr>
            </a:lvl2pPr>
            <a:lvl3pPr indent="-298450" lvl="2" marL="1371600" rtl="0">
              <a:spcBef>
                <a:spcPts val="0"/>
              </a:spcBef>
              <a:spcAft>
                <a:spcPts val="0"/>
              </a:spcAft>
              <a:buClr>
                <a:schemeClr val="lt1"/>
              </a:buClr>
              <a:buSzPts val="1100"/>
              <a:buChar char="■"/>
              <a:defRPr>
                <a:solidFill>
                  <a:schemeClr val="lt1"/>
                </a:solidFill>
              </a:defRPr>
            </a:lvl3pPr>
            <a:lvl4pPr indent="-298450" lvl="3" marL="1828800" rtl="0">
              <a:spcBef>
                <a:spcPts val="0"/>
              </a:spcBef>
              <a:spcAft>
                <a:spcPts val="0"/>
              </a:spcAft>
              <a:buClr>
                <a:schemeClr val="lt1"/>
              </a:buClr>
              <a:buSzPts val="1100"/>
              <a:buChar char="●"/>
              <a:defRPr>
                <a:solidFill>
                  <a:schemeClr val="lt1"/>
                </a:solidFill>
              </a:defRPr>
            </a:lvl4pPr>
            <a:lvl5pPr indent="-298450" lvl="4" marL="2286000" rtl="0">
              <a:spcBef>
                <a:spcPts val="0"/>
              </a:spcBef>
              <a:spcAft>
                <a:spcPts val="0"/>
              </a:spcAft>
              <a:buClr>
                <a:schemeClr val="lt1"/>
              </a:buClr>
              <a:buSzPts val="1100"/>
              <a:buChar char="○"/>
              <a:defRPr>
                <a:solidFill>
                  <a:schemeClr val="lt1"/>
                </a:solidFill>
              </a:defRPr>
            </a:lvl5pPr>
            <a:lvl6pPr indent="-298450" lvl="5" marL="2743200" rtl="0">
              <a:spcBef>
                <a:spcPts val="0"/>
              </a:spcBef>
              <a:spcAft>
                <a:spcPts val="0"/>
              </a:spcAft>
              <a:buClr>
                <a:schemeClr val="lt1"/>
              </a:buClr>
              <a:buSzPts val="1100"/>
              <a:buChar char="■"/>
              <a:defRPr>
                <a:solidFill>
                  <a:schemeClr val="lt1"/>
                </a:solidFill>
              </a:defRPr>
            </a:lvl6pPr>
            <a:lvl7pPr indent="-298450" lvl="6" marL="3200400" rtl="0">
              <a:spcBef>
                <a:spcPts val="0"/>
              </a:spcBef>
              <a:spcAft>
                <a:spcPts val="0"/>
              </a:spcAft>
              <a:buClr>
                <a:schemeClr val="lt1"/>
              </a:buClr>
              <a:buSzPts val="1100"/>
              <a:buChar char="●"/>
              <a:defRPr>
                <a:solidFill>
                  <a:schemeClr val="lt1"/>
                </a:solidFill>
              </a:defRPr>
            </a:lvl7pPr>
            <a:lvl8pPr indent="-298450" lvl="7" marL="3657600" rtl="0">
              <a:spcBef>
                <a:spcPts val="0"/>
              </a:spcBef>
              <a:spcAft>
                <a:spcPts val="0"/>
              </a:spcAft>
              <a:buClr>
                <a:schemeClr val="lt1"/>
              </a:buClr>
              <a:buSzPts val="1100"/>
              <a:buChar char="○"/>
              <a:defRPr>
                <a:solidFill>
                  <a:schemeClr val="lt1"/>
                </a:solidFill>
              </a:defRPr>
            </a:lvl8pPr>
            <a:lvl9pPr indent="-298450" lvl="8" marL="4114800" rtl="0">
              <a:spcBef>
                <a:spcPts val="0"/>
              </a:spcBef>
              <a:spcAft>
                <a:spcPts val="0"/>
              </a:spcAft>
              <a:buClr>
                <a:schemeClr val="lt1"/>
              </a:buClr>
              <a:buSzPts val="1100"/>
              <a:buChar char="■"/>
              <a:defRPr>
                <a:solidFill>
                  <a:schemeClr val="lt1"/>
                </a:solidFill>
              </a:defRPr>
            </a:lvl9pPr>
          </a:lstStyle>
          <a:p/>
        </p:txBody>
      </p:sp>
      <p:sp>
        <p:nvSpPr>
          <p:cNvPr id="142" name="Google Shape;142;p2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3" name="Shape 143"/>
        <p:cNvGrpSpPr/>
        <p:nvPr/>
      </p:nvGrpSpPr>
      <p:grpSpPr>
        <a:xfrm>
          <a:off x="0" y="0"/>
          <a:ext cx="0" cy="0"/>
          <a:chOff x="0" y="0"/>
          <a:chExt cx="0" cy="0"/>
        </a:xfrm>
      </p:grpSpPr>
      <p:sp>
        <p:nvSpPr>
          <p:cNvPr id="144" name="Google Shape;144;p2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48" name="Shape 148"/>
        <p:cNvGrpSpPr/>
        <p:nvPr/>
      </p:nvGrpSpPr>
      <p:grpSpPr>
        <a:xfrm>
          <a:off x="0" y="0"/>
          <a:ext cx="0" cy="0"/>
          <a:chOff x="0" y="0"/>
          <a:chExt cx="0" cy="0"/>
        </a:xfrm>
      </p:grpSpPr>
      <p:sp>
        <p:nvSpPr>
          <p:cNvPr id="149" name="Google Shape;149;p26">
            <a:hlinkClick r:id="rId3"/>
          </p:cNvPr>
          <p:cNvSpPr/>
          <p:nvPr/>
        </p:nvSpPr>
        <p:spPr>
          <a:xfrm>
            <a:off x="4137660" y="2364366"/>
            <a:ext cx="868800" cy="414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blipFill>
          <a:blip r:embed="rId2">
            <a:alphaModFix/>
          </a:blip>
          <a:stretch>
            <a:fillRect/>
          </a:stretch>
        </a:blipFill>
      </p:bgPr>
    </p:bg>
    <p:spTree>
      <p:nvGrpSpPr>
        <p:cNvPr id="150" name="Shape 150"/>
        <p:cNvGrpSpPr/>
        <p:nvPr/>
      </p:nvGrpSpPr>
      <p:grpSpPr>
        <a:xfrm>
          <a:off x="0" y="0"/>
          <a:ext cx="0" cy="0"/>
          <a:chOff x="0" y="0"/>
          <a:chExt cx="0" cy="0"/>
        </a:xfrm>
      </p:grpSpPr>
      <p:sp>
        <p:nvSpPr>
          <p:cNvPr id="151" name="Google Shape;151;p27"/>
          <p:cNvSpPr/>
          <p:nvPr/>
        </p:nvSpPr>
        <p:spPr>
          <a:xfrm>
            <a:off x="457198" y="328613"/>
            <a:ext cx="8220000" cy="4468500"/>
          </a:xfrm>
          <a:prstGeom prst="rect">
            <a:avLst/>
          </a:prstGeom>
          <a:solidFill>
            <a:schemeClr val="lt1"/>
          </a:solidFill>
          <a:ln cap="rnd" cmpd="sng" w="25400">
            <a:solidFill>
              <a:srgbClr val="DE1E5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 sz="135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52" name="Google Shape;152;p27"/>
          <p:cNvSpPr txBox="1"/>
          <p:nvPr>
            <p:ph type="title"/>
          </p:nvPr>
        </p:nvSpPr>
        <p:spPr>
          <a:xfrm>
            <a:off x="457198" y="328613"/>
            <a:ext cx="8220000" cy="745800"/>
          </a:xfrm>
          <a:prstGeom prst="rect">
            <a:avLst/>
          </a:prstGeom>
          <a:noFill/>
          <a:ln>
            <a:noFill/>
          </a:ln>
        </p:spPr>
        <p:txBody>
          <a:bodyPr anchorCtr="1" anchor="ctr" bIns="252000" lIns="252000" spcFirstLastPara="1" rIns="252000" wrap="square" tIns="252000">
            <a:noAutofit/>
          </a:bodyPr>
          <a:lstStyle>
            <a:lvl1pPr lvl="0" rtl="0" algn="l">
              <a:lnSpc>
                <a:spcPct val="90000"/>
              </a:lnSpc>
              <a:spcBef>
                <a:spcPts val="0"/>
              </a:spcBef>
              <a:spcAft>
                <a:spcPts val="0"/>
              </a:spcAft>
              <a:buClr>
                <a:srgbClr val="1C1C1C"/>
              </a:buClr>
              <a:buSzPts val="3600"/>
              <a:buFont typeface="Arial"/>
              <a:buNone/>
              <a:defRPr sz="3600">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ims Slide">
  <p:cSld name="Aims Slide">
    <p:spTree>
      <p:nvGrpSpPr>
        <p:cNvPr id="153" name="Shape 153"/>
        <p:cNvGrpSpPr/>
        <p:nvPr/>
      </p:nvGrpSpPr>
      <p:grpSpPr>
        <a:xfrm>
          <a:off x="0" y="0"/>
          <a:ext cx="0" cy="0"/>
          <a:chOff x="0" y="0"/>
          <a:chExt cx="0" cy="0"/>
        </a:xfrm>
      </p:grpSpPr>
      <p:sp>
        <p:nvSpPr>
          <p:cNvPr id="154" name="Google Shape;154;p28"/>
          <p:cNvSpPr/>
          <p:nvPr/>
        </p:nvSpPr>
        <p:spPr>
          <a:xfrm>
            <a:off x="503239" y="2197826"/>
            <a:ext cx="8137500" cy="2561100"/>
          </a:xfrm>
          <a:prstGeom prst="roundRect">
            <a:avLst>
              <a:gd fmla="val 6409" name="adj"/>
            </a:avLst>
          </a:prstGeom>
          <a:solidFill>
            <a:srgbClr val="FFF9E7"/>
          </a:solidFill>
          <a:ln cap="rnd" cmpd="sng" w="25400">
            <a:solidFill>
              <a:srgbClr val="FEFB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 sz="135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55" name="Google Shape;155;p28"/>
          <p:cNvSpPr/>
          <p:nvPr/>
        </p:nvSpPr>
        <p:spPr>
          <a:xfrm>
            <a:off x="503239" y="384572"/>
            <a:ext cx="8137500" cy="1644900"/>
          </a:xfrm>
          <a:prstGeom prst="roundRect">
            <a:avLst>
              <a:gd fmla="val 6409" name="adj"/>
            </a:avLst>
          </a:prstGeom>
          <a:solidFill>
            <a:srgbClr val="FFF9E7"/>
          </a:solidFill>
          <a:ln cap="rnd" cmpd="sng" w="25400">
            <a:solidFill>
              <a:srgbClr val="FEFB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 sz="135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56" name="Google Shape;156;p28"/>
          <p:cNvSpPr/>
          <p:nvPr>
            <p:ph idx="1" type="body"/>
          </p:nvPr>
        </p:nvSpPr>
        <p:spPr>
          <a:xfrm>
            <a:off x="755651" y="777763"/>
            <a:ext cx="7632600" cy="1101900"/>
          </a:xfrm>
          <a:prstGeom prst="roundRect">
            <a:avLst>
              <a:gd fmla="val 2585" name="adj"/>
            </a:avLst>
          </a:prstGeom>
          <a:noFill/>
          <a:ln>
            <a:noFill/>
          </a:ln>
        </p:spPr>
        <p:txBody>
          <a:bodyPr anchorCtr="0" anchor="t" bIns="252000" lIns="252000" spcFirstLastPara="1" rIns="252000" wrap="square" tIns="252000">
            <a:noAutofit/>
          </a:bodyPr>
          <a:lstStyle>
            <a:lvl1pPr indent="-342900" lvl="0" marL="457200" rtl="0" algn="l">
              <a:lnSpc>
                <a:spcPct val="90000"/>
              </a:lnSpc>
              <a:spcBef>
                <a:spcPts val="1000"/>
              </a:spcBef>
              <a:spcAft>
                <a:spcPts val="0"/>
              </a:spcAft>
              <a:buClr>
                <a:srgbClr val="1C1C1C"/>
              </a:buClr>
              <a:buSzPts val="1800"/>
              <a:buChar char="•"/>
              <a:defRPr/>
            </a:lvl1pPr>
            <a:lvl2pPr indent="-342900" lvl="1" marL="914400" rtl="0" algn="l">
              <a:lnSpc>
                <a:spcPct val="90000"/>
              </a:lnSpc>
              <a:spcBef>
                <a:spcPts val="500"/>
              </a:spcBef>
              <a:spcAft>
                <a:spcPts val="0"/>
              </a:spcAft>
              <a:buClr>
                <a:srgbClr val="1C1C1C"/>
              </a:buClr>
              <a:buSzPts val="1800"/>
              <a:buChar char="•"/>
              <a:defRPr/>
            </a:lvl2pPr>
            <a:lvl3pPr indent="-342900" lvl="2" marL="1371600" rtl="0" algn="l">
              <a:lnSpc>
                <a:spcPct val="90000"/>
              </a:lnSpc>
              <a:spcBef>
                <a:spcPts val="500"/>
              </a:spcBef>
              <a:spcAft>
                <a:spcPts val="0"/>
              </a:spcAft>
              <a:buClr>
                <a:srgbClr val="1C1C1C"/>
              </a:buClr>
              <a:buSzPts val="1800"/>
              <a:buChar char="•"/>
              <a:defRPr/>
            </a:lvl3pPr>
            <a:lvl4pPr indent="-342900" lvl="3" marL="1828800" rtl="0" algn="l">
              <a:lnSpc>
                <a:spcPct val="90000"/>
              </a:lnSpc>
              <a:spcBef>
                <a:spcPts val="500"/>
              </a:spcBef>
              <a:spcAft>
                <a:spcPts val="0"/>
              </a:spcAft>
              <a:buClr>
                <a:srgbClr val="1C1C1C"/>
              </a:buClr>
              <a:buSzPts val="1800"/>
              <a:buChar char="•"/>
              <a:defRPr/>
            </a:lvl4pPr>
            <a:lvl5pPr indent="-342900" lvl="4" marL="2286000" rtl="0" algn="l">
              <a:lnSpc>
                <a:spcPct val="90000"/>
              </a:lnSpc>
              <a:spcBef>
                <a:spcPts val="500"/>
              </a:spcBef>
              <a:spcAft>
                <a:spcPts val="0"/>
              </a:spcAft>
              <a:buClr>
                <a:srgbClr val="1C1C1C"/>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57" name="Google Shape;157;p28"/>
          <p:cNvSpPr/>
          <p:nvPr>
            <p:ph idx="2" type="body"/>
          </p:nvPr>
        </p:nvSpPr>
        <p:spPr>
          <a:xfrm>
            <a:off x="755651" y="2584217"/>
            <a:ext cx="7632600" cy="1101900"/>
          </a:xfrm>
          <a:prstGeom prst="roundRect">
            <a:avLst>
              <a:gd fmla="val 2585" name="adj"/>
            </a:avLst>
          </a:prstGeom>
          <a:noFill/>
          <a:ln>
            <a:noFill/>
          </a:ln>
        </p:spPr>
        <p:txBody>
          <a:bodyPr anchorCtr="0" anchor="t" bIns="252000" lIns="252000" spcFirstLastPara="1" rIns="252000" wrap="square" tIns="252000">
            <a:noAutofit/>
          </a:bodyPr>
          <a:lstStyle>
            <a:lvl1pPr indent="-342900" lvl="0" marL="457200" rtl="0" algn="l">
              <a:lnSpc>
                <a:spcPct val="90000"/>
              </a:lnSpc>
              <a:spcBef>
                <a:spcPts val="1000"/>
              </a:spcBef>
              <a:spcAft>
                <a:spcPts val="0"/>
              </a:spcAft>
              <a:buClr>
                <a:srgbClr val="1C1C1C"/>
              </a:buClr>
              <a:buSzPts val="1800"/>
              <a:buChar char="•"/>
              <a:defRPr/>
            </a:lvl1pPr>
            <a:lvl2pPr indent="-342900" lvl="1" marL="914400" rtl="0" algn="l">
              <a:lnSpc>
                <a:spcPct val="90000"/>
              </a:lnSpc>
              <a:spcBef>
                <a:spcPts val="500"/>
              </a:spcBef>
              <a:spcAft>
                <a:spcPts val="0"/>
              </a:spcAft>
              <a:buClr>
                <a:srgbClr val="1C1C1C"/>
              </a:buClr>
              <a:buSzPts val="1800"/>
              <a:buChar char="•"/>
              <a:defRPr/>
            </a:lvl2pPr>
            <a:lvl3pPr indent="-342900" lvl="2" marL="1371600" rtl="0" algn="l">
              <a:lnSpc>
                <a:spcPct val="90000"/>
              </a:lnSpc>
              <a:spcBef>
                <a:spcPts val="500"/>
              </a:spcBef>
              <a:spcAft>
                <a:spcPts val="0"/>
              </a:spcAft>
              <a:buClr>
                <a:srgbClr val="1C1C1C"/>
              </a:buClr>
              <a:buSzPts val="1800"/>
              <a:buChar char="•"/>
              <a:defRPr/>
            </a:lvl3pPr>
            <a:lvl4pPr indent="-342900" lvl="3" marL="1828800" rtl="0" algn="l">
              <a:lnSpc>
                <a:spcPct val="90000"/>
              </a:lnSpc>
              <a:spcBef>
                <a:spcPts val="500"/>
              </a:spcBef>
              <a:spcAft>
                <a:spcPts val="0"/>
              </a:spcAft>
              <a:buClr>
                <a:srgbClr val="1C1C1C"/>
              </a:buClr>
              <a:buSzPts val="1800"/>
              <a:buChar char="•"/>
              <a:defRPr/>
            </a:lvl4pPr>
            <a:lvl5pPr indent="-342900" lvl="4" marL="2286000" rtl="0" algn="l">
              <a:lnSpc>
                <a:spcPct val="90000"/>
              </a:lnSpc>
              <a:spcBef>
                <a:spcPts val="500"/>
              </a:spcBef>
              <a:spcAft>
                <a:spcPts val="0"/>
              </a:spcAft>
              <a:buClr>
                <a:srgbClr val="1C1C1C"/>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58" name="Google Shape;158;p28"/>
          <p:cNvSpPr/>
          <p:nvPr>
            <p:ph idx="3" type="body"/>
          </p:nvPr>
        </p:nvSpPr>
        <p:spPr>
          <a:xfrm>
            <a:off x="755650" y="384572"/>
            <a:ext cx="7632600" cy="377400"/>
          </a:xfrm>
          <a:prstGeom prst="roundRect">
            <a:avLst>
              <a:gd fmla="val 2585" name="adj"/>
            </a:avLst>
          </a:prstGeom>
          <a:noFill/>
          <a:ln>
            <a:noFill/>
          </a:ln>
        </p:spPr>
        <p:txBody>
          <a:bodyPr anchorCtr="0" anchor="ctr" bIns="0" lIns="0" spcFirstLastPara="1" rIns="0" wrap="square" tIns="252000">
            <a:noAutofit/>
          </a:bodyPr>
          <a:lstStyle>
            <a:lvl1pPr indent="-228600" lvl="0" marL="457200" rtl="0" algn="ctr">
              <a:lnSpc>
                <a:spcPct val="90000"/>
              </a:lnSpc>
              <a:spcBef>
                <a:spcPts val="1000"/>
              </a:spcBef>
              <a:spcAft>
                <a:spcPts val="0"/>
              </a:spcAft>
              <a:buClr>
                <a:srgbClr val="1C1C1C"/>
              </a:buClr>
              <a:buSzPts val="3600"/>
              <a:buNone/>
              <a:defRPr b="1" sz="3600"/>
            </a:lvl1pPr>
            <a:lvl2pPr indent="-342900" lvl="1" marL="914400" rtl="0" algn="l">
              <a:lnSpc>
                <a:spcPct val="90000"/>
              </a:lnSpc>
              <a:spcBef>
                <a:spcPts val="500"/>
              </a:spcBef>
              <a:spcAft>
                <a:spcPts val="0"/>
              </a:spcAft>
              <a:buClr>
                <a:srgbClr val="1C1C1C"/>
              </a:buClr>
              <a:buSzPts val="1800"/>
              <a:buChar char="•"/>
              <a:defRPr/>
            </a:lvl2pPr>
            <a:lvl3pPr indent="-342900" lvl="2" marL="1371600" rtl="0" algn="l">
              <a:lnSpc>
                <a:spcPct val="90000"/>
              </a:lnSpc>
              <a:spcBef>
                <a:spcPts val="500"/>
              </a:spcBef>
              <a:spcAft>
                <a:spcPts val="0"/>
              </a:spcAft>
              <a:buClr>
                <a:srgbClr val="1C1C1C"/>
              </a:buClr>
              <a:buSzPts val="1800"/>
              <a:buChar char="•"/>
              <a:defRPr/>
            </a:lvl3pPr>
            <a:lvl4pPr indent="-342900" lvl="3" marL="1828800" rtl="0" algn="l">
              <a:lnSpc>
                <a:spcPct val="90000"/>
              </a:lnSpc>
              <a:spcBef>
                <a:spcPts val="500"/>
              </a:spcBef>
              <a:spcAft>
                <a:spcPts val="0"/>
              </a:spcAft>
              <a:buClr>
                <a:srgbClr val="1C1C1C"/>
              </a:buClr>
              <a:buSzPts val="1800"/>
              <a:buChar char="•"/>
              <a:defRPr/>
            </a:lvl4pPr>
            <a:lvl5pPr indent="-342900" lvl="4" marL="2286000" rtl="0" algn="l">
              <a:lnSpc>
                <a:spcPct val="90000"/>
              </a:lnSpc>
              <a:spcBef>
                <a:spcPts val="500"/>
              </a:spcBef>
              <a:spcAft>
                <a:spcPts val="0"/>
              </a:spcAft>
              <a:buClr>
                <a:srgbClr val="1C1C1C"/>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59" name="Google Shape;159;p28"/>
          <p:cNvSpPr/>
          <p:nvPr>
            <p:ph idx="4" type="body"/>
          </p:nvPr>
        </p:nvSpPr>
        <p:spPr>
          <a:xfrm>
            <a:off x="755649" y="2197826"/>
            <a:ext cx="7632600" cy="377400"/>
          </a:xfrm>
          <a:prstGeom prst="roundRect">
            <a:avLst>
              <a:gd fmla="val 2585" name="adj"/>
            </a:avLst>
          </a:prstGeom>
          <a:noFill/>
          <a:ln>
            <a:noFill/>
          </a:ln>
        </p:spPr>
        <p:txBody>
          <a:bodyPr anchorCtr="0" anchor="ctr" bIns="0" lIns="0" spcFirstLastPara="1" rIns="0" wrap="square" tIns="252000">
            <a:noAutofit/>
          </a:bodyPr>
          <a:lstStyle>
            <a:lvl1pPr indent="-228600" lvl="0" marL="457200" rtl="0" algn="ctr">
              <a:lnSpc>
                <a:spcPct val="90000"/>
              </a:lnSpc>
              <a:spcBef>
                <a:spcPts val="1000"/>
              </a:spcBef>
              <a:spcAft>
                <a:spcPts val="0"/>
              </a:spcAft>
              <a:buClr>
                <a:srgbClr val="1C1C1C"/>
              </a:buClr>
              <a:buSzPts val="3600"/>
              <a:buNone/>
              <a:defRPr b="1" sz="3600"/>
            </a:lvl1pPr>
            <a:lvl2pPr indent="-342900" lvl="1" marL="914400" rtl="0" algn="l">
              <a:lnSpc>
                <a:spcPct val="90000"/>
              </a:lnSpc>
              <a:spcBef>
                <a:spcPts val="500"/>
              </a:spcBef>
              <a:spcAft>
                <a:spcPts val="0"/>
              </a:spcAft>
              <a:buClr>
                <a:srgbClr val="1C1C1C"/>
              </a:buClr>
              <a:buSzPts val="1800"/>
              <a:buChar char="•"/>
              <a:defRPr/>
            </a:lvl2pPr>
            <a:lvl3pPr indent="-342900" lvl="2" marL="1371600" rtl="0" algn="l">
              <a:lnSpc>
                <a:spcPct val="90000"/>
              </a:lnSpc>
              <a:spcBef>
                <a:spcPts val="500"/>
              </a:spcBef>
              <a:spcAft>
                <a:spcPts val="0"/>
              </a:spcAft>
              <a:buClr>
                <a:srgbClr val="1C1C1C"/>
              </a:buClr>
              <a:buSzPts val="1800"/>
              <a:buChar char="•"/>
              <a:defRPr/>
            </a:lvl3pPr>
            <a:lvl4pPr indent="-342900" lvl="3" marL="1828800" rtl="0" algn="l">
              <a:lnSpc>
                <a:spcPct val="90000"/>
              </a:lnSpc>
              <a:spcBef>
                <a:spcPts val="500"/>
              </a:spcBef>
              <a:spcAft>
                <a:spcPts val="0"/>
              </a:spcAft>
              <a:buClr>
                <a:srgbClr val="1C1C1C"/>
              </a:buClr>
              <a:buSzPts val="1800"/>
              <a:buChar char="•"/>
              <a:defRPr/>
            </a:lvl4pPr>
            <a:lvl5pPr indent="-342900" lvl="4" marL="2286000" rtl="0" algn="l">
              <a:lnSpc>
                <a:spcPct val="90000"/>
              </a:lnSpc>
              <a:spcBef>
                <a:spcPts val="500"/>
              </a:spcBef>
              <a:spcAft>
                <a:spcPts val="0"/>
              </a:spcAft>
              <a:buClr>
                <a:srgbClr val="1C1C1C"/>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480">
          <p15:clr>
            <a:srgbClr val="F26B43"/>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bg>
      <p:bgPr>
        <a:blipFill>
          <a:blip r:embed="rId2">
            <a:alphaModFix/>
          </a:blip>
          <a:stretch>
            <a:fillRect/>
          </a:stretch>
        </a:blipFill>
      </p:bgPr>
    </p:bg>
    <p:spTree>
      <p:nvGrpSpPr>
        <p:cNvPr id="160" name="Shape 160"/>
        <p:cNvGrpSpPr/>
        <p:nvPr/>
      </p:nvGrpSpPr>
      <p:grpSpPr>
        <a:xfrm>
          <a:off x="0" y="0"/>
          <a:ext cx="0" cy="0"/>
          <a:chOff x="0" y="0"/>
          <a:chExt cx="0" cy="0"/>
        </a:xfrm>
      </p:grpSpPr>
      <p:sp>
        <p:nvSpPr>
          <p:cNvPr id="161" name="Google Shape;161;p29">
            <a:hlinkClick r:id="rId3"/>
          </p:cNvPr>
          <p:cNvSpPr/>
          <p:nvPr/>
        </p:nvSpPr>
        <p:spPr>
          <a:xfrm>
            <a:off x="4137660" y="2364366"/>
            <a:ext cx="868800" cy="414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68" name="Shape 68"/>
        <p:cNvGrpSpPr/>
        <p:nvPr/>
      </p:nvGrpSpPr>
      <p:grpSpPr>
        <a:xfrm>
          <a:off x="0" y="0"/>
          <a:ext cx="0" cy="0"/>
          <a:chOff x="0" y="0"/>
          <a:chExt cx="0" cy="0"/>
        </a:xfrm>
      </p:grpSpPr>
      <p:sp>
        <p:nvSpPr>
          <p:cNvPr id="69" name="Google Shape;69;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0" name="Google Shape;70;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71" name="Google Shape;71;p1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accent1"/>
                </a:solidFill>
                <a:latin typeface="Lato"/>
                <a:ea typeface="Lato"/>
                <a:cs typeface="Lato"/>
                <a:sym typeface="Lato"/>
              </a:defRPr>
            </a:lvl1pPr>
            <a:lvl2pPr lvl="1" rtl="0" algn="r">
              <a:buNone/>
              <a:defRPr sz="1000">
                <a:solidFill>
                  <a:schemeClr val="accent1"/>
                </a:solidFill>
                <a:latin typeface="Lato"/>
                <a:ea typeface="Lato"/>
                <a:cs typeface="Lato"/>
                <a:sym typeface="Lato"/>
              </a:defRPr>
            </a:lvl2pPr>
            <a:lvl3pPr lvl="2" rtl="0" algn="r">
              <a:buNone/>
              <a:defRPr sz="1000">
                <a:solidFill>
                  <a:schemeClr val="accent1"/>
                </a:solidFill>
                <a:latin typeface="Lato"/>
                <a:ea typeface="Lato"/>
                <a:cs typeface="Lato"/>
                <a:sym typeface="Lato"/>
              </a:defRPr>
            </a:lvl3pPr>
            <a:lvl4pPr lvl="3" rtl="0" algn="r">
              <a:buNone/>
              <a:defRPr sz="1000">
                <a:solidFill>
                  <a:schemeClr val="accent1"/>
                </a:solidFill>
                <a:latin typeface="Lato"/>
                <a:ea typeface="Lato"/>
                <a:cs typeface="Lato"/>
                <a:sym typeface="Lato"/>
              </a:defRPr>
            </a:lvl4pPr>
            <a:lvl5pPr lvl="4" rtl="0" algn="r">
              <a:buNone/>
              <a:defRPr sz="1000">
                <a:solidFill>
                  <a:schemeClr val="accent1"/>
                </a:solidFill>
                <a:latin typeface="Lato"/>
                <a:ea typeface="Lato"/>
                <a:cs typeface="Lato"/>
                <a:sym typeface="Lato"/>
              </a:defRPr>
            </a:lvl5pPr>
            <a:lvl6pPr lvl="5" rtl="0" algn="r">
              <a:buNone/>
              <a:defRPr sz="1000">
                <a:solidFill>
                  <a:schemeClr val="accent1"/>
                </a:solidFill>
                <a:latin typeface="Lato"/>
                <a:ea typeface="Lato"/>
                <a:cs typeface="Lato"/>
                <a:sym typeface="Lato"/>
              </a:defRPr>
            </a:lvl6pPr>
            <a:lvl7pPr lvl="6" rtl="0" algn="r">
              <a:buNone/>
              <a:defRPr sz="1000">
                <a:solidFill>
                  <a:schemeClr val="accent1"/>
                </a:solidFill>
                <a:latin typeface="Lato"/>
                <a:ea typeface="Lato"/>
                <a:cs typeface="Lato"/>
                <a:sym typeface="Lato"/>
              </a:defRPr>
            </a:lvl7pPr>
            <a:lvl8pPr lvl="7" rtl="0" algn="r">
              <a:buNone/>
              <a:defRPr sz="1000">
                <a:solidFill>
                  <a:schemeClr val="accent1"/>
                </a:solidFill>
                <a:latin typeface="Lato"/>
                <a:ea typeface="Lato"/>
                <a:cs typeface="Lato"/>
                <a:sym typeface="Lato"/>
              </a:defRPr>
            </a:lvl8pPr>
            <a:lvl9pPr lvl="8" rtl="0"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45" name="Shape 145"/>
        <p:cNvGrpSpPr/>
        <p:nvPr/>
      </p:nvGrpSpPr>
      <p:grpSpPr>
        <a:xfrm>
          <a:off x="0" y="0"/>
          <a:ext cx="0" cy="0"/>
          <a:chOff x="0" y="0"/>
          <a:chExt cx="0" cy="0"/>
        </a:xfrm>
      </p:grpSpPr>
      <p:sp>
        <p:nvSpPr>
          <p:cNvPr id="146" name="Google Shape;146;p25"/>
          <p:cNvSpPr/>
          <p:nvPr>
            <p:ph type="title"/>
          </p:nvPr>
        </p:nvSpPr>
        <p:spPr>
          <a:xfrm>
            <a:off x="489745" y="521494"/>
            <a:ext cx="8164500" cy="863100"/>
          </a:xfrm>
          <a:prstGeom prst="roundRect">
            <a:avLst>
              <a:gd fmla="val 9641" name="adj"/>
            </a:avLst>
          </a:prstGeom>
          <a:noFill/>
          <a:ln>
            <a:noFill/>
          </a:ln>
        </p:spPr>
        <p:txBody>
          <a:bodyPr anchorCtr="1" anchor="ctr" bIns="252000" lIns="252000" spcFirstLastPara="1" rIns="252000" wrap="square" tIns="252000">
            <a:noAutofit/>
          </a:bodyPr>
          <a:lstStyle>
            <a:lvl1pPr lvl="0" marR="0" rtl="0" algn="l">
              <a:lnSpc>
                <a:spcPct val="90000"/>
              </a:lnSpc>
              <a:spcBef>
                <a:spcPts val="0"/>
              </a:spcBef>
              <a:spcAft>
                <a:spcPts val="0"/>
              </a:spcAft>
              <a:buClr>
                <a:srgbClr val="1C1C1C"/>
              </a:buClr>
              <a:buSzPts val="3600"/>
              <a:buFont typeface="Arial"/>
              <a:buNone/>
              <a:defRPr b="1" i="0" sz="3600" u="none" cap="none" strike="noStrike">
                <a:solidFill>
                  <a:srgbClr val="1C1C1C"/>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7" name="Google Shape;147;p25"/>
          <p:cNvSpPr/>
          <p:nvPr>
            <p:ph idx="1" type="body"/>
          </p:nvPr>
        </p:nvSpPr>
        <p:spPr>
          <a:xfrm>
            <a:off x="489745" y="1468040"/>
            <a:ext cx="8164500" cy="3290700"/>
          </a:xfrm>
          <a:prstGeom prst="roundRect">
            <a:avLst>
              <a:gd fmla="val 2585" name="adj"/>
            </a:avLst>
          </a:prstGeom>
          <a:noFill/>
          <a:ln>
            <a:noFill/>
          </a:ln>
        </p:spPr>
        <p:txBody>
          <a:bodyPr anchorCtr="0" anchor="t" bIns="252000" lIns="252000" spcFirstLastPara="1" rIns="252000" wrap="square" tIns="252000">
            <a:no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70" r:id="rId2"/>
    <p:sldLayoutId id="2147483671" r:id="rId3"/>
    <p:sldLayoutId id="2147483672" r:id="rId4"/>
    <p:sldLayoutId id="214748367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15.png"/><Relationship Id="rId6" Type="http://schemas.openxmlformats.org/officeDocument/2006/relationships/image" Target="../media/image4.png"/><Relationship Id="rId7" Type="http://schemas.openxmlformats.org/officeDocument/2006/relationships/image" Target="../media/image12.png"/><Relationship Id="rId8"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CmCrf4acWmY" TargetMode="External"/><Relationship Id="rId4" Type="http://schemas.openxmlformats.org/officeDocument/2006/relationships/hyperlink" Target="https://www.youtube.com/watch?v=vT0lN2wDKf0" TargetMode="External"/><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hyperlink" Target="https://flip.com/82a2801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0"/>
          <p:cNvSpPr txBox="1"/>
          <p:nvPr>
            <p:ph type="ctrTitle"/>
          </p:nvPr>
        </p:nvSpPr>
        <p:spPr>
          <a:xfrm>
            <a:off x="2371725" y="630225"/>
            <a:ext cx="6331500" cy="1542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Creation Stories Contrast Slideshow 1</a:t>
            </a:r>
            <a:endParaRPr/>
          </a:p>
        </p:txBody>
      </p:sp>
      <p:sp>
        <p:nvSpPr>
          <p:cNvPr id="167" name="Google Shape;167;p30"/>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Clr>
                <a:schemeClr val="dk2"/>
              </a:buClr>
              <a:buSzPts val="1100"/>
              <a:buFont typeface="Arial"/>
              <a:buNone/>
            </a:pPr>
            <a:r>
              <a:rPr lang="en" sz="1200">
                <a:solidFill>
                  <a:srgbClr val="495057"/>
                </a:solidFill>
                <a:highlight>
                  <a:srgbClr val="FFFFFF"/>
                </a:highlight>
                <a:latin typeface="Roboto"/>
                <a:ea typeface="Roboto"/>
                <a:cs typeface="Roboto"/>
                <a:sym typeface="Roboto"/>
              </a:rPr>
              <a:t>L.I: We are</a:t>
            </a:r>
            <a:r>
              <a:rPr b="1" lang="en" sz="1200">
                <a:solidFill>
                  <a:srgbClr val="495057"/>
                </a:solidFill>
                <a:highlight>
                  <a:srgbClr val="FFFFFF"/>
                </a:highlight>
                <a:latin typeface="Roboto"/>
                <a:ea typeface="Roboto"/>
                <a:cs typeface="Roboto"/>
                <a:sym typeface="Roboto"/>
              </a:rPr>
              <a:t> EXPLORING </a:t>
            </a:r>
            <a:r>
              <a:rPr lang="en" sz="1200">
                <a:solidFill>
                  <a:srgbClr val="495057"/>
                </a:solidFill>
                <a:highlight>
                  <a:srgbClr val="FFFFFF"/>
                </a:highlight>
                <a:latin typeface="Roboto"/>
                <a:ea typeface="Roboto"/>
                <a:cs typeface="Roboto"/>
                <a:sym typeface="Roboto"/>
              </a:rPr>
              <a:t>myths and legends from around the world by</a:t>
            </a:r>
            <a:r>
              <a:rPr b="1" lang="en" sz="1200">
                <a:solidFill>
                  <a:srgbClr val="495057"/>
                </a:solidFill>
                <a:highlight>
                  <a:srgbClr val="FFFFFF"/>
                </a:highlight>
                <a:latin typeface="Roboto"/>
                <a:ea typeface="Roboto"/>
                <a:cs typeface="Roboto"/>
                <a:sym typeface="Roboto"/>
              </a:rPr>
              <a:t> </a:t>
            </a:r>
            <a:r>
              <a:rPr b="1" i="1" lang="en" sz="1200">
                <a:solidFill>
                  <a:srgbClr val="495057"/>
                </a:solidFill>
                <a:highlight>
                  <a:srgbClr val="FFFFFF"/>
                </a:highlight>
                <a:latin typeface="Roboto"/>
                <a:ea typeface="Roboto"/>
                <a:cs typeface="Roboto"/>
                <a:sym typeface="Roboto"/>
              </a:rPr>
              <a:t>comparing</a:t>
            </a:r>
            <a:r>
              <a:rPr b="1" lang="en" sz="1200">
                <a:solidFill>
                  <a:srgbClr val="495057"/>
                </a:solidFill>
                <a:highlight>
                  <a:srgbClr val="FFFFFF"/>
                </a:highlight>
                <a:latin typeface="Roboto"/>
                <a:ea typeface="Roboto"/>
                <a:cs typeface="Roboto"/>
                <a:sym typeface="Roboto"/>
              </a:rPr>
              <a:t> </a:t>
            </a:r>
            <a:r>
              <a:rPr lang="en" sz="1200">
                <a:solidFill>
                  <a:srgbClr val="495057"/>
                </a:solidFill>
                <a:highlight>
                  <a:srgbClr val="FFFFFF"/>
                </a:highlight>
                <a:latin typeface="Roboto"/>
                <a:ea typeface="Roboto"/>
                <a:cs typeface="Roboto"/>
                <a:sym typeface="Roboto"/>
              </a:rPr>
              <a:t>how my own or another culture has evolved or remained the same over time.</a:t>
            </a:r>
            <a:endParaRPr/>
          </a:p>
        </p:txBody>
      </p:sp>
      <p:pic>
        <p:nvPicPr>
          <p:cNvPr id="168" name="Google Shape;168;p30"/>
          <p:cNvPicPr preferRelativeResize="0"/>
          <p:nvPr/>
        </p:nvPicPr>
        <p:blipFill>
          <a:blip r:embed="rId3">
            <a:alphaModFix/>
          </a:blip>
          <a:stretch>
            <a:fillRect/>
          </a:stretch>
        </p:blipFill>
        <p:spPr>
          <a:xfrm>
            <a:off x="152400" y="1174375"/>
            <a:ext cx="2066926" cy="29129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graphicFrame>
        <p:nvGraphicFramePr>
          <p:cNvPr id="225" name="Google Shape;225;p39"/>
          <p:cNvGraphicFramePr/>
          <p:nvPr/>
        </p:nvGraphicFramePr>
        <p:xfrm>
          <a:off x="64050" y="102975"/>
          <a:ext cx="3000000" cy="3000000"/>
        </p:xfrm>
        <a:graphic>
          <a:graphicData uri="http://schemas.openxmlformats.org/drawingml/2006/table">
            <a:tbl>
              <a:tblPr>
                <a:noFill/>
                <a:tableStyleId>{5E13B9E9-BF98-4AA6-8ED1-2739933132C8}</a:tableStyleId>
              </a:tblPr>
              <a:tblGrid>
                <a:gridCol w="2649625"/>
                <a:gridCol w="2963600"/>
              </a:tblGrid>
              <a:tr h="381000">
                <a:tc>
                  <a:txBody>
                    <a:bodyPr/>
                    <a:lstStyle/>
                    <a:p>
                      <a:pPr indent="0" lvl="0" marL="0" rtl="0" algn="l">
                        <a:spcBef>
                          <a:spcPts val="0"/>
                        </a:spcBef>
                        <a:spcAft>
                          <a:spcPts val="0"/>
                        </a:spcAft>
                        <a:buNone/>
                      </a:pPr>
                      <a:r>
                        <a:rPr lang="en"/>
                        <a:t>A</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a:t>B</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a:t>C</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a:t>D</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a:t>E</a:t>
                      </a:r>
                      <a:endParaRPr>
                        <a:solidFill>
                          <a:srgbClr val="000000"/>
                        </a:solidFill>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a:t>F</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pic>
        <p:nvPicPr>
          <p:cNvPr id="226" name="Google Shape;226;p39"/>
          <p:cNvPicPr preferRelativeResize="0"/>
          <p:nvPr/>
        </p:nvPicPr>
        <p:blipFill>
          <a:blip r:embed="rId3">
            <a:alphaModFix/>
          </a:blip>
          <a:stretch>
            <a:fillRect/>
          </a:stretch>
        </p:blipFill>
        <p:spPr>
          <a:xfrm>
            <a:off x="6316050" y="142525"/>
            <a:ext cx="2266276" cy="655575"/>
          </a:xfrm>
          <a:prstGeom prst="rect">
            <a:avLst/>
          </a:prstGeom>
          <a:noFill/>
          <a:ln>
            <a:noFill/>
          </a:ln>
        </p:spPr>
      </p:pic>
      <p:pic>
        <p:nvPicPr>
          <p:cNvPr id="227" name="Google Shape;227;p39"/>
          <p:cNvPicPr preferRelativeResize="0"/>
          <p:nvPr/>
        </p:nvPicPr>
        <p:blipFill>
          <a:blip r:embed="rId4">
            <a:alphaModFix/>
          </a:blip>
          <a:stretch>
            <a:fillRect/>
          </a:stretch>
        </p:blipFill>
        <p:spPr>
          <a:xfrm>
            <a:off x="6325225" y="1009650"/>
            <a:ext cx="2247900" cy="655575"/>
          </a:xfrm>
          <a:prstGeom prst="rect">
            <a:avLst/>
          </a:prstGeom>
          <a:noFill/>
          <a:ln>
            <a:noFill/>
          </a:ln>
        </p:spPr>
      </p:pic>
      <p:pic>
        <p:nvPicPr>
          <p:cNvPr id="228" name="Google Shape;228;p39"/>
          <p:cNvPicPr preferRelativeResize="0"/>
          <p:nvPr/>
        </p:nvPicPr>
        <p:blipFill>
          <a:blip r:embed="rId5">
            <a:alphaModFix/>
          </a:blip>
          <a:stretch>
            <a:fillRect/>
          </a:stretch>
        </p:blipFill>
        <p:spPr>
          <a:xfrm>
            <a:off x="6325237" y="1876775"/>
            <a:ext cx="2247900" cy="704849"/>
          </a:xfrm>
          <a:prstGeom prst="rect">
            <a:avLst/>
          </a:prstGeom>
          <a:noFill/>
          <a:ln>
            <a:noFill/>
          </a:ln>
        </p:spPr>
      </p:pic>
      <p:pic>
        <p:nvPicPr>
          <p:cNvPr id="229" name="Google Shape;229;p39"/>
          <p:cNvPicPr preferRelativeResize="0"/>
          <p:nvPr/>
        </p:nvPicPr>
        <p:blipFill>
          <a:blip r:embed="rId6">
            <a:alphaModFix/>
          </a:blip>
          <a:stretch>
            <a:fillRect/>
          </a:stretch>
        </p:blipFill>
        <p:spPr>
          <a:xfrm>
            <a:off x="6316050" y="2743900"/>
            <a:ext cx="2266275" cy="704850"/>
          </a:xfrm>
          <a:prstGeom prst="rect">
            <a:avLst/>
          </a:prstGeom>
          <a:noFill/>
          <a:ln>
            <a:noFill/>
          </a:ln>
        </p:spPr>
      </p:pic>
      <p:pic>
        <p:nvPicPr>
          <p:cNvPr id="230" name="Google Shape;230;p39"/>
          <p:cNvPicPr preferRelativeResize="0"/>
          <p:nvPr/>
        </p:nvPicPr>
        <p:blipFill>
          <a:blip r:embed="rId7">
            <a:alphaModFix/>
          </a:blip>
          <a:stretch>
            <a:fillRect/>
          </a:stretch>
        </p:blipFill>
        <p:spPr>
          <a:xfrm>
            <a:off x="6316049" y="3512750"/>
            <a:ext cx="2266274" cy="704850"/>
          </a:xfrm>
          <a:prstGeom prst="rect">
            <a:avLst/>
          </a:prstGeom>
          <a:noFill/>
          <a:ln>
            <a:noFill/>
          </a:ln>
        </p:spPr>
      </p:pic>
      <p:pic>
        <p:nvPicPr>
          <p:cNvPr id="231" name="Google Shape;231;p39"/>
          <p:cNvPicPr preferRelativeResize="0"/>
          <p:nvPr/>
        </p:nvPicPr>
        <p:blipFill>
          <a:blip r:embed="rId8">
            <a:alphaModFix/>
          </a:blip>
          <a:stretch>
            <a:fillRect/>
          </a:stretch>
        </p:blipFill>
        <p:spPr>
          <a:xfrm>
            <a:off x="6316050" y="4335675"/>
            <a:ext cx="2266275" cy="704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0"/>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2 (Medium)</a:t>
            </a:r>
            <a:endParaRPr/>
          </a:p>
        </p:txBody>
      </p:sp>
      <p:sp>
        <p:nvSpPr>
          <p:cNvPr id="237" name="Google Shape;237;p40"/>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t>Draw a table in your global studies books like the template on the next slide.</a:t>
            </a:r>
            <a:endParaRPr sz="1400"/>
          </a:p>
          <a:p>
            <a:pPr indent="0" lvl="0" marL="0" rtl="0" algn="l">
              <a:spcBef>
                <a:spcPts val="1200"/>
              </a:spcBef>
              <a:spcAft>
                <a:spcPts val="0"/>
              </a:spcAft>
              <a:buNone/>
            </a:pPr>
            <a:r>
              <a:t/>
            </a:r>
            <a:endParaRPr sz="1400"/>
          </a:p>
          <a:p>
            <a:pPr indent="0" lvl="0" marL="0" rtl="0" algn="l">
              <a:spcBef>
                <a:spcPts val="1200"/>
              </a:spcBef>
              <a:spcAft>
                <a:spcPts val="1200"/>
              </a:spcAft>
              <a:buNone/>
            </a:pPr>
            <a:r>
              <a:rPr lang="en" sz="1400"/>
              <a:t>Then </a:t>
            </a:r>
            <a:r>
              <a:rPr lang="en" sz="1400"/>
              <a:t>write about the similarities and differences between the Mayan creation story and Maori creation story.</a:t>
            </a:r>
            <a:endParaRPr sz="1400"/>
          </a:p>
        </p:txBody>
      </p:sp>
      <p:pic>
        <p:nvPicPr>
          <p:cNvPr id="238" name="Google Shape;238;p40"/>
          <p:cNvPicPr preferRelativeResize="0"/>
          <p:nvPr/>
        </p:nvPicPr>
        <p:blipFill>
          <a:blip r:embed="rId3">
            <a:alphaModFix/>
          </a:blip>
          <a:stretch>
            <a:fillRect/>
          </a:stretch>
        </p:blipFill>
        <p:spPr>
          <a:xfrm>
            <a:off x="3980800" y="1044463"/>
            <a:ext cx="4296099" cy="3054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graphicFrame>
        <p:nvGraphicFramePr>
          <p:cNvPr id="243" name="Google Shape;243;p41"/>
          <p:cNvGraphicFramePr/>
          <p:nvPr/>
        </p:nvGraphicFramePr>
        <p:xfrm>
          <a:off x="952500" y="148625"/>
          <a:ext cx="3000000" cy="3000000"/>
        </p:xfrm>
        <a:graphic>
          <a:graphicData uri="http://schemas.openxmlformats.org/drawingml/2006/table">
            <a:tbl>
              <a:tblPr>
                <a:noFill/>
                <a:tableStyleId>{5E13B9E9-BF98-4AA6-8ED1-2739933132C8}</a:tableStyleId>
              </a:tblPr>
              <a:tblGrid>
                <a:gridCol w="3619500"/>
                <a:gridCol w="3619500"/>
              </a:tblGrid>
              <a:tr h="381000">
                <a:tc>
                  <a:txBody>
                    <a:bodyPr/>
                    <a:lstStyle/>
                    <a:p>
                      <a:pPr indent="0" lvl="0" marL="0" rtl="0" algn="ctr">
                        <a:spcBef>
                          <a:spcPts val="0"/>
                        </a:spcBef>
                        <a:spcAft>
                          <a:spcPts val="0"/>
                        </a:spcAft>
                        <a:buNone/>
                      </a:pPr>
                      <a:r>
                        <a:rPr lang="en"/>
                        <a:t>Similarities</a:t>
                      </a:r>
                      <a:endParaRPr/>
                    </a:p>
                  </a:txBody>
                  <a:tcPr marT="91425" marB="91425" marR="91425" marL="91425"/>
                </a:tc>
                <a:tc>
                  <a:txBody>
                    <a:bodyPr/>
                    <a:lstStyle/>
                    <a:p>
                      <a:pPr indent="0" lvl="0" marL="0" rtl="0" algn="ctr">
                        <a:spcBef>
                          <a:spcPts val="0"/>
                        </a:spcBef>
                        <a:spcAft>
                          <a:spcPts val="0"/>
                        </a:spcAft>
                        <a:buNone/>
                      </a:pPr>
                      <a:r>
                        <a:rPr lang="en"/>
                        <a:t>Differences</a:t>
                      </a:r>
                      <a:endParaRPr/>
                    </a:p>
                  </a:txBody>
                  <a:tcPr marT="91425" marB="91425" marR="91425" marL="91425"/>
                </a:tc>
              </a:tr>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2"/>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3 (Spicy)</a:t>
            </a:r>
            <a:endParaRPr/>
          </a:p>
        </p:txBody>
      </p:sp>
      <p:sp>
        <p:nvSpPr>
          <p:cNvPr id="249" name="Google Shape;249;p42"/>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t>Make your own characters instead of the characters from the Mayan creation story.</a:t>
            </a:r>
            <a:endParaRPr sz="1400"/>
          </a:p>
          <a:p>
            <a:pPr indent="0" lvl="0" marL="0" rtl="0" algn="l">
              <a:spcBef>
                <a:spcPts val="1200"/>
              </a:spcBef>
              <a:spcAft>
                <a:spcPts val="0"/>
              </a:spcAft>
              <a:buNone/>
            </a:pPr>
            <a:r>
              <a:t/>
            </a:r>
            <a:endParaRPr/>
          </a:p>
          <a:p>
            <a:pPr indent="0" lvl="0" marL="0" rtl="0" algn="l">
              <a:spcBef>
                <a:spcPts val="1200"/>
              </a:spcBef>
              <a:spcAft>
                <a:spcPts val="1200"/>
              </a:spcAft>
              <a:buNone/>
            </a:pPr>
            <a:r>
              <a:rPr lang="en" sz="1400"/>
              <a:t>Then see if you can write a different plot instead of the Mayan creation story.</a:t>
            </a:r>
            <a:endParaRPr sz="1400"/>
          </a:p>
        </p:txBody>
      </p:sp>
      <p:pic>
        <p:nvPicPr>
          <p:cNvPr id="250" name="Google Shape;250;p42"/>
          <p:cNvPicPr preferRelativeResize="0"/>
          <p:nvPr/>
        </p:nvPicPr>
        <p:blipFill>
          <a:blip r:embed="rId3">
            <a:alphaModFix/>
          </a:blip>
          <a:stretch>
            <a:fillRect/>
          </a:stretch>
        </p:blipFill>
        <p:spPr>
          <a:xfrm>
            <a:off x="4266550" y="1162700"/>
            <a:ext cx="3616200" cy="2806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1"/>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Mayan Creation </a:t>
            </a:r>
            <a:endParaRPr/>
          </a:p>
        </p:txBody>
      </p:sp>
      <p:sp>
        <p:nvSpPr>
          <p:cNvPr id="174" name="Google Shape;174;p31"/>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t>Watch the following </a:t>
            </a:r>
            <a:r>
              <a:rPr lang="en" sz="1400" u="sng">
                <a:solidFill>
                  <a:schemeClr val="hlink"/>
                </a:solidFill>
                <a:hlinkClick r:id="rId3"/>
              </a:rPr>
              <a:t>video</a:t>
            </a:r>
            <a:r>
              <a:rPr lang="en" sz="1400"/>
              <a:t> about the Mayan creation story.</a:t>
            </a:r>
            <a:br>
              <a:rPr lang="en" sz="1400"/>
            </a:br>
            <a:endParaRPr sz="1400"/>
          </a:p>
          <a:p>
            <a:pPr indent="0" lvl="0" marL="0" rtl="0" algn="l">
              <a:spcBef>
                <a:spcPts val="1200"/>
              </a:spcBef>
              <a:spcAft>
                <a:spcPts val="1200"/>
              </a:spcAft>
              <a:buNone/>
            </a:pPr>
            <a:r>
              <a:rPr lang="en" sz="1400"/>
              <a:t>Also, watch the </a:t>
            </a:r>
            <a:r>
              <a:rPr lang="en" sz="1400" u="sng">
                <a:solidFill>
                  <a:schemeClr val="hlink"/>
                </a:solidFill>
                <a:hlinkClick r:id="rId4"/>
              </a:rPr>
              <a:t>video</a:t>
            </a:r>
            <a:r>
              <a:rPr lang="en" sz="1400"/>
              <a:t> of the Maori creation story.</a:t>
            </a:r>
            <a:endParaRPr sz="1400"/>
          </a:p>
        </p:txBody>
      </p:sp>
      <p:pic>
        <p:nvPicPr>
          <p:cNvPr id="175" name="Google Shape;175;p31"/>
          <p:cNvPicPr preferRelativeResize="0"/>
          <p:nvPr/>
        </p:nvPicPr>
        <p:blipFill>
          <a:blip r:embed="rId5">
            <a:alphaModFix/>
          </a:blip>
          <a:stretch>
            <a:fillRect/>
          </a:stretch>
        </p:blipFill>
        <p:spPr>
          <a:xfrm>
            <a:off x="4069475" y="1103575"/>
            <a:ext cx="3842850" cy="29560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2"/>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Everyone should be able to complete the MILD task, if you finish it you can do the MEDIUM task and if that’s done you can do the SPICY task.</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3"/>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Flipgrid Video For Tasks</a:t>
            </a:r>
            <a:endParaRPr/>
          </a:p>
        </p:txBody>
      </p:sp>
      <p:sp>
        <p:nvSpPr>
          <p:cNvPr id="186" name="Google Shape;186;p33"/>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Create a video using </a:t>
            </a:r>
            <a:r>
              <a:rPr lang="en" u="sng">
                <a:solidFill>
                  <a:schemeClr val="hlink"/>
                </a:solidFill>
                <a:hlinkClick r:id="rId3"/>
              </a:rPr>
              <a:t>Flipgrid</a:t>
            </a:r>
            <a:r>
              <a:rPr lang="en"/>
              <a:t> to record the tasks that you did to help the others.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4"/>
          <p:cNvSpPr/>
          <p:nvPr>
            <p:ph idx="1" type="body"/>
          </p:nvPr>
        </p:nvSpPr>
        <p:spPr>
          <a:xfrm>
            <a:off x="755651" y="777763"/>
            <a:ext cx="7632600" cy="1101900"/>
          </a:xfrm>
          <a:prstGeom prst="roundRect">
            <a:avLst>
              <a:gd fmla="val 16667" name="adj"/>
            </a:avLst>
          </a:prstGeom>
          <a:noFill/>
          <a:ln>
            <a:noFill/>
          </a:ln>
        </p:spPr>
        <p:txBody>
          <a:bodyPr anchorCtr="0" anchor="t" bIns="252000" lIns="252000" spcFirstLastPara="1" rIns="252000" wrap="square" tIns="252000">
            <a:noAutofit/>
          </a:bodyPr>
          <a:lstStyle/>
          <a:p>
            <a:pPr indent="0" lvl="0" marL="0" rtl="0" algn="l">
              <a:lnSpc>
                <a:spcPct val="90000"/>
              </a:lnSpc>
              <a:spcBef>
                <a:spcPts val="1000"/>
              </a:spcBef>
              <a:spcAft>
                <a:spcPts val="0"/>
              </a:spcAft>
              <a:buSzPts val="1800"/>
              <a:buNone/>
            </a:pPr>
            <a:r>
              <a:rPr lang="en"/>
              <a:t>The Mayan creation story and Maori creation story are similar and different to each other</a:t>
            </a:r>
            <a:r>
              <a:rPr lang="en"/>
              <a:t>.</a:t>
            </a:r>
            <a:endParaRPr/>
          </a:p>
        </p:txBody>
      </p:sp>
      <p:sp>
        <p:nvSpPr>
          <p:cNvPr id="193" name="Google Shape;193;p34"/>
          <p:cNvSpPr/>
          <p:nvPr>
            <p:ph idx="2" type="body"/>
          </p:nvPr>
        </p:nvSpPr>
        <p:spPr>
          <a:xfrm>
            <a:off x="755651" y="2584217"/>
            <a:ext cx="7632600" cy="1101900"/>
          </a:xfrm>
          <a:prstGeom prst="roundRect">
            <a:avLst>
              <a:gd fmla="val 16667" name="adj"/>
            </a:avLst>
          </a:prstGeom>
          <a:noFill/>
          <a:ln>
            <a:noFill/>
          </a:ln>
        </p:spPr>
        <p:txBody>
          <a:bodyPr anchorCtr="0" anchor="t" bIns="252000" lIns="252000" spcFirstLastPara="1" rIns="252000" wrap="square" tIns="252000">
            <a:noAutofit/>
          </a:bodyPr>
          <a:lstStyle/>
          <a:p>
            <a:pPr indent="0" lvl="0" marL="0" rtl="0" algn="l">
              <a:lnSpc>
                <a:spcPct val="90000"/>
              </a:lnSpc>
              <a:spcBef>
                <a:spcPts val="1000"/>
              </a:spcBef>
              <a:spcAft>
                <a:spcPts val="0"/>
              </a:spcAft>
              <a:buSzPts val="1800"/>
              <a:buNone/>
            </a:pPr>
            <a:r>
              <a:rPr lang="en"/>
              <a:t>The Mayan gods had to keep making different living things in order to make the perfect ones</a:t>
            </a:r>
            <a:r>
              <a:rPr lang="en"/>
              <a:t>.</a:t>
            </a:r>
            <a:endParaRPr/>
          </a:p>
        </p:txBody>
      </p:sp>
      <p:sp>
        <p:nvSpPr>
          <p:cNvPr id="194" name="Google Shape;194;p34"/>
          <p:cNvSpPr/>
          <p:nvPr>
            <p:ph idx="3" type="body"/>
          </p:nvPr>
        </p:nvSpPr>
        <p:spPr>
          <a:xfrm>
            <a:off x="755650" y="384572"/>
            <a:ext cx="7632600" cy="377400"/>
          </a:xfrm>
          <a:prstGeom prst="roundRect">
            <a:avLst>
              <a:gd fmla="val 16667" name="adj"/>
            </a:avLst>
          </a:prstGeom>
          <a:noFill/>
          <a:ln>
            <a:noFill/>
          </a:ln>
        </p:spPr>
        <p:txBody>
          <a:bodyPr anchorCtr="0" anchor="ctr" bIns="0" lIns="0" spcFirstLastPara="1" rIns="0" wrap="square" tIns="252000">
            <a:noAutofit/>
          </a:bodyPr>
          <a:lstStyle/>
          <a:p>
            <a:pPr indent="0" lvl="0" marL="0" rtl="0" algn="ctr">
              <a:lnSpc>
                <a:spcPct val="90000"/>
              </a:lnSpc>
              <a:spcBef>
                <a:spcPts val="1000"/>
              </a:spcBef>
              <a:spcAft>
                <a:spcPts val="0"/>
              </a:spcAft>
              <a:buSzPts val="3600"/>
              <a:buNone/>
            </a:pPr>
            <a:r>
              <a:rPr lang="en"/>
              <a:t>Summarised Point 1</a:t>
            </a:r>
            <a:endParaRPr/>
          </a:p>
        </p:txBody>
      </p:sp>
      <p:sp>
        <p:nvSpPr>
          <p:cNvPr id="195" name="Google Shape;195;p34"/>
          <p:cNvSpPr/>
          <p:nvPr>
            <p:ph idx="4" type="body"/>
          </p:nvPr>
        </p:nvSpPr>
        <p:spPr>
          <a:xfrm>
            <a:off x="755649" y="2197826"/>
            <a:ext cx="7632600" cy="377400"/>
          </a:xfrm>
          <a:prstGeom prst="roundRect">
            <a:avLst>
              <a:gd fmla="val 16667" name="adj"/>
            </a:avLst>
          </a:prstGeom>
          <a:noFill/>
          <a:ln>
            <a:noFill/>
          </a:ln>
        </p:spPr>
        <p:txBody>
          <a:bodyPr anchorCtr="0" anchor="ctr" bIns="0" lIns="0" spcFirstLastPara="1" rIns="0" wrap="square" tIns="252000">
            <a:noAutofit/>
          </a:bodyPr>
          <a:lstStyle/>
          <a:p>
            <a:pPr indent="0" lvl="0" marL="0" rtl="0" algn="ctr">
              <a:lnSpc>
                <a:spcPct val="90000"/>
              </a:lnSpc>
              <a:spcBef>
                <a:spcPts val="1000"/>
              </a:spcBef>
              <a:spcAft>
                <a:spcPts val="0"/>
              </a:spcAft>
              <a:buSzPts val="3600"/>
              <a:buNone/>
            </a:pPr>
            <a:r>
              <a:rPr lang="en"/>
              <a:t>Summarised Point 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5"/>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Events In Mayan Story From Video</a:t>
            </a:r>
            <a:endParaRPr/>
          </a:p>
        </p:txBody>
      </p:sp>
      <p:sp>
        <p:nvSpPr>
          <p:cNvPr id="201" name="Google Shape;201;p35"/>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rgbClr val="980000"/>
                </a:solidFill>
              </a:rPr>
              <a:t>0:07</a:t>
            </a:r>
            <a:r>
              <a:rPr lang="en"/>
              <a:t> - In the beginning there was darkness</a:t>
            </a:r>
            <a:endParaRPr/>
          </a:p>
          <a:p>
            <a:pPr indent="0" lvl="0" marL="0" rtl="0" algn="l">
              <a:spcBef>
                <a:spcPts val="1200"/>
              </a:spcBef>
              <a:spcAft>
                <a:spcPts val="0"/>
              </a:spcAft>
              <a:buNone/>
            </a:pPr>
            <a:r>
              <a:rPr b="1" lang="en">
                <a:solidFill>
                  <a:srgbClr val="980000"/>
                </a:solidFill>
              </a:rPr>
              <a:t>0:21</a:t>
            </a:r>
            <a:r>
              <a:rPr lang="en"/>
              <a:t> - Created the first world consisting of animals and plants</a:t>
            </a:r>
            <a:endParaRPr/>
          </a:p>
          <a:p>
            <a:pPr indent="0" lvl="0" marL="0" rtl="0" algn="l">
              <a:spcBef>
                <a:spcPts val="1200"/>
              </a:spcBef>
              <a:spcAft>
                <a:spcPts val="0"/>
              </a:spcAft>
              <a:buNone/>
            </a:pPr>
            <a:r>
              <a:rPr b="1" lang="en">
                <a:solidFill>
                  <a:srgbClr val="980000"/>
                </a:solidFill>
              </a:rPr>
              <a:t>2:21</a:t>
            </a:r>
            <a:r>
              <a:rPr lang="en"/>
              <a:t> - Created humans out of clay</a:t>
            </a:r>
            <a:endParaRPr/>
          </a:p>
          <a:p>
            <a:pPr indent="0" lvl="0" marL="0" rtl="0" algn="l">
              <a:spcBef>
                <a:spcPts val="1200"/>
              </a:spcBef>
              <a:spcAft>
                <a:spcPts val="0"/>
              </a:spcAft>
              <a:buNone/>
            </a:pPr>
            <a:r>
              <a:rPr b="1" lang="en">
                <a:solidFill>
                  <a:srgbClr val="980000"/>
                </a:solidFill>
              </a:rPr>
              <a:t>2:48</a:t>
            </a:r>
            <a:r>
              <a:rPr lang="en"/>
              <a:t> - Created humans out of wood</a:t>
            </a:r>
            <a:endParaRPr/>
          </a:p>
          <a:p>
            <a:pPr indent="0" lvl="0" marL="0" rtl="0" algn="l">
              <a:spcBef>
                <a:spcPts val="1200"/>
              </a:spcBef>
              <a:spcAft>
                <a:spcPts val="0"/>
              </a:spcAft>
              <a:buNone/>
            </a:pPr>
            <a:r>
              <a:rPr b="1" lang="en">
                <a:solidFill>
                  <a:srgbClr val="980000"/>
                </a:solidFill>
              </a:rPr>
              <a:t>3:26</a:t>
            </a:r>
            <a:r>
              <a:rPr lang="en"/>
              <a:t> - Gods destroyed wooden people</a:t>
            </a:r>
            <a:endParaRPr/>
          </a:p>
          <a:p>
            <a:pPr indent="0" lvl="0" marL="0" rtl="0" algn="l">
              <a:spcBef>
                <a:spcPts val="1200"/>
              </a:spcBef>
              <a:spcAft>
                <a:spcPts val="1200"/>
              </a:spcAft>
              <a:buNone/>
            </a:pPr>
            <a:r>
              <a:rPr b="1" lang="en">
                <a:solidFill>
                  <a:srgbClr val="980000"/>
                </a:solidFill>
              </a:rPr>
              <a:t>4:18</a:t>
            </a:r>
            <a:r>
              <a:rPr lang="en"/>
              <a:t> - Gods created the final race of humans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6"/>
          <p:cNvSpPr txBox="1"/>
          <p:nvPr>
            <p:ph type="title"/>
          </p:nvPr>
        </p:nvSpPr>
        <p:spPr>
          <a:xfrm>
            <a:off x="303300" y="411575"/>
            <a:ext cx="8520600" cy="6396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Maori Creation Story</a:t>
            </a:r>
            <a:endParaRPr/>
          </a:p>
        </p:txBody>
      </p:sp>
      <p:sp>
        <p:nvSpPr>
          <p:cNvPr id="207" name="Google Shape;207;p36"/>
          <p:cNvSpPr txBox="1"/>
          <p:nvPr/>
        </p:nvSpPr>
        <p:spPr>
          <a:xfrm>
            <a:off x="0" y="1051175"/>
            <a:ext cx="9144000" cy="409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chemeClr val="dk2"/>
                </a:solidFill>
                <a:latin typeface="Source Sans Pro"/>
                <a:ea typeface="Source Sans Pro"/>
                <a:cs typeface="Source Sans Pro"/>
                <a:sym typeface="Source Sans Pro"/>
              </a:rPr>
              <a:t>The Māori creation story begins with nothingness. ( Te Kore).</a:t>
            </a:r>
            <a:endParaRPr sz="1200">
              <a:solidFill>
                <a:schemeClr val="dk2"/>
              </a:solidFill>
              <a:latin typeface="Source Sans Pro"/>
              <a:ea typeface="Source Sans Pro"/>
              <a:cs typeface="Source Sans Pro"/>
              <a:sym typeface="Source Sans Pro"/>
            </a:endParaRPr>
          </a:p>
          <a:p>
            <a:pPr indent="0" lvl="0" marL="0" rtl="0" algn="l">
              <a:lnSpc>
                <a:spcPct val="115000"/>
              </a:lnSpc>
              <a:spcBef>
                <a:spcPts val="1800"/>
              </a:spcBef>
              <a:spcAft>
                <a:spcPts val="0"/>
              </a:spcAft>
              <a:buNone/>
            </a:pPr>
            <a:r>
              <a:rPr lang="en" sz="1200">
                <a:solidFill>
                  <a:schemeClr val="dk2"/>
                </a:solidFill>
                <a:latin typeface="Source Sans Pro"/>
                <a:ea typeface="Source Sans Pro"/>
                <a:cs typeface="Source Sans Pro"/>
                <a:sym typeface="Source Sans Pro"/>
              </a:rPr>
              <a:t>From here two of our Māori gods Ranginui, the sky father, and Papatūānuku, the earth mother, emerge. Initially, earth and sky are joined together, and their children are born between them.</a:t>
            </a:r>
            <a:endParaRPr sz="1200">
              <a:solidFill>
                <a:schemeClr val="dk2"/>
              </a:solidFill>
              <a:latin typeface="Source Sans Pro"/>
              <a:ea typeface="Source Sans Pro"/>
              <a:cs typeface="Source Sans Pro"/>
              <a:sym typeface="Source Sans Pro"/>
            </a:endParaRPr>
          </a:p>
          <a:p>
            <a:pPr indent="0" lvl="0" marL="0" rtl="0" algn="l">
              <a:lnSpc>
                <a:spcPct val="115000"/>
              </a:lnSpc>
              <a:spcBef>
                <a:spcPts val="1800"/>
              </a:spcBef>
              <a:spcAft>
                <a:spcPts val="0"/>
              </a:spcAft>
              <a:buNone/>
            </a:pPr>
            <a:r>
              <a:rPr lang="en" sz="1200">
                <a:solidFill>
                  <a:schemeClr val="dk2"/>
                </a:solidFill>
                <a:latin typeface="Source Sans Pro"/>
                <a:ea typeface="Source Sans Pro"/>
                <a:cs typeface="Source Sans Pro"/>
                <a:sym typeface="Source Sans Pro"/>
              </a:rPr>
              <a:t>For a long time, the children existed in a dark cramped uncomfortable space between their parents.</a:t>
            </a:r>
            <a:endParaRPr sz="1200">
              <a:solidFill>
                <a:schemeClr val="dk2"/>
              </a:solidFill>
              <a:latin typeface="Source Sans Pro"/>
              <a:ea typeface="Source Sans Pro"/>
              <a:cs typeface="Source Sans Pro"/>
              <a:sym typeface="Source Sans Pro"/>
            </a:endParaRPr>
          </a:p>
          <a:p>
            <a:pPr indent="0" lvl="0" marL="0" rtl="0" algn="l">
              <a:lnSpc>
                <a:spcPct val="115000"/>
              </a:lnSpc>
              <a:spcBef>
                <a:spcPts val="1800"/>
              </a:spcBef>
              <a:spcAft>
                <a:spcPts val="0"/>
              </a:spcAft>
              <a:buNone/>
            </a:pPr>
            <a:r>
              <a:rPr lang="en" sz="1200">
                <a:solidFill>
                  <a:schemeClr val="dk2"/>
                </a:solidFill>
                <a:highlight>
                  <a:srgbClr val="FFFFFF"/>
                </a:highlight>
                <a:latin typeface="Source Sans Pro"/>
                <a:ea typeface="Source Sans Pro"/>
                <a:cs typeface="Source Sans Pro"/>
                <a:sym typeface="Source Sans Pro"/>
              </a:rPr>
              <a:t>The sons held a long debate exploring how they would get out of the dark cramped space they lived in.</a:t>
            </a:r>
            <a:endParaRPr sz="1200">
              <a:solidFill>
                <a:schemeClr val="dk2"/>
              </a:solidFill>
              <a:highlight>
                <a:srgbClr val="FFFFFF"/>
              </a:highlight>
              <a:latin typeface="Source Sans Pro"/>
              <a:ea typeface="Source Sans Pro"/>
              <a:cs typeface="Source Sans Pro"/>
              <a:sym typeface="Source Sans Pro"/>
            </a:endParaRPr>
          </a:p>
          <a:p>
            <a:pPr indent="0" lvl="0" marL="0" rtl="0" algn="l">
              <a:lnSpc>
                <a:spcPct val="115000"/>
              </a:lnSpc>
              <a:spcBef>
                <a:spcPts val="1800"/>
              </a:spcBef>
              <a:spcAft>
                <a:spcPts val="0"/>
              </a:spcAft>
              <a:buNone/>
            </a:pPr>
            <a:r>
              <a:rPr lang="en" sz="1200">
                <a:solidFill>
                  <a:schemeClr val="dk2"/>
                </a:solidFill>
                <a:highlight>
                  <a:srgbClr val="FFFFFF"/>
                </a:highlight>
                <a:latin typeface="Source Sans Pro"/>
                <a:ea typeface="Source Sans Pro"/>
                <a:cs typeface="Source Sans Pro"/>
                <a:sym typeface="Source Sans Pro"/>
              </a:rPr>
              <a:t>The brothers made a decision and tried to separate their parents. Finally, it was Tāne, the god of the forest who lay on his back with his legs facing up. With total focus and strength, he pushed and pushed. Ranginui and Papatūānuku didn’t want to be separated from each other but Tāne separated them.</a:t>
            </a:r>
            <a:endParaRPr sz="1200">
              <a:solidFill>
                <a:schemeClr val="dk2"/>
              </a:solidFill>
              <a:highlight>
                <a:srgbClr val="FFFFFF"/>
              </a:highlight>
              <a:latin typeface="Source Sans Pro"/>
              <a:ea typeface="Source Sans Pro"/>
              <a:cs typeface="Source Sans Pro"/>
              <a:sym typeface="Source Sans Pro"/>
            </a:endParaRPr>
          </a:p>
          <a:p>
            <a:pPr indent="0" lvl="0" marL="0" rtl="0" algn="l">
              <a:lnSpc>
                <a:spcPct val="115000"/>
              </a:lnSpc>
              <a:spcBef>
                <a:spcPts val="1800"/>
              </a:spcBef>
              <a:spcAft>
                <a:spcPts val="0"/>
              </a:spcAft>
              <a:buNone/>
            </a:pPr>
            <a:r>
              <a:rPr lang="en" sz="1200">
                <a:solidFill>
                  <a:schemeClr val="dk2"/>
                </a:solidFill>
                <a:highlight>
                  <a:srgbClr val="FFFFFF"/>
                </a:highlight>
                <a:latin typeface="Source Sans Pro"/>
                <a:ea typeface="Source Sans Pro"/>
                <a:cs typeface="Source Sans Pro"/>
                <a:sym typeface="Source Sans Pro"/>
              </a:rPr>
              <a:t>Some gods such as Tāwhirimātea, the god of storms was not happy about that the parents were separated. He rose above to live with his father in the sky. Tāwhirimātea waged battle with his brothers from above.</a:t>
            </a:r>
            <a:endParaRPr sz="1200">
              <a:solidFill>
                <a:schemeClr val="dk2"/>
              </a:solidFill>
              <a:highlight>
                <a:srgbClr val="FFFFFF"/>
              </a:highlight>
              <a:latin typeface="Source Sans Pro"/>
              <a:ea typeface="Source Sans Pro"/>
              <a:cs typeface="Source Sans Pro"/>
              <a:sym typeface="Source Sans Pro"/>
            </a:endParaRPr>
          </a:p>
          <a:p>
            <a:pPr indent="0" lvl="0" marL="0" rtl="0" algn="l">
              <a:lnSpc>
                <a:spcPct val="115000"/>
              </a:lnSpc>
              <a:spcBef>
                <a:spcPts val="1800"/>
              </a:spcBef>
              <a:spcAft>
                <a:spcPts val="1800"/>
              </a:spcAft>
              <a:buNone/>
            </a:pPr>
            <a:r>
              <a:rPr lang="en" sz="1200">
                <a:solidFill>
                  <a:schemeClr val="dk2"/>
                </a:solidFill>
                <a:highlight>
                  <a:srgbClr val="FFFFFF"/>
                </a:highlight>
                <a:latin typeface="Source Sans Pro"/>
                <a:ea typeface="Source Sans Pro"/>
                <a:cs typeface="Source Sans Pro"/>
                <a:sym typeface="Source Sans Pro"/>
              </a:rPr>
              <a:t>Ranginui and </a:t>
            </a:r>
            <a:r>
              <a:rPr lang="en" sz="1200">
                <a:solidFill>
                  <a:schemeClr val="dk2"/>
                </a:solidFill>
                <a:latin typeface="Source Sans Pro"/>
                <a:ea typeface="Source Sans Pro"/>
                <a:cs typeface="Source Sans Pro"/>
                <a:sym typeface="Source Sans Pro"/>
              </a:rPr>
              <a:t>Papatūānuku still cry to this day because they miss each other. The tears of Ranginui are in the form of rain. Papatūānuku’s tears are in the form of mist.</a:t>
            </a:r>
            <a:endParaRPr sz="1200">
              <a:solidFill>
                <a:schemeClr val="dk2"/>
              </a:solidFill>
              <a:highlight>
                <a:srgbClr val="FFFFFF"/>
              </a:highlight>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1 (Mild)</a:t>
            </a:r>
            <a:endParaRPr/>
          </a:p>
        </p:txBody>
      </p:sp>
      <p:sp>
        <p:nvSpPr>
          <p:cNvPr id="213" name="Google Shape;213;p3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solidFill>
                  <a:srgbClr val="595959"/>
                </a:solidFill>
                <a:latin typeface="Arial"/>
                <a:ea typeface="Arial"/>
                <a:cs typeface="Arial"/>
                <a:sym typeface="Arial"/>
              </a:rPr>
              <a:t>On the next slide you will see a list of events which happened in both creation stories.</a:t>
            </a:r>
            <a:endParaRPr sz="1500">
              <a:solidFill>
                <a:srgbClr val="595959"/>
              </a:solidFill>
              <a:latin typeface="Arial"/>
              <a:ea typeface="Arial"/>
              <a:cs typeface="Arial"/>
              <a:sym typeface="Arial"/>
            </a:endParaRPr>
          </a:p>
          <a:p>
            <a:pPr indent="0" lvl="0" marL="0" rtl="0" algn="l">
              <a:spcBef>
                <a:spcPts val="0"/>
              </a:spcBef>
              <a:spcAft>
                <a:spcPts val="0"/>
              </a:spcAft>
              <a:buNone/>
            </a:pPr>
            <a:r>
              <a:t/>
            </a:r>
            <a:endParaRPr>
              <a:solidFill>
                <a:srgbClr val="595959"/>
              </a:solidFill>
              <a:latin typeface="Arial"/>
              <a:ea typeface="Arial"/>
              <a:cs typeface="Arial"/>
              <a:sym typeface="Arial"/>
            </a:endParaRPr>
          </a:p>
          <a:p>
            <a:pPr indent="0" lvl="0" marL="0" rtl="0" algn="l">
              <a:spcBef>
                <a:spcPts val="0"/>
              </a:spcBef>
              <a:spcAft>
                <a:spcPts val="0"/>
              </a:spcAft>
              <a:buNone/>
            </a:pPr>
            <a:r>
              <a:t/>
            </a:r>
            <a:endParaRPr>
              <a:solidFill>
                <a:srgbClr val="595959"/>
              </a:solidFill>
              <a:latin typeface="Arial"/>
              <a:ea typeface="Arial"/>
              <a:cs typeface="Arial"/>
              <a:sym typeface="Arial"/>
            </a:endParaRPr>
          </a:p>
          <a:p>
            <a:pPr indent="0" lvl="0" marL="0" rtl="0" algn="l">
              <a:spcBef>
                <a:spcPts val="0"/>
              </a:spcBef>
              <a:spcAft>
                <a:spcPts val="0"/>
              </a:spcAft>
              <a:buNone/>
            </a:pPr>
            <a:r>
              <a:rPr lang="en" sz="1500">
                <a:solidFill>
                  <a:srgbClr val="595959"/>
                </a:solidFill>
                <a:highlight>
                  <a:schemeClr val="lt1"/>
                </a:highlight>
                <a:latin typeface="Arial"/>
                <a:ea typeface="Arial"/>
                <a:cs typeface="Arial"/>
                <a:sym typeface="Arial"/>
              </a:rPr>
              <a:t>Then on the next slide you will need to drag the pictures into the boxes alongside the correct events.</a:t>
            </a:r>
            <a:endParaRPr sz="1500"/>
          </a:p>
        </p:txBody>
      </p:sp>
      <p:pic>
        <p:nvPicPr>
          <p:cNvPr id="214" name="Google Shape;214;p37"/>
          <p:cNvPicPr preferRelativeResize="0"/>
          <p:nvPr/>
        </p:nvPicPr>
        <p:blipFill>
          <a:blip r:embed="rId3">
            <a:alphaModFix/>
          </a:blip>
          <a:stretch>
            <a:fillRect/>
          </a:stretch>
        </p:blipFill>
        <p:spPr>
          <a:xfrm>
            <a:off x="3783725" y="857250"/>
            <a:ext cx="4374925" cy="3429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8"/>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Events From Both Creation Stories</a:t>
            </a:r>
            <a:endParaRPr/>
          </a:p>
        </p:txBody>
      </p:sp>
      <p:sp>
        <p:nvSpPr>
          <p:cNvPr id="220" name="Google Shape;220;p38"/>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Tane separated his parents </a:t>
            </a:r>
            <a:r>
              <a:rPr b="1" lang="en">
                <a:solidFill>
                  <a:srgbClr val="980000"/>
                </a:solidFill>
              </a:rPr>
              <a:t>(A)</a:t>
            </a:r>
            <a:endParaRPr b="1">
              <a:solidFill>
                <a:srgbClr val="980000"/>
              </a:solidFill>
            </a:endParaRPr>
          </a:p>
          <a:p>
            <a:pPr indent="-342900" lvl="0" marL="457200" rtl="0" algn="l">
              <a:spcBef>
                <a:spcPts val="0"/>
              </a:spcBef>
              <a:spcAft>
                <a:spcPts val="0"/>
              </a:spcAft>
              <a:buSzPts val="1800"/>
              <a:buAutoNum type="arabicPeriod"/>
            </a:pPr>
            <a:r>
              <a:rPr lang="en"/>
              <a:t>People who went up trees later became monkeys </a:t>
            </a:r>
            <a:r>
              <a:rPr b="1" lang="en">
                <a:solidFill>
                  <a:srgbClr val="980000"/>
                </a:solidFill>
              </a:rPr>
              <a:t>(B)</a:t>
            </a:r>
            <a:endParaRPr b="1">
              <a:solidFill>
                <a:srgbClr val="980000"/>
              </a:solidFill>
            </a:endParaRPr>
          </a:p>
          <a:p>
            <a:pPr indent="-342900" lvl="0" marL="457200" rtl="0" algn="l">
              <a:spcBef>
                <a:spcPts val="0"/>
              </a:spcBef>
              <a:spcAft>
                <a:spcPts val="0"/>
              </a:spcAft>
              <a:buSzPts val="1800"/>
              <a:buAutoNum type="arabicPeriod"/>
            </a:pPr>
            <a:r>
              <a:rPr lang="en"/>
              <a:t>The first humans were made out of clay </a:t>
            </a:r>
            <a:r>
              <a:rPr b="1" lang="en">
                <a:solidFill>
                  <a:srgbClr val="980000"/>
                </a:solidFill>
              </a:rPr>
              <a:t>(C)</a:t>
            </a:r>
            <a:endParaRPr b="1">
              <a:solidFill>
                <a:srgbClr val="980000"/>
              </a:solidFill>
            </a:endParaRPr>
          </a:p>
          <a:p>
            <a:pPr indent="-342900" lvl="0" marL="457200" rtl="0" algn="l">
              <a:spcBef>
                <a:spcPts val="0"/>
              </a:spcBef>
              <a:spcAft>
                <a:spcPts val="0"/>
              </a:spcAft>
              <a:buSzPts val="1800"/>
              <a:buAutoNum type="arabicPeriod"/>
            </a:pPr>
            <a:r>
              <a:rPr lang="en"/>
              <a:t>The sky father and earth mother cry from time to time </a:t>
            </a:r>
            <a:r>
              <a:rPr b="1" lang="en">
                <a:solidFill>
                  <a:srgbClr val="980000"/>
                </a:solidFill>
              </a:rPr>
              <a:t>(D)</a:t>
            </a:r>
            <a:endParaRPr b="1">
              <a:solidFill>
                <a:srgbClr val="980000"/>
              </a:solidFill>
            </a:endParaRPr>
          </a:p>
          <a:p>
            <a:pPr indent="-342900" lvl="0" marL="457200" rtl="0" algn="l">
              <a:spcBef>
                <a:spcPts val="0"/>
              </a:spcBef>
              <a:spcAft>
                <a:spcPts val="0"/>
              </a:spcAft>
              <a:buSzPts val="1800"/>
              <a:buAutoNum type="arabicPeriod"/>
            </a:pPr>
            <a:r>
              <a:rPr lang="en"/>
              <a:t>In the beginning there was nothing </a:t>
            </a:r>
            <a:r>
              <a:rPr b="1" lang="en">
                <a:solidFill>
                  <a:srgbClr val="980000"/>
                </a:solidFill>
              </a:rPr>
              <a:t>(E)</a:t>
            </a:r>
            <a:endParaRPr b="1">
              <a:solidFill>
                <a:srgbClr val="980000"/>
              </a:solidFill>
            </a:endParaRPr>
          </a:p>
          <a:p>
            <a:pPr indent="-342900" lvl="0" marL="457200" rtl="0" algn="l">
              <a:spcBef>
                <a:spcPts val="0"/>
              </a:spcBef>
              <a:spcAft>
                <a:spcPts val="0"/>
              </a:spcAft>
              <a:buSzPts val="1800"/>
              <a:buAutoNum type="arabicPeriod"/>
            </a:pPr>
            <a:r>
              <a:rPr lang="en"/>
              <a:t>The animals brought with them a stack of corn </a:t>
            </a:r>
            <a:r>
              <a:rPr b="1" lang="en">
                <a:solidFill>
                  <a:srgbClr val="980000"/>
                </a:solidFill>
              </a:rPr>
              <a:t>(F)</a:t>
            </a:r>
            <a:endParaRPr b="1">
              <a:solidFill>
                <a:srgbClr val="98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lide Layouts">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