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5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5890"/>
  </p:normalViewPr>
  <p:slideViewPr>
    <p:cSldViewPr snapToGrid="0">
      <p:cViewPr varScale="1">
        <p:scale>
          <a:sx n="114" d="100"/>
          <a:sy n="114" d="100"/>
        </p:scale>
        <p:origin x="47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7F5BF-2D40-0F24-FBD2-4C64D92C0B9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13940F6C-C534-F6D0-3FAA-D1DF341954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55169E78-C9CC-ADDC-3104-5DBC7A32F76D}"/>
              </a:ext>
            </a:extLst>
          </p:cNvPr>
          <p:cNvSpPr>
            <a:spLocks noGrp="1"/>
          </p:cNvSpPr>
          <p:nvPr>
            <p:ph type="dt" sz="half" idx="10"/>
          </p:nvPr>
        </p:nvSpPr>
        <p:spPr/>
        <p:txBody>
          <a:bodyPr/>
          <a:lstStyle/>
          <a:p>
            <a:fld id="{541E11A8-6857-0442-991B-0F6FEBC81A7B}" type="datetimeFigureOut">
              <a:rPr lang="en-GB" smtClean="0"/>
              <a:t>08/09/2022</a:t>
            </a:fld>
            <a:endParaRPr lang="en-GB"/>
          </a:p>
        </p:txBody>
      </p:sp>
      <p:sp>
        <p:nvSpPr>
          <p:cNvPr id="5" name="Footer Placeholder 4">
            <a:extLst>
              <a:ext uri="{FF2B5EF4-FFF2-40B4-BE49-F238E27FC236}">
                <a16:creationId xmlns:a16="http://schemas.microsoft.com/office/drawing/2014/main" id="{A6914D9D-1153-5E53-00BA-E46B71BCB3D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AD27C03-E204-77AD-8BA9-C86F5F51FA36}"/>
              </a:ext>
            </a:extLst>
          </p:cNvPr>
          <p:cNvSpPr>
            <a:spLocks noGrp="1"/>
          </p:cNvSpPr>
          <p:nvPr>
            <p:ph type="sldNum" sz="quarter" idx="12"/>
          </p:nvPr>
        </p:nvSpPr>
        <p:spPr/>
        <p:txBody>
          <a:bodyPr/>
          <a:lstStyle/>
          <a:p>
            <a:fld id="{ED0CA982-3AA5-B44F-A7AB-F0DE6AFF8F77}" type="slidenum">
              <a:rPr lang="en-GB" smtClean="0"/>
              <a:t>‹#›</a:t>
            </a:fld>
            <a:endParaRPr lang="en-GB"/>
          </a:p>
        </p:txBody>
      </p:sp>
    </p:spTree>
    <p:extLst>
      <p:ext uri="{BB962C8B-B14F-4D97-AF65-F5344CB8AC3E}">
        <p14:creationId xmlns:p14="http://schemas.microsoft.com/office/powerpoint/2010/main" val="2895888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212D8-F616-D43F-1EE5-1ED6A2C1560C}"/>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71B80D7A-1942-D895-0FDF-1132FEE357BB}"/>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3D0C8F3-3679-1940-B198-E8E6E6FBE10A}"/>
              </a:ext>
            </a:extLst>
          </p:cNvPr>
          <p:cNvSpPr>
            <a:spLocks noGrp="1"/>
          </p:cNvSpPr>
          <p:nvPr>
            <p:ph type="dt" sz="half" idx="10"/>
          </p:nvPr>
        </p:nvSpPr>
        <p:spPr/>
        <p:txBody>
          <a:bodyPr/>
          <a:lstStyle/>
          <a:p>
            <a:fld id="{541E11A8-6857-0442-991B-0F6FEBC81A7B}" type="datetimeFigureOut">
              <a:rPr lang="en-GB" smtClean="0"/>
              <a:t>08/09/2022</a:t>
            </a:fld>
            <a:endParaRPr lang="en-GB"/>
          </a:p>
        </p:txBody>
      </p:sp>
      <p:sp>
        <p:nvSpPr>
          <p:cNvPr id="5" name="Footer Placeholder 4">
            <a:extLst>
              <a:ext uri="{FF2B5EF4-FFF2-40B4-BE49-F238E27FC236}">
                <a16:creationId xmlns:a16="http://schemas.microsoft.com/office/drawing/2014/main" id="{510FE32A-7356-D740-9A8E-7BFEFA0147F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DA8D690-3C70-0784-ABF1-C9821A1075DF}"/>
              </a:ext>
            </a:extLst>
          </p:cNvPr>
          <p:cNvSpPr>
            <a:spLocks noGrp="1"/>
          </p:cNvSpPr>
          <p:nvPr>
            <p:ph type="sldNum" sz="quarter" idx="12"/>
          </p:nvPr>
        </p:nvSpPr>
        <p:spPr/>
        <p:txBody>
          <a:bodyPr/>
          <a:lstStyle/>
          <a:p>
            <a:fld id="{ED0CA982-3AA5-B44F-A7AB-F0DE6AFF8F77}" type="slidenum">
              <a:rPr lang="en-GB" smtClean="0"/>
              <a:t>‹#›</a:t>
            </a:fld>
            <a:endParaRPr lang="en-GB"/>
          </a:p>
        </p:txBody>
      </p:sp>
    </p:spTree>
    <p:extLst>
      <p:ext uri="{BB962C8B-B14F-4D97-AF65-F5344CB8AC3E}">
        <p14:creationId xmlns:p14="http://schemas.microsoft.com/office/powerpoint/2010/main" val="3031567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48503B1-18C7-2D96-B0EC-4B19A8786148}"/>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DB0B8913-42A6-D448-9BA9-C0BA4362A5C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8C89988-3321-84C6-E8B1-B195E70E9B71}"/>
              </a:ext>
            </a:extLst>
          </p:cNvPr>
          <p:cNvSpPr>
            <a:spLocks noGrp="1"/>
          </p:cNvSpPr>
          <p:nvPr>
            <p:ph type="dt" sz="half" idx="10"/>
          </p:nvPr>
        </p:nvSpPr>
        <p:spPr/>
        <p:txBody>
          <a:bodyPr/>
          <a:lstStyle/>
          <a:p>
            <a:fld id="{541E11A8-6857-0442-991B-0F6FEBC81A7B}" type="datetimeFigureOut">
              <a:rPr lang="en-GB" smtClean="0"/>
              <a:t>08/09/2022</a:t>
            </a:fld>
            <a:endParaRPr lang="en-GB"/>
          </a:p>
        </p:txBody>
      </p:sp>
      <p:sp>
        <p:nvSpPr>
          <p:cNvPr id="5" name="Footer Placeholder 4">
            <a:extLst>
              <a:ext uri="{FF2B5EF4-FFF2-40B4-BE49-F238E27FC236}">
                <a16:creationId xmlns:a16="http://schemas.microsoft.com/office/drawing/2014/main" id="{A2061CA7-FA21-3314-3306-09A16AD6273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804BA5E-5504-5FBC-5DAD-0CAB2591287F}"/>
              </a:ext>
            </a:extLst>
          </p:cNvPr>
          <p:cNvSpPr>
            <a:spLocks noGrp="1"/>
          </p:cNvSpPr>
          <p:nvPr>
            <p:ph type="sldNum" sz="quarter" idx="12"/>
          </p:nvPr>
        </p:nvSpPr>
        <p:spPr/>
        <p:txBody>
          <a:bodyPr/>
          <a:lstStyle/>
          <a:p>
            <a:fld id="{ED0CA982-3AA5-B44F-A7AB-F0DE6AFF8F77}" type="slidenum">
              <a:rPr lang="en-GB" smtClean="0"/>
              <a:t>‹#›</a:t>
            </a:fld>
            <a:endParaRPr lang="en-GB"/>
          </a:p>
        </p:txBody>
      </p:sp>
    </p:spTree>
    <p:extLst>
      <p:ext uri="{BB962C8B-B14F-4D97-AF65-F5344CB8AC3E}">
        <p14:creationId xmlns:p14="http://schemas.microsoft.com/office/powerpoint/2010/main" val="3703809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FF613-E5AA-333A-B58B-3FA30137BD8F}"/>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D689AAB8-E38D-C6AE-5DA9-54905B7AFE5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0B06F18-F87A-2A37-F752-C558F9FDBE0D}"/>
              </a:ext>
            </a:extLst>
          </p:cNvPr>
          <p:cNvSpPr>
            <a:spLocks noGrp="1"/>
          </p:cNvSpPr>
          <p:nvPr>
            <p:ph type="dt" sz="half" idx="10"/>
          </p:nvPr>
        </p:nvSpPr>
        <p:spPr/>
        <p:txBody>
          <a:bodyPr/>
          <a:lstStyle/>
          <a:p>
            <a:fld id="{541E11A8-6857-0442-991B-0F6FEBC81A7B}" type="datetimeFigureOut">
              <a:rPr lang="en-GB" smtClean="0"/>
              <a:t>08/09/2022</a:t>
            </a:fld>
            <a:endParaRPr lang="en-GB"/>
          </a:p>
        </p:txBody>
      </p:sp>
      <p:sp>
        <p:nvSpPr>
          <p:cNvPr id="5" name="Footer Placeholder 4">
            <a:extLst>
              <a:ext uri="{FF2B5EF4-FFF2-40B4-BE49-F238E27FC236}">
                <a16:creationId xmlns:a16="http://schemas.microsoft.com/office/drawing/2014/main" id="{80BC74D6-01A4-1ECA-0E76-39182F1FE7D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2E9F24F-11C9-E098-253D-63BCDADE93FC}"/>
              </a:ext>
            </a:extLst>
          </p:cNvPr>
          <p:cNvSpPr>
            <a:spLocks noGrp="1"/>
          </p:cNvSpPr>
          <p:nvPr>
            <p:ph type="sldNum" sz="quarter" idx="12"/>
          </p:nvPr>
        </p:nvSpPr>
        <p:spPr/>
        <p:txBody>
          <a:bodyPr/>
          <a:lstStyle/>
          <a:p>
            <a:fld id="{ED0CA982-3AA5-B44F-A7AB-F0DE6AFF8F77}" type="slidenum">
              <a:rPr lang="en-GB" smtClean="0"/>
              <a:t>‹#›</a:t>
            </a:fld>
            <a:endParaRPr lang="en-GB"/>
          </a:p>
        </p:txBody>
      </p:sp>
    </p:spTree>
    <p:extLst>
      <p:ext uri="{BB962C8B-B14F-4D97-AF65-F5344CB8AC3E}">
        <p14:creationId xmlns:p14="http://schemas.microsoft.com/office/powerpoint/2010/main" val="4089937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BF9B7-40BA-7237-E691-DB278CF2768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B09C2717-623C-9012-27D9-E572E714B24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CF0D49C-164C-C4F7-BAD4-3F556E9B7889}"/>
              </a:ext>
            </a:extLst>
          </p:cNvPr>
          <p:cNvSpPr>
            <a:spLocks noGrp="1"/>
          </p:cNvSpPr>
          <p:nvPr>
            <p:ph type="dt" sz="half" idx="10"/>
          </p:nvPr>
        </p:nvSpPr>
        <p:spPr/>
        <p:txBody>
          <a:bodyPr/>
          <a:lstStyle/>
          <a:p>
            <a:fld id="{541E11A8-6857-0442-991B-0F6FEBC81A7B}" type="datetimeFigureOut">
              <a:rPr lang="en-GB" smtClean="0"/>
              <a:t>08/09/2022</a:t>
            </a:fld>
            <a:endParaRPr lang="en-GB"/>
          </a:p>
        </p:txBody>
      </p:sp>
      <p:sp>
        <p:nvSpPr>
          <p:cNvPr id="5" name="Footer Placeholder 4">
            <a:extLst>
              <a:ext uri="{FF2B5EF4-FFF2-40B4-BE49-F238E27FC236}">
                <a16:creationId xmlns:a16="http://schemas.microsoft.com/office/drawing/2014/main" id="{48B60A04-D2D0-57DB-74A0-30815400C7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D57CA8E-1AA2-2DD3-7C6D-FC0C55870AB9}"/>
              </a:ext>
            </a:extLst>
          </p:cNvPr>
          <p:cNvSpPr>
            <a:spLocks noGrp="1"/>
          </p:cNvSpPr>
          <p:nvPr>
            <p:ph type="sldNum" sz="quarter" idx="12"/>
          </p:nvPr>
        </p:nvSpPr>
        <p:spPr/>
        <p:txBody>
          <a:bodyPr/>
          <a:lstStyle/>
          <a:p>
            <a:fld id="{ED0CA982-3AA5-B44F-A7AB-F0DE6AFF8F77}" type="slidenum">
              <a:rPr lang="en-GB" smtClean="0"/>
              <a:t>‹#›</a:t>
            </a:fld>
            <a:endParaRPr lang="en-GB"/>
          </a:p>
        </p:txBody>
      </p:sp>
    </p:spTree>
    <p:extLst>
      <p:ext uri="{BB962C8B-B14F-4D97-AF65-F5344CB8AC3E}">
        <p14:creationId xmlns:p14="http://schemas.microsoft.com/office/powerpoint/2010/main" val="474966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D64BA-59C6-AC70-2605-BD4F12A5F4C7}"/>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006CD961-292E-EA26-33A0-8025ED7B90C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C320A10B-D143-9A89-D2F1-10357749F176}"/>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903E6B19-93AC-CBC5-EFB7-FA4717EC5EAE}"/>
              </a:ext>
            </a:extLst>
          </p:cNvPr>
          <p:cNvSpPr>
            <a:spLocks noGrp="1"/>
          </p:cNvSpPr>
          <p:nvPr>
            <p:ph type="dt" sz="half" idx="10"/>
          </p:nvPr>
        </p:nvSpPr>
        <p:spPr/>
        <p:txBody>
          <a:bodyPr/>
          <a:lstStyle/>
          <a:p>
            <a:fld id="{541E11A8-6857-0442-991B-0F6FEBC81A7B}" type="datetimeFigureOut">
              <a:rPr lang="en-GB" smtClean="0"/>
              <a:t>08/09/2022</a:t>
            </a:fld>
            <a:endParaRPr lang="en-GB"/>
          </a:p>
        </p:txBody>
      </p:sp>
      <p:sp>
        <p:nvSpPr>
          <p:cNvPr id="6" name="Footer Placeholder 5">
            <a:extLst>
              <a:ext uri="{FF2B5EF4-FFF2-40B4-BE49-F238E27FC236}">
                <a16:creationId xmlns:a16="http://schemas.microsoft.com/office/drawing/2014/main" id="{54EF0C89-B665-0660-11FE-1BAEFA53C05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5756F6B-543E-E7CE-8F23-1CE9C9467A09}"/>
              </a:ext>
            </a:extLst>
          </p:cNvPr>
          <p:cNvSpPr>
            <a:spLocks noGrp="1"/>
          </p:cNvSpPr>
          <p:nvPr>
            <p:ph type="sldNum" sz="quarter" idx="12"/>
          </p:nvPr>
        </p:nvSpPr>
        <p:spPr/>
        <p:txBody>
          <a:bodyPr/>
          <a:lstStyle/>
          <a:p>
            <a:fld id="{ED0CA982-3AA5-B44F-A7AB-F0DE6AFF8F77}" type="slidenum">
              <a:rPr lang="en-GB" smtClean="0"/>
              <a:t>‹#›</a:t>
            </a:fld>
            <a:endParaRPr lang="en-GB"/>
          </a:p>
        </p:txBody>
      </p:sp>
    </p:spTree>
    <p:extLst>
      <p:ext uri="{BB962C8B-B14F-4D97-AF65-F5344CB8AC3E}">
        <p14:creationId xmlns:p14="http://schemas.microsoft.com/office/powerpoint/2010/main" val="1456155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65220-4323-39CA-CE08-91735B1AC02A}"/>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FD0F51B0-D017-0C2E-F4A2-AE5273F5DC5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0B74999B-4484-C361-1AEE-88C6F196889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50C8FC74-48F8-C887-6442-5C46F9BE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A27C2131-B829-AFF7-7932-37D196D64B9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18EC0326-F819-1179-A484-5A8E22FC23EF}"/>
              </a:ext>
            </a:extLst>
          </p:cNvPr>
          <p:cNvSpPr>
            <a:spLocks noGrp="1"/>
          </p:cNvSpPr>
          <p:nvPr>
            <p:ph type="dt" sz="half" idx="10"/>
          </p:nvPr>
        </p:nvSpPr>
        <p:spPr/>
        <p:txBody>
          <a:bodyPr/>
          <a:lstStyle/>
          <a:p>
            <a:fld id="{541E11A8-6857-0442-991B-0F6FEBC81A7B}" type="datetimeFigureOut">
              <a:rPr lang="en-GB" smtClean="0"/>
              <a:t>08/09/2022</a:t>
            </a:fld>
            <a:endParaRPr lang="en-GB"/>
          </a:p>
        </p:txBody>
      </p:sp>
      <p:sp>
        <p:nvSpPr>
          <p:cNvPr id="8" name="Footer Placeholder 7">
            <a:extLst>
              <a:ext uri="{FF2B5EF4-FFF2-40B4-BE49-F238E27FC236}">
                <a16:creationId xmlns:a16="http://schemas.microsoft.com/office/drawing/2014/main" id="{3CAB5864-A091-0A46-73EB-24C145CD73F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3368B8B-F022-235D-A38E-ACDCD023D9A1}"/>
              </a:ext>
            </a:extLst>
          </p:cNvPr>
          <p:cNvSpPr>
            <a:spLocks noGrp="1"/>
          </p:cNvSpPr>
          <p:nvPr>
            <p:ph type="sldNum" sz="quarter" idx="12"/>
          </p:nvPr>
        </p:nvSpPr>
        <p:spPr/>
        <p:txBody>
          <a:bodyPr/>
          <a:lstStyle/>
          <a:p>
            <a:fld id="{ED0CA982-3AA5-B44F-A7AB-F0DE6AFF8F77}" type="slidenum">
              <a:rPr lang="en-GB" smtClean="0"/>
              <a:t>‹#›</a:t>
            </a:fld>
            <a:endParaRPr lang="en-GB"/>
          </a:p>
        </p:txBody>
      </p:sp>
    </p:spTree>
    <p:extLst>
      <p:ext uri="{BB962C8B-B14F-4D97-AF65-F5344CB8AC3E}">
        <p14:creationId xmlns:p14="http://schemas.microsoft.com/office/powerpoint/2010/main" val="2979497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A7BC9-F855-9419-253D-35A654AFDDB8}"/>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14909044-27F8-8D6E-4774-2C9BFD7D40D9}"/>
              </a:ext>
            </a:extLst>
          </p:cNvPr>
          <p:cNvSpPr>
            <a:spLocks noGrp="1"/>
          </p:cNvSpPr>
          <p:nvPr>
            <p:ph type="dt" sz="half" idx="10"/>
          </p:nvPr>
        </p:nvSpPr>
        <p:spPr/>
        <p:txBody>
          <a:bodyPr/>
          <a:lstStyle/>
          <a:p>
            <a:fld id="{541E11A8-6857-0442-991B-0F6FEBC81A7B}" type="datetimeFigureOut">
              <a:rPr lang="en-GB" smtClean="0"/>
              <a:t>08/09/2022</a:t>
            </a:fld>
            <a:endParaRPr lang="en-GB"/>
          </a:p>
        </p:txBody>
      </p:sp>
      <p:sp>
        <p:nvSpPr>
          <p:cNvPr id="4" name="Footer Placeholder 3">
            <a:extLst>
              <a:ext uri="{FF2B5EF4-FFF2-40B4-BE49-F238E27FC236}">
                <a16:creationId xmlns:a16="http://schemas.microsoft.com/office/drawing/2014/main" id="{B4D3EF16-6290-A2E0-5A28-1881B6CD63D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B4E2BCA-00B7-19D0-B23B-FFFE07C9FFC2}"/>
              </a:ext>
            </a:extLst>
          </p:cNvPr>
          <p:cNvSpPr>
            <a:spLocks noGrp="1"/>
          </p:cNvSpPr>
          <p:nvPr>
            <p:ph type="sldNum" sz="quarter" idx="12"/>
          </p:nvPr>
        </p:nvSpPr>
        <p:spPr/>
        <p:txBody>
          <a:bodyPr/>
          <a:lstStyle/>
          <a:p>
            <a:fld id="{ED0CA982-3AA5-B44F-A7AB-F0DE6AFF8F77}" type="slidenum">
              <a:rPr lang="en-GB" smtClean="0"/>
              <a:t>‹#›</a:t>
            </a:fld>
            <a:endParaRPr lang="en-GB"/>
          </a:p>
        </p:txBody>
      </p:sp>
    </p:spTree>
    <p:extLst>
      <p:ext uri="{BB962C8B-B14F-4D97-AF65-F5344CB8AC3E}">
        <p14:creationId xmlns:p14="http://schemas.microsoft.com/office/powerpoint/2010/main" val="4262442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419A66-00C2-986A-1307-E955375B8E3E}"/>
              </a:ext>
            </a:extLst>
          </p:cNvPr>
          <p:cNvSpPr>
            <a:spLocks noGrp="1"/>
          </p:cNvSpPr>
          <p:nvPr>
            <p:ph type="dt" sz="half" idx="10"/>
          </p:nvPr>
        </p:nvSpPr>
        <p:spPr/>
        <p:txBody>
          <a:bodyPr/>
          <a:lstStyle/>
          <a:p>
            <a:fld id="{541E11A8-6857-0442-991B-0F6FEBC81A7B}" type="datetimeFigureOut">
              <a:rPr lang="en-GB" smtClean="0"/>
              <a:t>08/09/2022</a:t>
            </a:fld>
            <a:endParaRPr lang="en-GB"/>
          </a:p>
        </p:txBody>
      </p:sp>
      <p:sp>
        <p:nvSpPr>
          <p:cNvPr id="3" name="Footer Placeholder 2">
            <a:extLst>
              <a:ext uri="{FF2B5EF4-FFF2-40B4-BE49-F238E27FC236}">
                <a16:creationId xmlns:a16="http://schemas.microsoft.com/office/drawing/2014/main" id="{76A463DA-0223-4368-40CF-913489F16F5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8D25F86-EF2E-5583-3608-1625255C2A52}"/>
              </a:ext>
            </a:extLst>
          </p:cNvPr>
          <p:cNvSpPr>
            <a:spLocks noGrp="1"/>
          </p:cNvSpPr>
          <p:nvPr>
            <p:ph type="sldNum" sz="quarter" idx="12"/>
          </p:nvPr>
        </p:nvSpPr>
        <p:spPr/>
        <p:txBody>
          <a:bodyPr/>
          <a:lstStyle/>
          <a:p>
            <a:fld id="{ED0CA982-3AA5-B44F-A7AB-F0DE6AFF8F77}" type="slidenum">
              <a:rPr lang="en-GB" smtClean="0"/>
              <a:t>‹#›</a:t>
            </a:fld>
            <a:endParaRPr lang="en-GB"/>
          </a:p>
        </p:txBody>
      </p:sp>
    </p:spTree>
    <p:extLst>
      <p:ext uri="{BB962C8B-B14F-4D97-AF65-F5344CB8AC3E}">
        <p14:creationId xmlns:p14="http://schemas.microsoft.com/office/powerpoint/2010/main" val="226093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D8A87-CD3E-941B-FB3C-7E369B4F135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CF023C32-0537-BB72-BBCF-AC59838645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00CCEF1D-03F5-E91C-73D5-9791DD780B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A2323DF-B6B5-E818-89E8-96EA2A166D05}"/>
              </a:ext>
            </a:extLst>
          </p:cNvPr>
          <p:cNvSpPr>
            <a:spLocks noGrp="1"/>
          </p:cNvSpPr>
          <p:nvPr>
            <p:ph type="dt" sz="half" idx="10"/>
          </p:nvPr>
        </p:nvSpPr>
        <p:spPr/>
        <p:txBody>
          <a:bodyPr/>
          <a:lstStyle/>
          <a:p>
            <a:fld id="{541E11A8-6857-0442-991B-0F6FEBC81A7B}" type="datetimeFigureOut">
              <a:rPr lang="en-GB" smtClean="0"/>
              <a:t>08/09/2022</a:t>
            </a:fld>
            <a:endParaRPr lang="en-GB"/>
          </a:p>
        </p:txBody>
      </p:sp>
      <p:sp>
        <p:nvSpPr>
          <p:cNvPr id="6" name="Footer Placeholder 5">
            <a:extLst>
              <a:ext uri="{FF2B5EF4-FFF2-40B4-BE49-F238E27FC236}">
                <a16:creationId xmlns:a16="http://schemas.microsoft.com/office/drawing/2014/main" id="{6B7956F8-DC1F-84C0-2A39-D2C77DBCBC0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C020FE1-B3D1-C680-358F-3E75825256B9}"/>
              </a:ext>
            </a:extLst>
          </p:cNvPr>
          <p:cNvSpPr>
            <a:spLocks noGrp="1"/>
          </p:cNvSpPr>
          <p:nvPr>
            <p:ph type="sldNum" sz="quarter" idx="12"/>
          </p:nvPr>
        </p:nvSpPr>
        <p:spPr/>
        <p:txBody>
          <a:bodyPr/>
          <a:lstStyle/>
          <a:p>
            <a:fld id="{ED0CA982-3AA5-B44F-A7AB-F0DE6AFF8F77}" type="slidenum">
              <a:rPr lang="en-GB" smtClean="0"/>
              <a:t>‹#›</a:t>
            </a:fld>
            <a:endParaRPr lang="en-GB"/>
          </a:p>
        </p:txBody>
      </p:sp>
    </p:spTree>
    <p:extLst>
      <p:ext uri="{BB962C8B-B14F-4D97-AF65-F5344CB8AC3E}">
        <p14:creationId xmlns:p14="http://schemas.microsoft.com/office/powerpoint/2010/main" val="3460189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C71CA-EB91-1352-A579-4A84A352B93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68A8DE07-3D7F-5142-48DA-32622FA2AA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FC80D80-33B1-AF57-FFF3-A977178BD5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A0F0066-6A96-3586-0DA5-B68FF6F20697}"/>
              </a:ext>
            </a:extLst>
          </p:cNvPr>
          <p:cNvSpPr>
            <a:spLocks noGrp="1"/>
          </p:cNvSpPr>
          <p:nvPr>
            <p:ph type="dt" sz="half" idx="10"/>
          </p:nvPr>
        </p:nvSpPr>
        <p:spPr/>
        <p:txBody>
          <a:bodyPr/>
          <a:lstStyle/>
          <a:p>
            <a:fld id="{541E11A8-6857-0442-991B-0F6FEBC81A7B}" type="datetimeFigureOut">
              <a:rPr lang="en-GB" smtClean="0"/>
              <a:t>08/09/2022</a:t>
            </a:fld>
            <a:endParaRPr lang="en-GB"/>
          </a:p>
        </p:txBody>
      </p:sp>
      <p:sp>
        <p:nvSpPr>
          <p:cNvPr id="6" name="Footer Placeholder 5">
            <a:extLst>
              <a:ext uri="{FF2B5EF4-FFF2-40B4-BE49-F238E27FC236}">
                <a16:creationId xmlns:a16="http://schemas.microsoft.com/office/drawing/2014/main" id="{08E25A92-6B2E-2D69-0770-FB238EEEEAD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E1AD59F-7B8B-F59C-29A5-D045A02F71C9}"/>
              </a:ext>
            </a:extLst>
          </p:cNvPr>
          <p:cNvSpPr>
            <a:spLocks noGrp="1"/>
          </p:cNvSpPr>
          <p:nvPr>
            <p:ph type="sldNum" sz="quarter" idx="12"/>
          </p:nvPr>
        </p:nvSpPr>
        <p:spPr/>
        <p:txBody>
          <a:bodyPr/>
          <a:lstStyle/>
          <a:p>
            <a:fld id="{ED0CA982-3AA5-B44F-A7AB-F0DE6AFF8F77}" type="slidenum">
              <a:rPr lang="en-GB" smtClean="0"/>
              <a:t>‹#›</a:t>
            </a:fld>
            <a:endParaRPr lang="en-GB"/>
          </a:p>
        </p:txBody>
      </p:sp>
    </p:spTree>
    <p:extLst>
      <p:ext uri="{BB962C8B-B14F-4D97-AF65-F5344CB8AC3E}">
        <p14:creationId xmlns:p14="http://schemas.microsoft.com/office/powerpoint/2010/main" val="2552001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0B3603-F273-2C14-312B-3E621C1B34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E313E449-7ED0-E546-B265-BE627176707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AA575745-0087-6128-D352-BF5E7F845E6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1E11A8-6857-0442-991B-0F6FEBC81A7B}" type="datetimeFigureOut">
              <a:rPr lang="en-GB" smtClean="0"/>
              <a:t>08/09/2022</a:t>
            </a:fld>
            <a:endParaRPr lang="en-GB"/>
          </a:p>
        </p:txBody>
      </p:sp>
      <p:sp>
        <p:nvSpPr>
          <p:cNvPr id="5" name="Footer Placeholder 4">
            <a:extLst>
              <a:ext uri="{FF2B5EF4-FFF2-40B4-BE49-F238E27FC236}">
                <a16:creationId xmlns:a16="http://schemas.microsoft.com/office/drawing/2014/main" id="{ADE2EE9D-6C80-E195-B634-66E5AFB14F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F7D3D93-8337-62C0-D755-45C15B926D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0CA982-3AA5-B44F-A7AB-F0DE6AFF8F77}" type="slidenum">
              <a:rPr lang="en-GB" smtClean="0"/>
              <a:t>‹#›</a:t>
            </a:fld>
            <a:endParaRPr lang="en-GB"/>
          </a:p>
        </p:txBody>
      </p:sp>
    </p:spTree>
    <p:extLst>
      <p:ext uri="{BB962C8B-B14F-4D97-AF65-F5344CB8AC3E}">
        <p14:creationId xmlns:p14="http://schemas.microsoft.com/office/powerpoint/2010/main" val="33182035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birmingham2022.com/sports/cricke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80D9E-6DE4-3203-61A6-C9F724366E6F}"/>
              </a:ext>
            </a:extLst>
          </p:cNvPr>
          <p:cNvSpPr>
            <a:spLocks noGrp="1"/>
          </p:cNvSpPr>
          <p:nvPr>
            <p:ph type="ctrTitle"/>
          </p:nvPr>
        </p:nvSpPr>
        <p:spPr>
          <a:xfrm>
            <a:off x="7464614" y="1783959"/>
            <a:ext cx="4087306" cy="2889114"/>
          </a:xfrm>
        </p:spPr>
        <p:txBody>
          <a:bodyPr anchor="b">
            <a:normAutofit/>
          </a:bodyPr>
          <a:lstStyle/>
          <a:p>
            <a:pPr algn="l"/>
            <a:r>
              <a:rPr lang="en-GB" sz="5000"/>
              <a:t>Female Representation </a:t>
            </a:r>
          </a:p>
        </p:txBody>
      </p:sp>
      <p:sp>
        <p:nvSpPr>
          <p:cNvPr id="3" name="Subtitle 2">
            <a:extLst>
              <a:ext uri="{FF2B5EF4-FFF2-40B4-BE49-F238E27FC236}">
                <a16:creationId xmlns:a16="http://schemas.microsoft.com/office/drawing/2014/main" id="{5274B5F3-E110-4BCB-1FCB-8C84DBBB263D}"/>
              </a:ext>
            </a:extLst>
          </p:cNvPr>
          <p:cNvSpPr>
            <a:spLocks noGrp="1"/>
          </p:cNvSpPr>
          <p:nvPr>
            <p:ph type="subTitle" idx="1"/>
          </p:nvPr>
        </p:nvSpPr>
        <p:spPr>
          <a:xfrm>
            <a:off x="7464612" y="4750893"/>
            <a:ext cx="4087305" cy="1147863"/>
          </a:xfrm>
        </p:spPr>
        <p:txBody>
          <a:bodyPr anchor="t">
            <a:normAutofit/>
          </a:bodyPr>
          <a:lstStyle/>
          <a:p>
            <a:pPr algn="l"/>
            <a:r>
              <a:rPr lang="en-GB" sz="2000"/>
              <a:t>At the Commonwealth Games Birmingham 2022</a:t>
            </a:r>
          </a:p>
        </p:txBody>
      </p:sp>
      <p:sp>
        <p:nvSpPr>
          <p:cNvPr id="1031" name="Freeform: Shape 1030">
            <a:extLst>
              <a:ext uri="{FF2B5EF4-FFF2-40B4-BE49-F238E27FC236}">
                <a16:creationId xmlns:a16="http://schemas.microsoft.com/office/drawing/2014/main" id="{E49CC64F-7275-4E33-961B-0C5CDC4398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 y="0"/>
            <a:ext cx="7188051" cy="6858000"/>
          </a:xfrm>
          <a:custGeom>
            <a:avLst/>
            <a:gdLst>
              <a:gd name="connsiteX0" fmla="*/ 7188051 w 7188051"/>
              <a:gd name="connsiteY0" fmla="*/ 6858000 h 6858000"/>
              <a:gd name="connsiteX1" fmla="*/ 108694 w 7188051"/>
              <a:gd name="connsiteY1" fmla="*/ 6858000 h 6858000"/>
              <a:gd name="connsiteX2" fmla="*/ 79127 w 7188051"/>
              <a:gd name="connsiteY2" fmla="*/ 6681235 h 6858000"/>
              <a:gd name="connsiteX3" fmla="*/ 0 w 7188051"/>
              <a:gd name="connsiteY3" fmla="*/ 5565888 h 6858000"/>
              <a:gd name="connsiteX4" fmla="*/ 2190696 w 7188051"/>
              <a:gd name="connsiteY4" fmla="*/ 145339 h 6858000"/>
              <a:gd name="connsiteX5" fmla="*/ 2339431 w 7188051"/>
              <a:gd name="connsiteY5" fmla="*/ 0 h 6858000"/>
              <a:gd name="connsiteX6" fmla="*/ 7188051 w 7188051"/>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88051" h="6858000">
                <a:moveTo>
                  <a:pt x="7188051" y="6858000"/>
                </a:moveTo>
                <a:lnTo>
                  <a:pt x="108694" y="6858000"/>
                </a:lnTo>
                <a:lnTo>
                  <a:pt x="79127" y="6681235"/>
                </a:lnTo>
                <a:cubicBezTo>
                  <a:pt x="26981" y="6316967"/>
                  <a:pt x="0" y="5944579"/>
                  <a:pt x="0" y="5565888"/>
                </a:cubicBezTo>
                <a:cubicBezTo>
                  <a:pt x="0" y="3459953"/>
                  <a:pt x="834428" y="1548908"/>
                  <a:pt x="2190696" y="145339"/>
                </a:cubicBezTo>
                <a:lnTo>
                  <a:pt x="2339431" y="0"/>
                </a:lnTo>
                <a:lnTo>
                  <a:pt x="7188051" y="0"/>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026" name="Picture 2" descr="Comm Games Day 1: The Lunch Wrap | Newsroom">
            <a:extLst>
              <a:ext uri="{FF2B5EF4-FFF2-40B4-BE49-F238E27FC236}">
                <a16:creationId xmlns:a16="http://schemas.microsoft.com/office/drawing/2014/main" id="{3F9FCDF3-2C68-1497-7C64-8DEEB68072F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1325" r="20264" b="-1"/>
          <a:stretch/>
        </p:blipFill>
        <p:spPr bwMode="auto">
          <a:xfrm>
            <a:off x="1" y="10"/>
            <a:ext cx="7028495" cy="6857990"/>
          </a:xfrm>
          <a:custGeom>
            <a:avLst/>
            <a:gdLst/>
            <a:ahLst/>
            <a:cxnLst/>
            <a:rect l="l" t="t" r="r" b="b"/>
            <a:pathLst>
              <a:path w="7028495" h="6858000">
                <a:moveTo>
                  <a:pt x="0" y="0"/>
                </a:moveTo>
                <a:lnTo>
                  <a:pt x="6915668" y="0"/>
                </a:lnTo>
                <a:lnTo>
                  <a:pt x="6952411" y="219663"/>
                </a:lnTo>
                <a:cubicBezTo>
                  <a:pt x="7002551" y="569921"/>
                  <a:pt x="7028495" y="927986"/>
                  <a:pt x="7028495" y="1292112"/>
                </a:cubicBezTo>
                <a:cubicBezTo>
                  <a:pt x="7028495" y="3343346"/>
                  <a:pt x="6205186" y="5202289"/>
                  <a:pt x="4870994" y="6556512"/>
                </a:cubicBezTo>
                <a:lnTo>
                  <a:pt x="4556185" y="6858000"/>
                </a:lnTo>
                <a:lnTo>
                  <a:pt x="0" y="6858000"/>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182863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B7AD9F6-8CE7-4299-8FC6-328F4DCD3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6585800-3168-DEAE-4282-7D9F0C1DC2BA}"/>
              </a:ext>
            </a:extLst>
          </p:cNvPr>
          <p:cNvSpPr>
            <a:spLocks noGrp="1"/>
          </p:cNvSpPr>
          <p:nvPr>
            <p:ph type="title"/>
          </p:nvPr>
        </p:nvSpPr>
        <p:spPr>
          <a:xfrm>
            <a:off x="5297762" y="640080"/>
            <a:ext cx="6251110" cy="3566160"/>
          </a:xfrm>
        </p:spPr>
        <p:txBody>
          <a:bodyPr vert="horz" lIns="91440" tIns="45720" rIns="91440" bIns="45720" rtlCol="0" anchor="b">
            <a:normAutofit/>
          </a:bodyPr>
          <a:lstStyle/>
          <a:p>
            <a:r>
              <a:rPr lang="en-US" sz="3200" dirty="0"/>
              <a:t>Birmingham 2022 is the first major multi-sport event in history to award more medals to women than men, while the debut of women’s </a:t>
            </a:r>
            <a:r>
              <a:rPr lang="en-US" sz="3200" dirty="0">
                <a:hlinkClick r:id="rId2"/>
              </a:rPr>
              <a:t>T20 cricket </a:t>
            </a:r>
            <a:r>
              <a:rPr lang="en-US" sz="3200" dirty="0"/>
              <a:t>has proved one of the success stories of the competition so far. </a:t>
            </a:r>
            <a:br>
              <a:rPr lang="en-US" sz="3200" dirty="0"/>
            </a:br>
            <a:endParaRPr lang="en-US" sz="3200" dirty="0"/>
          </a:p>
        </p:txBody>
      </p:sp>
      <p:pic>
        <p:nvPicPr>
          <p:cNvPr id="4" name="Picture 3" descr="A hand holding a gold coin&#10;&#10;Description automatically generated with medium confidence">
            <a:extLst>
              <a:ext uri="{FF2B5EF4-FFF2-40B4-BE49-F238E27FC236}">
                <a16:creationId xmlns:a16="http://schemas.microsoft.com/office/drawing/2014/main" id="{88F895D8-EA52-D486-DA49-B3F10E497D45}"/>
              </a:ext>
            </a:extLst>
          </p:cNvPr>
          <p:cNvPicPr>
            <a:picLocks noChangeAspect="1"/>
          </p:cNvPicPr>
          <p:nvPr/>
        </p:nvPicPr>
        <p:blipFill rotWithShape="1">
          <a:blip r:embed="rId3"/>
          <a:srcRect l="28622" r="33178"/>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10" name="sketchy line">
            <a:extLst>
              <a:ext uri="{FF2B5EF4-FFF2-40B4-BE49-F238E27FC236}">
                <a16:creationId xmlns:a16="http://schemas.microsoft.com/office/drawing/2014/main" id="{F49775AF-8896-43EE-92C6-83497D6DC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2862" y="4409267"/>
            <a:ext cx="4243589" cy="18288"/>
          </a:xfrm>
          <a:custGeom>
            <a:avLst/>
            <a:gdLst>
              <a:gd name="connsiteX0" fmla="*/ 0 w 4243589"/>
              <a:gd name="connsiteY0" fmla="*/ 0 h 18288"/>
              <a:gd name="connsiteX1" fmla="*/ 563791 w 4243589"/>
              <a:gd name="connsiteY1" fmla="*/ 0 h 18288"/>
              <a:gd name="connsiteX2" fmla="*/ 1042710 w 4243589"/>
              <a:gd name="connsiteY2" fmla="*/ 0 h 18288"/>
              <a:gd name="connsiteX3" fmla="*/ 1564066 w 4243589"/>
              <a:gd name="connsiteY3" fmla="*/ 0 h 18288"/>
              <a:gd name="connsiteX4" fmla="*/ 2212729 w 4243589"/>
              <a:gd name="connsiteY4" fmla="*/ 0 h 18288"/>
              <a:gd name="connsiteX5" fmla="*/ 2776520 w 4243589"/>
              <a:gd name="connsiteY5" fmla="*/ 0 h 18288"/>
              <a:gd name="connsiteX6" fmla="*/ 3297875 w 4243589"/>
              <a:gd name="connsiteY6" fmla="*/ 0 h 18288"/>
              <a:gd name="connsiteX7" fmla="*/ 4243589 w 4243589"/>
              <a:gd name="connsiteY7" fmla="*/ 0 h 18288"/>
              <a:gd name="connsiteX8" fmla="*/ 4243589 w 4243589"/>
              <a:gd name="connsiteY8" fmla="*/ 18288 h 18288"/>
              <a:gd name="connsiteX9" fmla="*/ 3637362 w 4243589"/>
              <a:gd name="connsiteY9" fmla="*/ 18288 h 18288"/>
              <a:gd name="connsiteX10" fmla="*/ 3116007 w 4243589"/>
              <a:gd name="connsiteY10" fmla="*/ 18288 h 18288"/>
              <a:gd name="connsiteX11" fmla="*/ 2424908 w 4243589"/>
              <a:gd name="connsiteY11" fmla="*/ 18288 h 18288"/>
              <a:gd name="connsiteX12" fmla="*/ 1861117 w 4243589"/>
              <a:gd name="connsiteY12" fmla="*/ 18288 h 18288"/>
              <a:gd name="connsiteX13" fmla="*/ 1382198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62772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D5DE372-1B1C-CB90-F83A-1477A76D76F3}"/>
              </a:ext>
            </a:extLst>
          </p:cNvPr>
          <p:cNvSpPr>
            <a:spLocks noGrp="1"/>
          </p:cNvSpPr>
          <p:nvPr>
            <p:ph type="title"/>
          </p:nvPr>
        </p:nvSpPr>
        <p:spPr>
          <a:xfrm>
            <a:off x="640080" y="325369"/>
            <a:ext cx="4368602" cy="1956841"/>
          </a:xfrm>
        </p:spPr>
        <p:txBody>
          <a:bodyPr anchor="b">
            <a:normAutofit/>
          </a:bodyPr>
          <a:lstStyle/>
          <a:p>
            <a:r>
              <a:rPr lang="en-GB" sz="4200" dirty="0"/>
              <a:t>Malala Yousafzai – Human Rights Activist</a:t>
            </a:r>
          </a:p>
        </p:txBody>
      </p:sp>
      <p:sp>
        <p:nvSpPr>
          <p:cNvPr id="2057"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D38F3B2-773F-77A2-50BD-C85FE841C572}"/>
              </a:ext>
            </a:extLst>
          </p:cNvPr>
          <p:cNvSpPr>
            <a:spLocks noGrp="1"/>
          </p:cNvSpPr>
          <p:nvPr>
            <p:ph idx="1"/>
          </p:nvPr>
        </p:nvSpPr>
        <p:spPr>
          <a:xfrm>
            <a:off x="640080" y="2872899"/>
            <a:ext cx="4243589" cy="3604868"/>
          </a:xfrm>
        </p:spPr>
        <p:txBody>
          <a:bodyPr>
            <a:normAutofit fontScale="92500" lnSpcReduction="20000"/>
          </a:bodyPr>
          <a:lstStyle/>
          <a:p>
            <a:r>
              <a:rPr lang="en-NZ"/>
              <a:t>Gave a powerful speech welcoming guests and spectators to Birmingham – the city she calls her home, after fleeing the Taliban.</a:t>
            </a:r>
          </a:p>
          <a:p>
            <a:r>
              <a:rPr lang="en-NZ"/>
              <a:t>She said the young athletes competing at the Games are a reminder that “every child deserves the chance to reach her full potential and pursue her wildest dreams”.</a:t>
            </a:r>
          </a:p>
          <a:p>
            <a:endParaRPr lang="en-GB"/>
          </a:p>
        </p:txBody>
      </p:sp>
      <p:pic>
        <p:nvPicPr>
          <p:cNvPr id="2050" name="Picture 2" descr="Pakistani activist Malala Yousafzai addresses the crowd during the opening ceremony of the Birmingham 2022 Commonwealth Games at the Alexander Stadium, Birmingham. Picture date: Thursday July 28, 2022. PA Photo. See PA story COMMONWEALTH Ceremony. Photo credit should read: Davies Davies/PA Wire. RESTRICTIONS: Use subject to restrictions. Editorial use only, no commercial use without prior consent from rights holder.">
            <a:extLst>
              <a:ext uri="{FF2B5EF4-FFF2-40B4-BE49-F238E27FC236}">
                <a16:creationId xmlns:a16="http://schemas.microsoft.com/office/drawing/2014/main" id="{B9936C8B-2FD1-432F-A543-5119891533F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5773" r="27525"/>
          <a:stretch/>
        </p:blipFill>
        <p:spPr bwMode="auto">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7711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12E7CC5-C78B-4EBD-9565-3FA00FAA6C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3A4529A5-F675-429F-8044-01372BB134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7562008" cy="6858000"/>
          </a:xfrm>
          <a:custGeom>
            <a:avLst/>
            <a:gdLst>
              <a:gd name="connsiteX0" fmla="*/ 7529613 w 7529613"/>
              <a:gd name="connsiteY0" fmla="*/ 0 h 6858000"/>
              <a:gd name="connsiteX1" fmla="*/ 1222331 w 7529613"/>
              <a:gd name="connsiteY1" fmla="*/ 0 h 6858000"/>
              <a:gd name="connsiteX2" fmla="*/ 1126483 w 7529613"/>
              <a:gd name="connsiteY2" fmla="*/ 148742 h 6858000"/>
              <a:gd name="connsiteX3" fmla="*/ 767554 w 7529613"/>
              <a:gd name="connsiteY3" fmla="*/ 819975 h 6858000"/>
              <a:gd name="connsiteX4" fmla="*/ 742103 w 7529613"/>
              <a:gd name="connsiteY4" fmla="*/ 854514 h 6858000"/>
              <a:gd name="connsiteX5" fmla="*/ 785881 w 7529613"/>
              <a:gd name="connsiteY5" fmla="*/ 750263 h 6858000"/>
              <a:gd name="connsiteX6" fmla="*/ 978978 w 7529613"/>
              <a:gd name="connsiteY6" fmla="*/ 331786 h 6858000"/>
              <a:gd name="connsiteX7" fmla="*/ 1155717 w 7529613"/>
              <a:gd name="connsiteY7" fmla="*/ 0 h 6858000"/>
              <a:gd name="connsiteX8" fmla="*/ 1098249 w 7529613"/>
              <a:gd name="connsiteY8" fmla="*/ 0 h 6858000"/>
              <a:gd name="connsiteX9" fmla="*/ 991458 w 7529613"/>
              <a:gd name="connsiteY9" fmla="*/ 196614 h 6858000"/>
              <a:gd name="connsiteX10" fmla="*/ 493941 w 7529613"/>
              <a:gd name="connsiteY10" fmla="*/ 1371196 h 6858000"/>
              <a:gd name="connsiteX11" fmla="*/ 46485 w 7529613"/>
              <a:gd name="connsiteY11" fmla="*/ 3331516 h 6858000"/>
              <a:gd name="connsiteX12" fmla="*/ 12252 w 7529613"/>
              <a:gd name="connsiteY12" fmla="*/ 4357388 h 6858000"/>
              <a:gd name="connsiteX13" fmla="*/ 170821 w 7529613"/>
              <a:gd name="connsiteY13" fmla="*/ 5552906 h 6858000"/>
              <a:gd name="connsiteX14" fmla="*/ 537265 w 7529613"/>
              <a:gd name="connsiteY14" fmla="*/ 6828295 h 6858000"/>
              <a:gd name="connsiteX15" fmla="*/ 549692 w 7529613"/>
              <a:gd name="connsiteY15" fmla="*/ 6858000 h 6858000"/>
              <a:gd name="connsiteX16" fmla="*/ 602234 w 7529613"/>
              <a:gd name="connsiteY16" fmla="*/ 6858000 h 6858000"/>
              <a:gd name="connsiteX17" fmla="*/ 595414 w 7529613"/>
              <a:gd name="connsiteY17" fmla="*/ 6841549 h 6858000"/>
              <a:gd name="connsiteX18" fmla="*/ 364260 w 7529613"/>
              <a:gd name="connsiteY18" fmla="*/ 6142729 h 6858000"/>
              <a:gd name="connsiteX19" fmla="*/ 213071 w 7529613"/>
              <a:gd name="connsiteY19" fmla="*/ 5513923 h 6858000"/>
              <a:gd name="connsiteX20" fmla="*/ 211290 w 7529613"/>
              <a:gd name="connsiteY20" fmla="*/ 5480401 h 6858000"/>
              <a:gd name="connsiteX21" fmla="*/ 311446 w 7529613"/>
              <a:gd name="connsiteY21" fmla="*/ 5830359 h 6858000"/>
              <a:gd name="connsiteX22" fmla="*/ 622963 w 7529613"/>
              <a:gd name="connsiteY22" fmla="*/ 6670527 h 6858000"/>
              <a:gd name="connsiteX23" fmla="*/ 710464 w 7529613"/>
              <a:gd name="connsiteY23" fmla="*/ 6858000 h 6858000"/>
              <a:gd name="connsiteX24" fmla="*/ 7529613 w 7529613"/>
              <a:gd name="connsiteY2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529613" h="6858000">
                <a:moveTo>
                  <a:pt x="7529613" y="0"/>
                </a:moveTo>
                <a:lnTo>
                  <a:pt x="1222331" y="0"/>
                </a:lnTo>
                <a:lnTo>
                  <a:pt x="1126483" y="148742"/>
                </a:lnTo>
                <a:cubicBezTo>
                  <a:pt x="995323" y="365513"/>
                  <a:pt x="876174" y="589569"/>
                  <a:pt x="767554" y="819975"/>
                </a:cubicBezTo>
                <a:cubicBezTo>
                  <a:pt x="762210" y="833492"/>
                  <a:pt x="753441" y="845393"/>
                  <a:pt x="742103" y="854514"/>
                </a:cubicBezTo>
                <a:cubicBezTo>
                  <a:pt x="756737" y="819849"/>
                  <a:pt x="770991" y="784928"/>
                  <a:pt x="785881" y="750263"/>
                </a:cubicBezTo>
                <a:cubicBezTo>
                  <a:pt x="846713" y="608712"/>
                  <a:pt x="910948" y="469145"/>
                  <a:pt x="978978" y="331786"/>
                </a:cubicBezTo>
                <a:lnTo>
                  <a:pt x="1155717" y="0"/>
                </a:lnTo>
                <a:lnTo>
                  <a:pt x="1098249" y="0"/>
                </a:lnTo>
                <a:lnTo>
                  <a:pt x="991458" y="196614"/>
                </a:lnTo>
                <a:cubicBezTo>
                  <a:pt x="797017" y="573253"/>
                  <a:pt x="633548" y="966066"/>
                  <a:pt x="493941" y="1371196"/>
                </a:cubicBezTo>
                <a:cubicBezTo>
                  <a:pt x="276630" y="2007265"/>
                  <a:pt x="126659" y="2664286"/>
                  <a:pt x="46485" y="3331516"/>
                </a:cubicBezTo>
                <a:cubicBezTo>
                  <a:pt x="4488" y="3672965"/>
                  <a:pt x="-14219" y="4013908"/>
                  <a:pt x="12252" y="4357388"/>
                </a:cubicBezTo>
                <a:cubicBezTo>
                  <a:pt x="43558" y="4758899"/>
                  <a:pt x="90773" y="5157998"/>
                  <a:pt x="170821" y="5552906"/>
                </a:cubicBezTo>
                <a:cubicBezTo>
                  <a:pt x="259109" y="5988893"/>
                  <a:pt x="378967" y="6414594"/>
                  <a:pt x="537265" y="6828295"/>
                </a:cubicBezTo>
                <a:lnTo>
                  <a:pt x="549692" y="6858000"/>
                </a:lnTo>
                <a:lnTo>
                  <a:pt x="602234" y="6858000"/>
                </a:lnTo>
                <a:lnTo>
                  <a:pt x="595414" y="6841549"/>
                </a:lnTo>
                <a:cubicBezTo>
                  <a:pt x="507884" y="6614016"/>
                  <a:pt x="431296" y="6380817"/>
                  <a:pt x="364260" y="6142729"/>
                </a:cubicBezTo>
                <a:cubicBezTo>
                  <a:pt x="305974" y="5935370"/>
                  <a:pt x="262958" y="5723695"/>
                  <a:pt x="213071" y="5513923"/>
                </a:cubicBezTo>
                <a:cubicBezTo>
                  <a:pt x="211892" y="5502788"/>
                  <a:pt x="211299" y="5491601"/>
                  <a:pt x="211290" y="5480401"/>
                </a:cubicBezTo>
                <a:cubicBezTo>
                  <a:pt x="247814" y="5607635"/>
                  <a:pt x="276958" y="5719759"/>
                  <a:pt x="311446" y="5830359"/>
                </a:cubicBezTo>
                <a:cubicBezTo>
                  <a:pt x="401357" y="6118381"/>
                  <a:pt x="505060" y="6398531"/>
                  <a:pt x="622963" y="6670527"/>
                </a:cubicBezTo>
                <a:lnTo>
                  <a:pt x="710464" y="6858000"/>
                </a:lnTo>
                <a:lnTo>
                  <a:pt x="7529613" y="6858000"/>
                </a:lnTo>
                <a:close/>
              </a:path>
            </a:pathLst>
          </a:custGeom>
          <a:solidFill>
            <a:schemeClr val="accent2"/>
          </a:solidFill>
          <a:ln w="685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FAAA63D2-A095-54E1-6078-974B13CA5E79}"/>
              </a:ext>
            </a:extLst>
          </p:cNvPr>
          <p:cNvSpPr>
            <a:spLocks noGrp="1"/>
          </p:cNvSpPr>
          <p:nvPr>
            <p:ph type="title"/>
          </p:nvPr>
        </p:nvSpPr>
        <p:spPr>
          <a:xfrm>
            <a:off x="648037" y="1298448"/>
            <a:ext cx="5895178" cy="4099642"/>
          </a:xfrm>
        </p:spPr>
        <p:txBody>
          <a:bodyPr vert="horz" lIns="91440" tIns="45720" rIns="91440" bIns="45720" rtlCol="0" anchor="b">
            <a:normAutofit/>
          </a:bodyPr>
          <a:lstStyle/>
          <a:p>
            <a:r>
              <a:rPr lang="en-US" sz="5600" kern="1200" dirty="0">
                <a:solidFill>
                  <a:srgbClr val="FFFFFF"/>
                </a:solidFill>
                <a:latin typeface="+mj-lt"/>
                <a:ea typeface="+mj-ea"/>
                <a:cs typeface="+mj-cs"/>
              </a:rPr>
              <a:t>More to be done to bring true equality to the Commonwealth Games!</a:t>
            </a:r>
          </a:p>
        </p:txBody>
      </p:sp>
      <p:sp>
        <p:nvSpPr>
          <p:cNvPr id="3" name="Text Placeholder 2">
            <a:extLst>
              <a:ext uri="{FF2B5EF4-FFF2-40B4-BE49-F238E27FC236}">
                <a16:creationId xmlns:a16="http://schemas.microsoft.com/office/drawing/2014/main" id="{811A7DEC-4D89-6596-84A0-060D48D845D4}"/>
              </a:ext>
            </a:extLst>
          </p:cNvPr>
          <p:cNvSpPr>
            <a:spLocks noGrp="1"/>
          </p:cNvSpPr>
          <p:nvPr>
            <p:ph type="body" idx="1"/>
          </p:nvPr>
        </p:nvSpPr>
        <p:spPr>
          <a:xfrm>
            <a:off x="7825072" y="753905"/>
            <a:ext cx="3505200" cy="5104338"/>
          </a:xfrm>
        </p:spPr>
        <p:txBody>
          <a:bodyPr vert="horz" lIns="91440" tIns="45720" rIns="91440" bIns="45720" rtlCol="0" anchor="b">
            <a:normAutofit/>
          </a:bodyPr>
          <a:lstStyle/>
          <a:p>
            <a:pPr marL="285750" indent="-285750">
              <a:buFont typeface="Arial" panose="020B0604020202020204" pitchFamily="34" charset="0"/>
              <a:buChar char="•"/>
            </a:pPr>
            <a:r>
              <a:rPr lang="en-US" sz="1800" kern="1200" dirty="0">
                <a:solidFill>
                  <a:schemeClr val="tx1"/>
                </a:solidFill>
                <a:latin typeface="+mn-lt"/>
                <a:ea typeface="+mn-ea"/>
                <a:cs typeface="+mn-cs"/>
              </a:rPr>
              <a:t>Only 7% of Chairs and Presidents in Olympic and Paralympic sport are women.</a:t>
            </a:r>
          </a:p>
          <a:p>
            <a:pPr marL="285750" indent="-285750">
              <a:buFont typeface="Arial" panose="020B0604020202020204" pitchFamily="34" charset="0"/>
              <a:buChar char="•"/>
            </a:pPr>
            <a:r>
              <a:rPr lang="en-US" sz="1800" kern="1200" dirty="0">
                <a:solidFill>
                  <a:schemeClr val="tx1"/>
                </a:solidFill>
                <a:latin typeface="+mn-lt"/>
                <a:ea typeface="+mn-ea"/>
                <a:cs typeface="+mn-cs"/>
              </a:rPr>
              <a:t>According to Forbes, only one of the top 50 highest paid athletes in 2020 was a woman.</a:t>
            </a:r>
          </a:p>
          <a:p>
            <a:pPr marL="285750" indent="-285750">
              <a:buFont typeface="Arial" panose="020B0604020202020204" pitchFamily="34" charset="0"/>
              <a:buChar char="•"/>
            </a:pPr>
            <a:r>
              <a:rPr lang="en-US" sz="1800" kern="1200" dirty="0">
                <a:solidFill>
                  <a:schemeClr val="tx1"/>
                </a:solidFill>
                <a:latin typeface="+mn-lt"/>
                <a:ea typeface="+mn-ea"/>
                <a:cs typeface="+mn-cs"/>
              </a:rPr>
              <a:t>In 2018 the Lancet Global Health found that more than a quarter of adults globally are insufficiently physically active and across most countries, women are less active than men,  which means that millions of women globally are missing out on the physical health, mental health and social rewards of taking part in sport and activity.</a:t>
            </a:r>
          </a:p>
          <a:p>
            <a:pPr marL="285750" indent="-285750">
              <a:buFont typeface="Arial" panose="020B0604020202020204" pitchFamily="34" charset="0"/>
              <a:buChar char="•"/>
            </a:pPr>
            <a:endParaRPr lang="en-US" sz="1800" kern="1200" dirty="0">
              <a:solidFill>
                <a:schemeClr val="tx1"/>
              </a:solidFill>
              <a:latin typeface="+mn-lt"/>
              <a:ea typeface="+mn-ea"/>
              <a:cs typeface="+mn-cs"/>
            </a:endParaRPr>
          </a:p>
        </p:txBody>
      </p:sp>
      <p:sp>
        <p:nvSpPr>
          <p:cNvPr id="12" name="sketch line 1">
            <a:extLst>
              <a:ext uri="{FF2B5EF4-FFF2-40B4-BE49-F238E27FC236}">
                <a16:creationId xmlns:a16="http://schemas.microsoft.com/office/drawing/2014/main" id="{32C5B66D-E390-4A14-AB60-69626CBF29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199" y="5626353"/>
            <a:ext cx="4243589" cy="18288"/>
          </a:xfrm>
          <a:custGeom>
            <a:avLst/>
            <a:gdLst>
              <a:gd name="connsiteX0" fmla="*/ 0 w 4243589"/>
              <a:gd name="connsiteY0" fmla="*/ 0 h 18288"/>
              <a:gd name="connsiteX1" fmla="*/ 563791 w 4243589"/>
              <a:gd name="connsiteY1" fmla="*/ 0 h 18288"/>
              <a:gd name="connsiteX2" fmla="*/ 1042710 w 4243589"/>
              <a:gd name="connsiteY2" fmla="*/ 0 h 18288"/>
              <a:gd name="connsiteX3" fmla="*/ 1564066 w 4243589"/>
              <a:gd name="connsiteY3" fmla="*/ 0 h 18288"/>
              <a:gd name="connsiteX4" fmla="*/ 2212729 w 4243589"/>
              <a:gd name="connsiteY4" fmla="*/ 0 h 18288"/>
              <a:gd name="connsiteX5" fmla="*/ 2776520 w 4243589"/>
              <a:gd name="connsiteY5" fmla="*/ 0 h 18288"/>
              <a:gd name="connsiteX6" fmla="*/ 3297875 w 4243589"/>
              <a:gd name="connsiteY6" fmla="*/ 0 h 18288"/>
              <a:gd name="connsiteX7" fmla="*/ 4243589 w 4243589"/>
              <a:gd name="connsiteY7" fmla="*/ 0 h 18288"/>
              <a:gd name="connsiteX8" fmla="*/ 4243589 w 4243589"/>
              <a:gd name="connsiteY8" fmla="*/ 18288 h 18288"/>
              <a:gd name="connsiteX9" fmla="*/ 3637362 w 4243589"/>
              <a:gd name="connsiteY9" fmla="*/ 18288 h 18288"/>
              <a:gd name="connsiteX10" fmla="*/ 3116007 w 4243589"/>
              <a:gd name="connsiteY10" fmla="*/ 18288 h 18288"/>
              <a:gd name="connsiteX11" fmla="*/ 2424908 w 4243589"/>
              <a:gd name="connsiteY11" fmla="*/ 18288 h 18288"/>
              <a:gd name="connsiteX12" fmla="*/ 1861117 w 4243589"/>
              <a:gd name="connsiteY12" fmla="*/ 18288 h 18288"/>
              <a:gd name="connsiteX13" fmla="*/ 1382198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sketch line">
            <a:extLst>
              <a:ext uri="{FF2B5EF4-FFF2-40B4-BE49-F238E27FC236}">
                <a16:creationId xmlns:a16="http://schemas.microsoft.com/office/drawing/2014/main" id="{646273DA-F933-4D17-A5FE-B1EF87FD7A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0653" y="5626353"/>
            <a:ext cx="3479619" cy="18288"/>
          </a:xfrm>
          <a:custGeom>
            <a:avLst/>
            <a:gdLst>
              <a:gd name="connsiteX0" fmla="*/ 0 w 3479619"/>
              <a:gd name="connsiteY0" fmla="*/ 0 h 18288"/>
              <a:gd name="connsiteX1" fmla="*/ 661128 w 3479619"/>
              <a:gd name="connsiteY1" fmla="*/ 0 h 18288"/>
              <a:gd name="connsiteX2" fmla="*/ 1357051 w 3479619"/>
              <a:gd name="connsiteY2" fmla="*/ 0 h 18288"/>
              <a:gd name="connsiteX3" fmla="*/ 2087771 w 3479619"/>
              <a:gd name="connsiteY3" fmla="*/ 0 h 18288"/>
              <a:gd name="connsiteX4" fmla="*/ 2818491 w 3479619"/>
              <a:gd name="connsiteY4" fmla="*/ 0 h 18288"/>
              <a:gd name="connsiteX5" fmla="*/ 3479619 w 3479619"/>
              <a:gd name="connsiteY5" fmla="*/ 0 h 18288"/>
              <a:gd name="connsiteX6" fmla="*/ 3479619 w 3479619"/>
              <a:gd name="connsiteY6" fmla="*/ 18288 h 18288"/>
              <a:gd name="connsiteX7" fmla="*/ 2714103 w 3479619"/>
              <a:gd name="connsiteY7" fmla="*/ 18288 h 18288"/>
              <a:gd name="connsiteX8" fmla="*/ 1948587 w 3479619"/>
              <a:gd name="connsiteY8" fmla="*/ 18288 h 18288"/>
              <a:gd name="connsiteX9" fmla="*/ 1252663 w 3479619"/>
              <a:gd name="connsiteY9" fmla="*/ 18288 h 18288"/>
              <a:gd name="connsiteX10" fmla="*/ 0 w 3479619"/>
              <a:gd name="connsiteY10" fmla="*/ 18288 h 18288"/>
              <a:gd name="connsiteX11" fmla="*/ 0 w 3479619"/>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9619" h="18288" fill="none" extrusionOk="0">
                <a:moveTo>
                  <a:pt x="0" y="0"/>
                </a:moveTo>
                <a:cubicBezTo>
                  <a:pt x="178395" y="-3637"/>
                  <a:pt x="368619" y="-28254"/>
                  <a:pt x="661128" y="0"/>
                </a:cubicBezTo>
                <a:cubicBezTo>
                  <a:pt x="953637" y="28254"/>
                  <a:pt x="1022982" y="-4416"/>
                  <a:pt x="1357051" y="0"/>
                </a:cubicBezTo>
                <a:cubicBezTo>
                  <a:pt x="1691120" y="4416"/>
                  <a:pt x="1729558" y="27777"/>
                  <a:pt x="2087771" y="0"/>
                </a:cubicBezTo>
                <a:cubicBezTo>
                  <a:pt x="2445984" y="-27777"/>
                  <a:pt x="2592094" y="4429"/>
                  <a:pt x="2818491" y="0"/>
                </a:cubicBezTo>
                <a:cubicBezTo>
                  <a:pt x="3044888" y="-4429"/>
                  <a:pt x="3204567" y="26471"/>
                  <a:pt x="3479619" y="0"/>
                </a:cubicBezTo>
                <a:cubicBezTo>
                  <a:pt x="3478910" y="8157"/>
                  <a:pt x="3479206" y="12125"/>
                  <a:pt x="3479619" y="18288"/>
                </a:cubicBezTo>
                <a:cubicBezTo>
                  <a:pt x="3315855" y="-2963"/>
                  <a:pt x="3094885" y="26965"/>
                  <a:pt x="2714103" y="18288"/>
                </a:cubicBezTo>
                <a:cubicBezTo>
                  <a:pt x="2333321" y="9611"/>
                  <a:pt x="2260528" y="-15335"/>
                  <a:pt x="1948587" y="18288"/>
                </a:cubicBezTo>
                <a:cubicBezTo>
                  <a:pt x="1636646" y="51911"/>
                  <a:pt x="1489816" y="46369"/>
                  <a:pt x="1252663" y="18288"/>
                </a:cubicBezTo>
                <a:cubicBezTo>
                  <a:pt x="1015510" y="-9793"/>
                  <a:pt x="519812" y="-12177"/>
                  <a:pt x="0" y="18288"/>
                </a:cubicBezTo>
                <a:cubicBezTo>
                  <a:pt x="-46" y="12483"/>
                  <a:pt x="-203" y="6491"/>
                  <a:pt x="0" y="0"/>
                </a:cubicBezTo>
                <a:close/>
              </a:path>
              <a:path w="3479619" h="18288" stroke="0" extrusionOk="0">
                <a:moveTo>
                  <a:pt x="0" y="0"/>
                </a:moveTo>
                <a:cubicBezTo>
                  <a:pt x="326045" y="25020"/>
                  <a:pt x="425411" y="-17676"/>
                  <a:pt x="661128" y="0"/>
                </a:cubicBezTo>
                <a:cubicBezTo>
                  <a:pt x="896845" y="17676"/>
                  <a:pt x="1124825" y="1478"/>
                  <a:pt x="1252663" y="0"/>
                </a:cubicBezTo>
                <a:cubicBezTo>
                  <a:pt x="1380502" y="-1478"/>
                  <a:pt x="1694914" y="11788"/>
                  <a:pt x="2018179" y="0"/>
                </a:cubicBezTo>
                <a:cubicBezTo>
                  <a:pt x="2341444" y="-11788"/>
                  <a:pt x="2451167" y="12596"/>
                  <a:pt x="2679307" y="0"/>
                </a:cubicBezTo>
                <a:cubicBezTo>
                  <a:pt x="2907447" y="-12596"/>
                  <a:pt x="3094555" y="23821"/>
                  <a:pt x="3479619" y="0"/>
                </a:cubicBezTo>
                <a:cubicBezTo>
                  <a:pt x="3479355" y="4493"/>
                  <a:pt x="3480003" y="9472"/>
                  <a:pt x="3479619" y="18288"/>
                </a:cubicBezTo>
                <a:cubicBezTo>
                  <a:pt x="3311729" y="36782"/>
                  <a:pt x="3015946" y="7938"/>
                  <a:pt x="2783695" y="18288"/>
                </a:cubicBezTo>
                <a:cubicBezTo>
                  <a:pt x="2551444" y="28638"/>
                  <a:pt x="2398767" y="-13940"/>
                  <a:pt x="2018179" y="18288"/>
                </a:cubicBezTo>
                <a:cubicBezTo>
                  <a:pt x="1637591" y="50516"/>
                  <a:pt x="1634873" y="-6356"/>
                  <a:pt x="1426644" y="18288"/>
                </a:cubicBezTo>
                <a:cubicBezTo>
                  <a:pt x="1218415" y="42932"/>
                  <a:pt x="1006973" y="4094"/>
                  <a:pt x="730720" y="18288"/>
                </a:cubicBezTo>
                <a:cubicBezTo>
                  <a:pt x="454467" y="32482"/>
                  <a:pt x="291313" y="3910"/>
                  <a:pt x="0" y="18288"/>
                </a:cubicBezTo>
                <a:cubicBezTo>
                  <a:pt x="843" y="9577"/>
                  <a:pt x="371" y="690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808562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213</Words>
  <Application>Microsoft Macintosh PowerPoint</Application>
  <PresentationFormat>Widescreen</PresentationFormat>
  <Paragraphs>10</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Female Representation </vt:lpstr>
      <vt:lpstr>Birmingham 2022 is the first major multi-sport event in history to award more medals to women than men, while the debut of women’s T20 cricket has proved one of the success stories of the competition so far.  </vt:lpstr>
      <vt:lpstr>Malala Yousafzai – Human Rights Activist</vt:lpstr>
      <vt:lpstr>More to be done to bring true equality to the Commonwealth Games!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Female Representation </dc:title>
  <dc:creator>Shams Al-Chalabi</dc:creator>
  <cp:lastModifiedBy>Shams Al-Chalabi</cp:lastModifiedBy>
  <cp:revision>3</cp:revision>
  <dcterms:created xsi:type="dcterms:W3CDTF">2022-09-08T03:23:05Z</dcterms:created>
  <dcterms:modified xsi:type="dcterms:W3CDTF">2022-09-08T03:59:17Z</dcterms:modified>
</cp:coreProperties>
</file>