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4" r:id="rId3"/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 txBox="1"/>
          <p:nvPr>
            <p:ph idx="1" type="body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3:notes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5" name="Google Shape;55;p13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3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idx="1"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2" name="Google Shape;82;p21"/>
          <p:cNvSpPr txBox="1"/>
          <p:nvPr>
            <p:ph idx="3"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7" name="Google Shape;87;p22"/>
          <p:cNvSpPr txBox="1"/>
          <p:nvPr>
            <p:ph idx="3"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1" name="Google Shape;91;p23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2" name="Google Shape;92;p23"/>
          <p:cNvSpPr txBox="1"/>
          <p:nvPr>
            <p:ph idx="3"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6" name="Google Shape;96;p24"/>
          <p:cNvSpPr txBox="1"/>
          <p:nvPr>
            <p:ph idx="2"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Google Shape;100;p25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Google Shape;101;p25"/>
          <p:cNvSpPr txBox="1"/>
          <p:nvPr>
            <p:ph idx="3"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Google Shape;102;p25"/>
          <p:cNvSpPr txBox="1"/>
          <p:nvPr>
            <p:ph idx="4"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6" name="Google Shape;106;p26"/>
          <p:cNvSpPr txBox="1"/>
          <p:nvPr>
            <p:ph idx="2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7" name="Google Shape;107;p26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3" name="Google Shape;123;p30"/>
          <p:cNvSpPr txBox="1"/>
          <p:nvPr>
            <p:ph idx="1"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6" name="Google Shape;126;p31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>
            <p:ph idx="1"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3" name="Google Shape;133;p34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4" name="Google Shape;134;p34"/>
          <p:cNvSpPr txBox="1"/>
          <p:nvPr>
            <p:ph idx="2"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5" name="Google Shape;135;p34"/>
          <p:cNvSpPr txBox="1"/>
          <p:nvPr>
            <p:ph idx="3"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8" name="Google Shape;138;p35"/>
          <p:cNvSpPr txBox="1"/>
          <p:nvPr>
            <p:ph idx="1"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9" name="Google Shape;139;p35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0" name="Google Shape;140;p35"/>
          <p:cNvSpPr txBox="1"/>
          <p:nvPr>
            <p:ph idx="3"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3" name="Google Shape;143;p36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4" name="Google Shape;144;p36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5" name="Google Shape;145;p36"/>
          <p:cNvSpPr txBox="1"/>
          <p:nvPr>
            <p:ph idx="3"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8" name="Google Shape;148;p37"/>
          <p:cNvSpPr txBox="1"/>
          <p:nvPr>
            <p:ph idx="1"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9" name="Google Shape;149;p37"/>
          <p:cNvSpPr txBox="1"/>
          <p:nvPr>
            <p:ph idx="2"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2" name="Google Shape;152;p38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3" name="Google Shape;153;p38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4" name="Google Shape;154;p38"/>
          <p:cNvSpPr txBox="1"/>
          <p:nvPr>
            <p:ph idx="3"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5" name="Google Shape;155;p38"/>
          <p:cNvSpPr txBox="1"/>
          <p:nvPr>
            <p:ph idx="4"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8" name="Google Shape;158;p39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9" name="Google Shape;159;p39"/>
          <p:cNvSpPr txBox="1"/>
          <p:nvPr>
            <p:ph idx="2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0" name="Google Shape;160;p39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39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422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2" name="Google Shape;112;p27"/>
          <p:cNvSpPr txBox="1"/>
          <p:nvPr>
            <p:ph idx="2"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3" name="Google Shape;113;p27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4" name="Google Shape;114;p27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3.png"/><Relationship Id="rId13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Relationship Id="rId15" Type="http://schemas.openxmlformats.org/officeDocument/2006/relationships/image" Target="../media/image16.png"/><Relationship Id="rId14" Type="http://schemas.openxmlformats.org/officeDocument/2006/relationships/image" Target="../media/image17.png"/><Relationship Id="rId17" Type="http://schemas.openxmlformats.org/officeDocument/2006/relationships/image" Target="../media/image8.png"/><Relationship Id="rId16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18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/>
          <p:nvPr/>
        </p:nvSpPr>
        <p:spPr>
          <a:xfrm>
            <a:off x="179640" y="1665360"/>
            <a:ext cx="5688360" cy="197568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¿Qué hay?</a:t>
            </a:r>
            <a:br>
              <a:rPr b="0" lang="en-US" sz="5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Objetivo;</a:t>
            </a:r>
            <a:b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describe your own town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0"/>
          <p:cNvSpPr/>
          <p:nvPr/>
        </p:nvSpPr>
        <p:spPr>
          <a:xfrm>
            <a:off x="2267640" y="4274640"/>
            <a:ext cx="6600600" cy="2070360"/>
          </a:xfrm>
          <a:prstGeom prst="rect">
            <a:avLst/>
          </a:prstGeom>
          <a:noFill/>
          <a:ln cap="rnd" cmpd="sng" w="50750">
            <a:solidFill>
              <a:srgbClr val="0070C0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be able to talk about your town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SHOULD be able to understand a longer text in Spanish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COULD use vocabulary from previous topics to extend your work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40" y="176760"/>
            <a:ext cx="1296000" cy="130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6360" y="1052640"/>
            <a:ext cx="2016000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640" y="4437000"/>
            <a:ext cx="1584000" cy="15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/>
          <p:nvPr/>
        </p:nvSpPr>
        <p:spPr>
          <a:xfrm>
            <a:off x="1813680" y="637200"/>
            <a:ext cx="5184360" cy="1079640"/>
          </a:xfrm>
          <a:custGeom>
            <a:rect b="b" l="l" r="r" t="t"/>
            <a:pathLst>
              <a:path extrusionOk="0" h="3001" w="144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902" y="3000"/>
                </a:lnTo>
                <a:cubicBezTo>
                  <a:pt x="14152" y="3000"/>
                  <a:pt x="14402" y="2750"/>
                  <a:pt x="14402" y="2500"/>
                </a:cubicBezTo>
                <a:lnTo>
                  <a:pt x="14402" y="500"/>
                </a:lnTo>
                <a:cubicBezTo>
                  <a:pt x="14402" y="250"/>
                  <a:pt x="14152" y="0"/>
                  <a:pt x="139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9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h_sp_t_l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1520" y="2277000"/>
            <a:ext cx="2308320" cy="287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0"/>
          <p:cNvSpPr/>
          <p:nvPr/>
        </p:nvSpPr>
        <p:spPr>
          <a:xfrm>
            <a:off x="2339640" y="637200"/>
            <a:ext cx="4248000" cy="1079640"/>
          </a:xfrm>
          <a:custGeom>
            <a:rect b="b" l="l" r="r" t="t"/>
            <a:pathLst>
              <a:path extrusionOk="0" h="3001" w="11801">
                <a:moveTo>
                  <a:pt x="499" y="0"/>
                </a:moveTo>
                <a:cubicBezTo>
                  <a:pt x="249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49" y="3000"/>
                  <a:pt x="499" y="3000"/>
                </a:cubicBezTo>
                <a:lnTo>
                  <a:pt x="11300" y="3000"/>
                </a:lnTo>
                <a:cubicBezTo>
                  <a:pt x="11550" y="3000"/>
                  <a:pt x="11800" y="2750"/>
                  <a:pt x="11800" y="2500"/>
                </a:cubicBezTo>
                <a:lnTo>
                  <a:pt x="11800" y="500"/>
                </a:lnTo>
                <a:cubicBezTo>
                  <a:pt x="11800" y="250"/>
                  <a:pt x="11550" y="0"/>
                  <a:pt x="11300" y="0"/>
                </a:cubicBezTo>
                <a:lnTo>
                  <a:pt x="499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50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c_st_ll_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7960" y="1989000"/>
            <a:ext cx="3220200" cy="289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1"/>
          <p:cNvSpPr/>
          <p:nvPr/>
        </p:nvSpPr>
        <p:spPr>
          <a:xfrm>
            <a:off x="1813680" y="637200"/>
            <a:ext cx="5184360" cy="1079640"/>
          </a:xfrm>
          <a:custGeom>
            <a:rect b="b" l="l" r="r" t="t"/>
            <a:pathLst>
              <a:path extrusionOk="0" h="3001" w="144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902" y="3000"/>
                </a:lnTo>
                <a:cubicBezTo>
                  <a:pt x="14152" y="3000"/>
                  <a:pt x="14402" y="2750"/>
                  <a:pt x="14402" y="2500"/>
                </a:cubicBezTo>
                <a:lnTo>
                  <a:pt x="14402" y="500"/>
                </a:lnTo>
                <a:cubicBezTo>
                  <a:pt x="14402" y="250"/>
                  <a:pt x="14152" y="0"/>
                  <a:pt x="139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51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m_s_ 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3640" y="2277000"/>
            <a:ext cx="3742920" cy="254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2"/>
          <p:cNvSpPr/>
          <p:nvPr/>
        </p:nvSpPr>
        <p:spPr>
          <a:xfrm>
            <a:off x="1259640" y="637200"/>
            <a:ext cx="6408360" cy="1079640"/>
          </a:xfrm>
          <a:custGeom>
            <a:rect b="b" l="l" r="r" t="t"/>
            <a:pathLst>
              <a:path extrusionOk="0" h="3001" w="178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7302" y="3000"/>
                </a:lnTo>
                <a:cubicBezTo>
                  <a:pt x="17552" y="3000"/>
                  <a:pt x="17802" y="2750"/>
                  <a:pt x="17802" y="2500"/>
                </a:cubicBezTo>
                <a:lnTo>
                  <a:pt x="17802" y="500"/>
                </a:lnTo>
                <a:cubicBezTo>
                  <a:pt x="17802" y="250"/>
                  <a:pt x="17552" y="0"/>
                  <a:pt x="173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52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p_l_d_p_rt_v_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3720" y="2493000"/>
            <a:ext cx="3028680" cy="249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/>
          <p:nvPr/>
        </p:nvSpPr>
        <p:spPr>
          <a:xfrm>
            <a:off x="1813680" y="637200"/>
            <a:ext cx="5184360" cy="1079640"/>
          </a:xfrm>
          <a:custGeom>
            <a:rect b="b" l="l" r="r" t="t"/>
            <a:pathLst>
              <a:path extrusionOk="0" h="3001" w="144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902" y="3000"/>
                </a:lnTo>
                <a:cubicBezTo>
                  <a:pt x="14152" y="3000"/>
                  <a:pt x="14402" y="2750"/>
                  <a:pt x="14402" y="2500"/>
                </a:cubicBezTo>
                <a:lnTo>
                  <a:pt x="14402" y="500"/>
                </a:lnTo>
                <a:cubicBezTo>
                  <a:pt x="14402" y="250"/>
                  <a:pt x="14152" y="0"/>
                  <a:pt x="139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3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m_rc_d_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3600" y="2493000"/>
            <a:ext cx="3000600" cy="224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/>
          <p:nvPr/>
        </p:nvSpPr>
        <p:spPr>
          <a:xfrm>
            <a:off x="1979640" y="637200"/>
            <a:ext cx="4896360" cy="1079640"/>
          </a:xfrm>
          <a:custGeom>
            <a:rect b="b" l="l" r="r" t="t"/>
            <a:pathLst>
              <a:path extrusionOk="0" h="3001" w="136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102" y="3000"/>
                </a:lnTo>
                <a:cubicBezTo>
                  <a:pt x="13352" y="3000"/>
                  <a:pt x="13602" y="2750"/>
                  <a:pt x="13602" y="2500"/>
                </a:cubicBezTo>
                <a:lnTo>
                  <a:pt x="13602" y="500"/>
                </a:lnTo>
                <a:cubicBezTo>
                  <a:pt x="13602" y="250"/>
                  <a:pt x="13352" y="0"/>
                  <a:pt x="131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54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p_rq_ 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205000"/>
            <a:ext cx="3672000" cy="292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/>
          <p:nvPr/>
        </p:nvSpPr>
        <p:spPr>
          <a:xfrm>
            <a:off x="1979640" y="637200"/>
            <a:ext cx="4896360" cy="1079640"/>
          </a:xfrm>
          <a:custGeom>
            <a:rect b="b" l="l" r="r" t="t"/>
            <a:pathLst>
              <a:path extrusionOk="0" h="3001" w="136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102" y="3000"/>
                </a:lnTo>
                <a:cubicBezTo>
                  <a:pt x="13352" y="3000"/>
                  <a:pt x="13602" y="2750"/>
                  <a:pt x="13602" y="2500"/>
                </a:cubicBezTo>
                <a:lnTo>
                  <a:pt x="13602" y="500"/>
                </a:lnTo>
                <a:cubicBezTo>
                  <a:pt x="13602" y="250"/>
                  <a:pt x="13352" y="0"/>
                  <a:pt x="131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5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c_n_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6360" y="2191320"/>
            <a:ext cx="2903400" cy="317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6"/>
          <p:cNvSpPr/>
          <p:nvPr/>
        </p:nvSpPr>
        <p:spPr>
          <a:xfrm>
            <a:off x="1115640" y="637200"/>
            <a:ext cx="6696360" cy="1079640"/>
          </a:xfrm>
          <a:custGeom>
            <a:rect b="b" l="l" r="r" t="t"/>
            <a:pathLst>
              <a:path extrusionOk="0" h="3001" w="186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8102" y="3000"/>
                </a:lnTo>
                <a:cubicBezTo>
                  <a:pt x="18352" y="3000"/>
                  <a:pt x="18602" y="2750"/>
                  <a:pt x="18602" y="2500"/>
                </a:cubicBezTo>
                <a:lnTo>
                  <a:pt x="18602" y="500"/>
                </a:lnTo>
                <a:cubicBezTo>
                  <a:pt x="18602" y="250"/>
                  <a:pt x="18352" y="0"/>
                  <a:pt x="181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6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c_ntr_ c_m_rc_ _l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7640" y="2349000"/>
            <a:ext cx="3204000" cy="22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/>
          <p:nvPr/>
        </p:nvSpPr>
        <p:spPr>
          <a:xfrm>
            <a:off x="1979640" y="637200"/>
            <a:ext cx="4896360" cy="1079640"/>
          </a:xfrm>
          <a:custGeom>
            <a:rect b="b" l="l" r="r" t="t"/>
            <a:pathLst>
              <a:path extrusionOk="0" h="3001" w="136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102" y="3000"/>
                </a:lnTo>
                <a:cubicBezTo>
                  <a:pt x="13352" y="3000"/>
                  <a:pt x="13602" y="2750"/>
                  <a:pt x="13602" y="2500"/>
                </a:cubicBezTo>
                <a:lnTo>
                  <a:pt x="13602" y="500"/>
                </a:lnTo>
                <a:cubicBezTo>
                  <a:pt x="13602" y="250"/>
                  <a:pt x="13352" y="0"/>
                  <a:pt x="131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57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_st_d_ 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0120" y="2133000"/>
            <a:ext cx="3119760" cy="283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8"/>
          <p:cNvSpPr/>
          <p:nvPr/>
        </p:nvSpPr>
        <p:spPr>
          <a:xfrm>
            <a:off x="501120" y="360000"/>
            <a:ext cx="4358880" cy="858240"/>
          </a:xfrm>
          <a:custGeom>
            <a:rect b="b" l="l" r="r" t="t"/>
            <a:pathLst>
              <a:path extrusionOk="0" h="2386" w="12110">
                <a:moveTo>
                  <a:pt x="397" y="0"/>
                </a:moveTo>
                <a:cubicBezTo>
                  <a:pt x="198" y="0"/>
                  <a:pt x="0" y="198"/>
                  <a:pt x="0" y="397"/>
                </a:cubicBezTo>
                <a:lnTo>
                  <a:pt x="0" y="1987"/>
                </a:lnTo>
                <a:cubicBezTo>
                  <a:pt x="0" y="2186"/>
                  <a:pt x="198" y="2385"/>
                  <a:pt x="397" y="2385"/>
                </a:cubicBezTo>
                <a:lnTo>
                  <a:pt x="11711" y="2385"/>
                </a:lnTo>
                <a:cubicBezTo>
                  <a:pt x="11910" y="2385"/>
                  <a:pt x="12109" y="2186"/>
                  <a:pt x="12109" y="1987"/>
                </a:cubicBezTo>
                <a:lnTo>
                  <a:pt x="12109" y="397"/>
                </a:lnTo>
                <a:cubicBezTo>
                  <a:pt x="12109" y="198"/>
                  <a:pt x="11910" y="0"/>
                  <a:pt x="11711" y="0"/>
                </a:cubicBezTo>
                <a:lnTo>
                  <a:pt x="397" y="0"/>
                </a:lnTo>
              </a:path>
            </a:pathLst>
          </a:custGeom>
          <a:solidFill>
            <a:srgbClr val="E010E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8"/>
          <p:cNvSpPr txBox="1"/>
          <p:nvPr/>
        </p:nvSpPr>
        <p:spPr>
          <a:xfrm>
            <a:off x="121680" y="1541520"/>
            <a:ext cx="9130320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Ejemplo; En mi ciudad hay una piscina y un castillo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my town there is a park and a cinema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my town there is no bullring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my town there is a hospital, a beach and a stadium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my town there is a bus station but there is no train station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my town there is a museum and a shop. There is also a park but there is no market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8"/>
          <p:cNvSpPr/>
          <p:nvPr/>
        </p:nvSpPr>
        <p:spPr>
          <a:xfrm>
            <a:off x="144720" y="887400"/>
            <a:ext cx="9288720" cy="401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 un parque y in cine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no hay plaza de toros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 un hospital, una playa y un estadio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 una estación de autobuses pero no hay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estación de trenes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120" lvl="0" marL="60948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AutoNum type="arabicParenR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 un museo y un tienda. También hay un parque pero no hay mercado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8"/>
          <p:cNvSpPr/>
          <p:nvPr/>
        </p:nvSpPr>
        <p:spPr>
          <a:xfrm>
            <a:off x="421560" y="269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¿Cómo se dice?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640" y="763920"/>
            <a:ext cx="972360" cy="106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2080" y="3903480"/>
            <a:ext cx="110520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5880" y="2308320"/>
            <a:ext cx="1159560" cy="9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39240" y="2269080"/>
            <a:ext cx="1519920" cy="103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81560" y="1460520"/>
            <a:ext cx="724680" cy="90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1"/>
          <p:cNvSpPr/>
          <p:nvPr/>
        </p:nvSpPr>
        <p:spPr>
          <a:xfrm>
            <a:off x="92160" y="107280"/>
            <a:ext cx="5976360" cy="858240"/>
          </a:xfrm>
          <a:custGeom>
            <a:rect b="b" l="l" r="r" t="t"/>
            <a:pathLst>
              <a:path extrusionOk="0" h="2386" w="16603">
                <a:moveTo>
                  <a:pt x="397" y="0"/>
                </a:moveTo>
                <a:cubicBezTo>
                  <a:pt x="198" y="0"/>
                  <a:pt x="0" y="198"/>
                  <a:pt x="0" y="397"/>
                </a:cubicBezTo>
                <a:lnTo>
                  <a:pt x="0" y="1987"/>
                </a:lnTo>
                <a:cubicBezTo>
                  <a:pt x="0" y="2186"/>
                  <a:pt x="198" y="2385"/>
                  <a:pt x="397" y="2385"/>
                </a:cubicBezTo>
                <a:lnTo>
                  <a:pt x="16204" y="2385"/>
                </a:lnTo>
                <a:cubicBezTo>
                  <a:pt x="16403" y="2385"/>
                  <a:pt x="16602" y="2186"/>
                  <a:pt x="16602" y="1987"/>
                </a:cubicBezTo>
                <a:lnTo>
                  <a:pt x="16602" y="397"/>
                </a:lnTo>
                <a:cubicBezTo>
                  <a:pt x="16602" y="198"/>
                  <a:pt x="16403" y="0"/>
                  <a:pt x="16204" y="0"/>
                </a:cubicBezTo>
                <a:lnTo>
                  <a:pt x="397" y="0"/>
                </a:lnTo>
              </a:path>
            </a:pathLst>
          </a:custGeom>
          <a:solidFill>
            <a:srgbClr val="E010E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1"/>
          <p:cNvSpPr/>
          <p:nvPr/>
        </p:nvSpPr>
        <p:spPr>
          <a:xfrm>
            <a:off x="261000" y="1089360"/>
            <a:ext cx="5041800" cy="742320"/>
          </a:xfrm>
          <a:custGeom>
            <a:rect b="b" l="l" r="r" t="t"/>
            <a:pathLst>
              <a:path extrusionOk="0" h="2064" w="14007">
                <a:moveTo>
                  <a:pt x="343" y="0"/>
                </a:moveTo>
                <a:cubicBezTo>
                  <a:pt x="171" y="0"/>
                  <a:pt x="0" y="171"/>
                  <a:pt x="0" y="343"/>
                </a:cubicBezTo>
                <a:lnTo>
                  <a:pt x="0" y="1719"/>
                </a:lnTo>
                <a:cubicBezTo>
                  <a:pt x="0" y="1891"/>
                  <a:pt x="171" y="2063"/>
                  <a:pt x="343" y="2063"/>
                </a:cubicBezTo>
                <a:lnTo>
                  <a:pt x="13662" y="2063"/>
                </a:lnTo>
                <a:cubicBezTo>
                  <a:pt x="13834" y="2063"/>
                  <a:pt x="14006" y="1891"/>
                  <a:pt x="14006" y="1719"/>
                </a:cubicBezTo>
                <a:lnTo>
                  <a:pt x="14006" y="343"/>
                </a:lnTo>
                <a:cubicBezTo>
                  <a:pt x="14006" y="171"/>
                  <a:pt x="13834" y="0"/>
                  <a:pt x="13662" y="0"/>
                </a:cubicBezTo>
                <a:lnTo>
                  <a:pt x="343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1"/>
          <p:cNvSpPr/>
          <p:nvPr/>
        </p:nvSpPr>
        <p:spPr>
          <a:xfrm>
            <a:off x="6121080" y="107280"/>
            <a:ext cx="3022560" cy="6191280"/>
          </a:xfrm>
          <a:prstGeom prst="rect">
            <a:avLst/>
          </a:prstGeom>
          <a:noFill/>
          <a:ln cap="rnd" cmpd="sng" w="25550">
            <a:solidFill>
              <a:srgbClr val="00B050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plaza de toros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tienda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cine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parque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mercado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polideportivo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museo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castillo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hospital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estación de trenes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estación de autobuses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plaza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playa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piscina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estadio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centro comercial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1"/>
          <p:cNvSpPr/>
          <p:nvPr/>
        </p:nvSpPr>
        <p:spPr>
          <a:xfrm>
            <a:off x="4886640" y="184536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1"/>
          <p:cNvSpPr/>
          <p:nvPr/>
        </p:nvSpPr>
        <p:spPr>
          <a:xfrm>
            <a:off x="166320" y="210960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1"/>
          <p:cNvSpPr/>
          <p:nvPr/>
        </p:nvSpPr>
        <p:spPr>
          <a:xfrm>
            <a:off x="3353040" y="208476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1"/>
          <p:cNvSpPr/>
          <p:nvPr/>
        </p:nvSpPr>
        <p:spPr>
          <a:xfrm>
            <a:off x="1710720" y="212364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1"/>
          <p:cNvSpPr/>
          <p:nvPr/>
        </p:nvSpPr>
        <p:spPr>
          <a:xfrm>
            <a:off x="4559040" y="212364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1"/>
          <p:cNvSpPr/>
          <p:nvPr/>
        </p:nvSpPr>
        <p:spPr>
          <a:xfrm>
            <a:off x="5161320" y="5210280"/>
            <a:ext cx="505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1"/>
          <p:cNvSpPr/>
          <p:nvPr/>
        </p:nvSpPr>
        <p:spPr>
          <a:xfrm>
            <a:off x="1517400" y="379836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1"/>
          <p:cNvSpPr/>
          <p:nvPr/>
        </p:nvSpPr>
        <p:spPr>
          <a:xfrm>
            <a:off x="105480" y="376344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1"/>
          <p:cNvSpPr/>
          <p:nvPr/>
        </p:nvSpPr>
        <p:spPr>
          <a:xfrm>
            <a:off x="3041640" y="3771360"/>
            <a:ext cx="316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1"/>
          <p:cNvSpPr/>
          <p:nvPr/>
        </p:nvSpPr>
        <p:spPr>
          <a:xfrm>
            <a:off x="4802400" y="3744000"/>
            <a:ext cx="369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1"/>
          <p:cNvSpPr/>
          <p:nvPr/>
        </p:nvSpPr>
        <p:spPr>
          <a:xfrm>
            <a:off x="3335400" y="5210280"/>
            <a:ext cx="505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1"/>
          <p:cNvSpPr/>
          <p:nvPr/>
        </p:nvSpPr>
        <p:spPr>
          <a:xfrm>
            <a:off x="1709640" y="5213880"/>
            <a:ext cx="505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1"/>
          <p:cNvSpPr/>
          <p:nvPr/>
        </p:nvSpPr>
        <p:spPr>
          <a:xfrm>
            <a:off x="248760" y="5213880"/>
            <a:ext cx="505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1"/>
          <p:cNvSpPr txBox="1"/>
          <p:nvPr/>
        </p:nvSpPr>
        <p:spPr>
          <a:xfrm>
            <a:off x="-107460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hay en tu ciudad?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1"/>
          <p:cNvSpPr/>
          <p:nvPr/>
        </p:nvSpPr>
        <p:spPr>
          <a:xfrm>
            <a:off x="-1332720" y="965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200" y="2332440"/>
            <a:ext cx="1085040" cy="97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64320" y="2491560"/>
            <a:ext cx="1222560" cy="9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4120" y="3827520"/>
            <a:ext cx="126360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78920" y="3872160"/>
            <a:ext cx="885600" cy="96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41160" y="3901680"/>
            <a:ext cx="1316160" cy="93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4280" y="5583240"/>
            <a:ext cx="1167120" cy="93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102040" y="5465880"/>
            <a:ext cx="994320" cy="89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435480" y="5468760"/>
            <a:ext cx="1175760" cy="90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107320" y="5475960"/>
            <a:ext cx="912960" cy="9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1"/>
          <p:cNvSpPr/>
          <p:nvPr/>
        </p:nvSpPr>
        <p:spPr>
          <a:xfrm>
            <a:off x="7747920" y="720000"/>
            <a:ext cx="505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4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975440" y="2820600"/>
            <a:ext cx="1083600" cy="84132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1"/>
          <p:cNvSpPr/>
          <p:nvPr/>
        </p:nvSpPr>
        <p:spPr>
          <a:xfrm>
            <a:off x="7722360" y="2497680"/>
            <a:ext cx="505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4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027640" y="5004360"/>
            <a:ext cx="1031400" cy="104076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1"/>
          <p:cNvSpPr/>
          <p:nvPr/>
        </p:nvSpPr>
        <p:spPr>
          <a:xfrm>
            <a:off x="7722360" y="4725000"/>
            <a:ext cx="505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9"/>
          <p:cNvSpPr txBox="1"/>
          <p:nvPr/>
        </p:nvSpPr>
        <p:spPr>
          <a:xfrm>
            <a:off x="0" y="0"/>
            <a:ext cx="9143640" cy="76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¡</a:t>
            </a:r>
            <a:r>
              <a:rPr b="1" lang="en-US" sz="20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Empareja las expresiones y las palabras !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9"/>
          <p:cNvSpPr txBox="1"/>
          <p:nvPr/>
        </p:nvSpPr>
        <p:spPr>
          <a:xfrm>
            <a:off x="179280" y="907920"/>
            <a:ext cx="4316040" cy="594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A- Hay donde comer	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B- Hay donde beber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C- Hay donde estudiar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D- Hay donde nadar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E- Hay donde hacer deporte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F- Hay donde</a:t>
            </a:r>
            <a:r>
              <a:rPr b="1" lang="en-US" sz="32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comprar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G- Hay donde bailar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H- Hay donde dormir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I- Hay donde jugar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J- Hay donde ver</a:t>
            </a:r>
            <a:r>
              <a:rPr b="1" lang="en-US" sz="32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una película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9"/>
          <p:cNvSpPr txBox="1"/>
          <p:nvPr/>
        </p:nvSpPr>
        <p:spPr>
          <a:xfrm>
            <a:off x="4643280" y="692280"/>
            <a:ext cx="4244760" cy="668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1- Una discoteca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2- Un instituto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3- Un parque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4- Un bar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5- Una tienda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6- Un polideportivo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7- Un cine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8- Un colegio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9- Una cafetería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10- Una piscina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11- Un videoclub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12- Un hotel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13- Un restaurante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/>
          <p:nvPr/>
        </p:nvSpPr>
        <p:spPr>
          <a:xfrm>
            <a:off x="1547640" y="637200"/>
            <a:ext cx="5760360" cy="1079640"/>
          </a:xfrm>
          <a:custGeom>
            <a:rect b="b" l="l" r="r" t="t"/>
            <a:pathLst>
              <a:path extrusionOk="0" h="3001" w="160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5502" y="3000"/>
                </a:lnTo>
                <a:cubicBezTo>
                  <a:pt x="15752" y="3000"/>
                  <a:pt x="16002" y="2750"/>
                  <a:pt x="16002" y="2500"/>
                </a:cubicBezTo>
                <a:lnTo>
                  <a:pt x="16002" y="500"/>
                </a:lnTo>
                <a:cubicBezTo>
                  <a:pt x="16002" y="250"/>
                  <a:pt x="15752" y="0"/>
                  <a:pt x="155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2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_n_ pl_z_ d_ t_r_s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000" y="2133000"/>
            <a:ext cx="3119760" cy="314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/>
          <p:nvPr/>
        </p:nvSpPr>
        <p:spPr>
          <a:xfrm>
            <a:off x="1813680" y="637200"/>
            <a:ext cx="5184360" cy="1079640"/>
          </a:xfrm>
          <a:custGeom>
            <a:rect b="b" l="l" r="r" t="t"/>
            <a:pathLst>
              <a:path extrusionOk="0" h="3001" w="144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902" y="3000"/>
                </a:lnTo>
                <a:cubicBezTo>
                  <a:pt x="14152" y="3000"/>
                  <a:pt x="14402" y="2750"/>
                  <a:pt x="14402" y="2500"/>
                </a:cubicBezTo>
                <a:lnTo>
                  <a:pt x="14402" y="500"/>
                </a:lnTo>
                <a:cubicBezTo>
                  <a:pt x="14402" y="250"/>
                  <a:pt x="14152" y="0"/>
                  <a:pt x="139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3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_n_ t_ _nd_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2925000"/>
            <a:ext cx="2883240" cy="223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"/>
          <p:cNvSpPr/>
          <p:nvPr/>
        </p:nvSpPr>
        <p:spPr>
          <a:xfrm>
            <a:off x="683640" y="637200"/>
            <a:ext cx="7560360" cy="1079640"/>
          </a:xfrm>
          <a:custGeom>
            <a:rect b="b" l="l" r="r" t="t"/>
            <a:pathLst>
              <a:path extrusionOk="0" h="3001" w="210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20502" y="3000"/>
                </a:lnTo>
                <a:cubicBezTo>
                  <a:pt x="20752" y="3000"/>
                  <a:pt x="21002" y="2750"/>
                  <a:pt x="21002" y="2500"/>
                </a:cubicBezTo>
                <a:lnTo>
                  <a:pt x="21002" y="500"/>
                </a:lnTo>
                <a:cubicBezTo>
                  <a:pt x="21002" y="250"/>
                  <a:pt x="20752" y="0"/>
                  <a:pt x="205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4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_n_ _st_c_ _n d_ tr_n_s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989000"/>
            <a:ext cx="3135600" cy="342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/>
          <p:nvPr/>
        </p:nvSpPr>
        <p:spPr>
          <a:xfrm>
            <a:off x="395640" y="637200"/>
            <a:ext cx="8136720" cy="1079640"/>
          </a:xfrm>
          <a:custGeom>
            <a:rect b="b" l="l" r="r" t="t"/>
            <a:pathLst>
              <a:path extrusionOk="0" h="3001" w="22604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22103" y="3000"/>
                </a:lnTo>
                <a:cubicBezTo>
                  <a:pt x="22353" y="3000"/>
                  <a:pt x="22603" y="2750"/>
                  <a:pt x="22603" y="2500"/>
                </a:cubicBezTo>
                <a:lnTo>
                  <a:pt x="22603" y="500"/>
                </a:lnTo>
                <a:cubicBezTo>
                  <a:pt x="22603" y="250"/>
                  <a:pt x="22353" y="0"/>
                  <a:pt x="22103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5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_n_ _st_c_ _n d_ _ _t_b_s_s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1680" y="2277000"/>
            <a:ext cx="2808000" cy="294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"/>
          <p:cNvSpPr/>
          <p:nvPr/>
        </p:nvSpPr>
        <p:spPr>
          <a:xfrm>
            <a:off x="1331640" y="637200"/>
            <a:ext cx="6264360" cy="1079640"/>
          </a:xfrm>
          <a:custGeom>
            <a:rect b="b" l="l" r="r" t="t"/>
            <a:pathLst>
              <a:path extrusionOk="0" h="3001" w="174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6902" y="3000"/>
                </a:lnTo>
                <a:cubicBezTo>
                  <a:pt x="17152" y="3000"/>
                  <a:pt x="17402" y="2750"/>
                  <a:pt x="17402" y="2500"/>
                </a:cubicBezTo>
                <a:lnTo>
                  <a:pt x="17402" y="500"/>
                </a:lnTo>
                <a:cubicBezTo>
                  <a:pt x="17402" y="250"/>
                  <a:pt x="17152" y="0"/>
                  <a:pt x="169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6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_n_ pl_z_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640" y="2421000"/>
            <a:ext cx="3384000" cy="26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7"/>
          <p:cNvSpPr/>
          <p:nvPr/>
        </p:nvSpPr>
        <p:spPr>
          <a:xfrm>
            <a:off x="1813680" y="637200"/>
            <a:ext cx="5184360" cy="1079640"/>
          </a:xfrm>
          <a:custGeom>
            <a:rect b="b" l="l" r="r" t="t"/>
            <a:pathLst>
              <a:path extrusionOk="0" h="3001" w="14403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3902" y="3000"/>
                </a:lnTo>
                <a:cubicBezTo>
                  <a:pt x="14152" y="3000"/>
                  <a:pt x="14402" y="2750"/>
                  <a:pt x="14402" y="2500"/>
                </a:cubicBezTo>
                <a:lnTo>
                  <a:pt x="14402" y="500"/>
                </a:lnTo>
                <a:cubicBezTo>
                  <a:pt x="14402" y="250"/>
                  <a:pt x="14152" y="0"/>
                  <a:pt x="13902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7"/>
          <p:cNvSpPr txBox="1"/>
          <p:nvPr/>
        </p:nvSpPr>
        <p:spPr>
          <a:xfrm>
            <a:off x="323640" y="62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_n_ pl_y_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640" y="2205000"/>
            <a:ext cx="3816000" cy="304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"/>
          <p:cNvSpPr/>
          <p:nvPr/>
        </p:nvSpPr>
        <p:spPr>
          <a:xfrm>
            <a:off x="1403640" y="637200"/>
            <a:ext cx="6133680" cy="1079640"/>
          </a:xfrm>
          <a:custGeom>
            <a:rect b="b" l="l" r="r" t="t"/>
            <a:pathLst>
              <a:path extrusionOk="0" h="3001" w="17040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0"/>
                  <a:pt x="500" y="3000"/>
                </a:cubicBezTo>
                <a:lnTo>
                  <a:pt x="16539" y="3000"/>
                </a:lnTo>
                <a:cubicBezTo>
                  <a:pt x="16789" y="3000"/>
                  <a:pt x="17039" y="2750"/>
                  <a:pt x="17039" y="2500"/>
                </a:cubicBezTo>
                <a:lnTo>
                  <a:pt x="17039" y="500"/>
                </a:lnTo>
                <a:cubicBezTo>
                  <a:pt x="17039" y="250"/>
                  <a:pt x="16789" y="0"/>
                  <a:pt x="16539" y="0"/>
                </a:cubicBezTo>
                <a:lnTo>
                  <a:pt x="500" y="0"/>
                </a:lnTo>
              </a:path>
            </a:pathLst>
          </a:custGeom>
          <a:solidFill>
            <a:srgbClr val="E010E0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8"/>
          <p:cNvSpPr txBox="1"/>
          <p:nvPr/>
        </p:nvSpPr>
        <p:spPr>
          <a:xfrm>
            <a:off x="290880" y="628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_n_ p_sc_n_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0480" y="2540880"/>
            <a:ext cx="3240000" cy="292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