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84" r:id="rId3"/>
    <p:sldMasterId id="2147483685" r:id="rId4"/>
    <p:sldMasterId id="2147483686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5" Type="http://schemas.openxmlformats.org/officeDocument/2006/relationships/slideMaster" Target="slideMasters/slideMaster3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3:notes"/>
          <p:cNvSpPr txBox="1"/>
          <p:nvPr>
            <p:ph idx="1" type="body"/>
          </p:nvPr>
        </p:nvSpPr>
        <p:spPr>
          <a:xfrm>
            <a:off x="0" y="0"/>
            <a:ext cx="360" cy="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23:notes"/>
          <p:cNvSpPr txBox="1"/>
          <p:nvPr/>
        </p:nvSpPr>
        <p:spPr>
          <a:xfrm>
            <a:off x="0" y="0"/>
            <a:ext cx="360" cy="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800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7" name="Google Shape;327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/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3" name="Google Shape;43;p11"/>
          <p:cNvSpPr txBox="1"/>
          <p:nvPr>
            <p:ph idx="1" type="body"/>
          </p:nvPr>
        </p:nvSpPr>
        <p:spPr>
          <a:xfrm>
            <a:off x="457200" y="1600200"/>
            <a:ext cx="4038120" cy="2158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4" name="Google Shape;44;p11"/>
          <p:cNvSpPr txBox="1"/>
          <p:nvPr>
            <p:ph idx="2" type="body"/>
          </p:nvPr>
        </p:nvSpPr>
        <p:spPr>
          <a:xfrm>
            <a:off x="457200" y="3964320"/>
            <a:ext cx="4038120" cy="2158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/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7" name="Google Shape;47;p12"/>
          <p:cNvSpPr txBox="1"/>
          <p:nvPr>
            <p:ph idx="1" type="body"/>
          </p:nvPr>
        </p:nvSpPr>
        <p:spPr>
          <a:xfrm>
            <a:off x="457200" y="1600200"/>
            <a:ext cx="1970280" cy="2158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8" name="Google Shape;48;p12"/>
          <p:cNvSpPr txBox="1"/>
          <p:nvPr>
            <p:ph idx="2" type="body"/>
          </p:nvPr>
        </p:nvSpPr>
        <p:spPr>
          <a:xfrm>
            <a:off x="2526480" y="1600200"/>
            <a:ext cx="1970280" cy="2158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9" name="Google Shape;49;p12"/>
          <p:cNvSpPr txBox="1"/>
          <p:nvPr>
            <p:ph idx="3" type="body"/>
          </p:nvPr>
        </p:nvSpPr>
        <p:spPr>
          <a:xfrm>
            <a:off x="2526480" y="3964320"/>
            <a:ext cx="1970280" cy="2158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0" name="Google Shape;50;p12"/>
          <p:cNvSpPr txBox="1"/>
          <p:nvPr>
            <p:ph idx="4" type="body"/>
          </p:nvPr>
        </p:nvSpPr>
        <p:spPr>
          <a:xfrm>
            <a:off x="457200" y="3964320"/>
            <a:ext cx="1970280" cy="2158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3"/>
          <p:cNvSpPr txBox="1"/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3" name="Google Shape;53;p13"/>
          <p:cNvSpPr txBox="1"/>
          <p:nvPr>
            <p:ph idx="1"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4" name="Google Shape;54;p13"/>
          <p:cNvSpPr txBox="1"/>
          <p:nvPr>
            <p:ph idx="2"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5" name="Google Shape;55;p13"/>
          <p:cNvSpPr/>
          <p:nvPr/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>
            <a:noFill/>
          </a:ln>
        </p:spPr>
      </p:sp>
      <p:sp>
        <p:nvSpPr>
          <p:cNvPr id="56" name="Google Shape;56;p13"/>
          <p:cNvSpPr/>
          <p:nvPr/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6"/>
          <p:cNvSpPr txBox="1"/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66" name="Google Shape;66;p16"/>
          <p:cNvSpPr txBox="1"/>
          <p:nvPr>
            <p:ph idx="1" type="subTitle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7"/>
          <p:cNvSpPr txBox="1"/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69" name="Google Shape;69;p17"/>
          <p:cNvSpPr txBox="1"/>
          <p:nvPr>
            <p:ph idx="1"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/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2" name="Google Shape;72;p18"/>
          <p:cNvSpPr txBox="1"/>
          <p:nvPr>
            <p:ph idx="1" type="body"/>
          </p:nvPr>
        </p:nvSpPr>
        <p:spPr>
          <a:xfrm>
            <a:off x="457200" y="1600200"/>
            <a:ext cx="1970280" cy="4525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3" name="Google Shape;73;p18"/>
          <p:cNvSpPr txBox="1"/>
          <p:nvPr>
            <p:ph idx="2" type="body"/>
          </p:nvPr>
        </p:nvSpPr>
        <p:spPr>
          <a:xfrm>
            <a:off x="2526480" y="1600200"/>
            <a:ext cx="1970280" cy="4525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 txBox="1"/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0"/>
          <p:cNvSpPr txBox="1"/>
          <p:nvPr>
            <p:ph idx="1"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1"/>
          <p:cNvSpPr txBox="1"/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0" name="Google Shape;80;p21"/>
          <p:cNvSpPr txBox="1"/>
          <p:nvPr>
            <p:ph idx="1" type="body"/>
          </p:nvPr>
        </p:nvSpPr>
        <p:spPr>
          <a:xfrm>
            <a:off x="457200" y="1600200"/>
            <a:ext cx="1970280" cy="2158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1" name="Google Shape;81;p21"/>
          <p:cNvSpPr txBox="1"/>
          <p:nvPr>
            <p:ph idx="2" type="body"/>
          </p:nvPr>
        </p:nvSpPr>
        <p:spPr>
          <a:xfrm>
            <a:off x="457200" y="3964320"/>
            <a:ext cx="1970280" cy="2158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2" name="Google Shape;82;p21"/>
          <p:cNvSpPr txBox="1"/>
          <p:nvPr>
            <p:ph idx="3" type="body"/>
          </p:nvPr>
        </p:nvSpPr>
        <p:spPr>
          <a:xfrm>
            <a:off x="2526480" y="1600200"/>
            <a:ext cx="1970280" cy="4525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2"/>
          <p:cNvSpPr txBox="1"/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5" name="Google Shape;85;p22"/>
          <p:cNvSpPr txBox="1"/>
          <p:nvPr>
            <p:ph idx="1" type="body"/>
          </p:nvPr>
        </p:nvSpPr>
        <p:spPr>
          <a:xfrm>
            <a:off x="457200" y="1600200"/>
            <a:ext cx="1970280" cy="4525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6" name="Google Shape;86;p22"/>
          <p:cNvSpPr txBox="1"/>
          <p:nvPr>
            <p:ph idx="2" type="body"/>
          </p:nvPr>
        </p:nvSpPr>
        <p:spPr>
          <a:xfrm>
            <a:off x="2526480" y="1600200"/>
            <a:ext cx="1970280" cy="2158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7" name="Google Shape;87;p22"/>
          <p:cNvSpPr txBox="1"/>
          <p:nvPr>
            <p:ph idx="3" type="body"/>
          </p:nvPr>
        </p:nvSpPr>
        <p:spPr>
          <a:xfrm>
            <a:off x="2526480" y="3964320"/>
            <a:ext cx="1970280" cy="2158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3"/>
          <p:cNvSpPr txBox="1"/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0" name="Google Shape;90;p23"/>
          <p:cNvSpPr txBox="1"/>
          <p:nvPr>
            <p:ph idx="1" type="body"/>
          </p:nvPr>
        </p:nvSpPr>
        <p:spPr>
          <a:xfrm>
            <a:off x="457200" y="1600200"/>
            <a:ext cx="1970280" cy="2158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1" name="Google Shape;91;p23"/>
          <p:cNvSpPr txBox="1"/>
          <p:nvPr>
            <p:ph idx="2" type="body"/>
          </p:nvPr>
        </p:nvSpPr>
        <p:spPr>
          <a:xfrm>
            <a:off x="2526480" y="1600200"/>
            <a:ext cx="1970280" cy="2158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2" name="Google Shape;92;p23"/>
          <p:cNvSpPr txBox="1"/>
          <p:nvPr>
            <p:ph idx="3" type="body"/>
          </p:nvPr>
        </p:nvSpPr>
        <p:spPr>
          <a:xfrm>
            <a:off x="457200" y="3964320"/>
            <a:ext cx="4038120" cy="2158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/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5" name="Google Shape;95;p24"/>
          <p:cNvSpPr txBox="1"/>
          <p:nvPr>
            <p:ph idx="1" type="body"/>
          </p:nvPr>
        </p:nvSpPr>
        <p:spPr>
          <a:xfrm>
            <a:off x="457200" y="1600200"/>
            <a:ext cx="4038120" cy="2158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6" name="Google Shape;96;p24"/>
          <p:cNvSpPr txBox="1"/>
          <p:nvPr>
            <p:ph idx="2" type="body"/>
          </p:nvPr>
        </p:nvSpPr>
        <p:spPr>
          <a:xfrm>
            <a:off x="457200" y="3964320"/>
            <a:ext cx="4038120" cy="2158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5"/>
          <p:cNvSpPr txBox="1"/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9" name="Google Shape;99;p25"/>
          <p:cNvSpPr txBox="1"/>
          <p:nvPr>
            <p:ph idx="1" type="body"/>
          </p:nvPr>
        </p:nvSpPr>
        <p:spPr>
          <a:xfrm>
            <a:off x="457200" y="1600200"/>
            <a:ext cx="1970280" cy="2158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0" name="Google Shape;100;p25"/>
          <p:cNvSpPr txBox="1"/>
          <p:nvPr>
            <p:ph idx="2" type="body"/>
          </p:nvPr>
        </p:nvSpPr>
        <p:spPr>
          <a:xfrm>
            <a:off x="2526480" y="1600200"/>
            <a:ext cx="1970280" cy="2158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1" name="Google Shape;101;p25"/>
          <p:cNvSpPr txBox="1"/>
          <p:nvPr>
            <p:ph idx="3" type="body"/>
          </p:nvPr>
        </p:nvSpPr>
        <p:spPr>
          <a:xfrm>
            <a:off x="2526480" y="3964320"/>
            <a:ext cx="1970280" cy="2158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2" name="Google Shape;102;p25"/>
          <p:cNvSpPr txBox="1"/>
          <p:nvPr>
            <p:ph idx="4" type="body"/>
          </p:nvPr>
        </p:nvSpPr>
        <p:spPr>
          <a:xfrm>
            <a:off x="457200" y="3964320"/>
            <a:ext cx="1970280" cy="2158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6"/>
          <p:cNvSpPr txBox="1"/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5" name="Google Shape;105;p26"/>
          <p:cNvSpPr txBox="1"/>
          <p:nvPr>
            <p:ph idx="1"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6" name="Google Shape;106;p26"/>
          <p:cNvSpPr txBox="1"/>
          <p:nvPr>
            <p:ph idx="2"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7" name="Google Shape;107;p26"/>
          <p:cNvSpPr/>
          <p:nvPr/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>
            <a:noFill/>
          </a:ln>
        </p:spPr>
      </p:sp>
      <p:sp>
        <p:nvSpPr>
          <p:cNvPr id="108" name="Google Shape;108;p26"/>
          <p:cNvSpPr/>
          <p:nvPr/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8"/>
          <p:cNvSpPr txBox="1"/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8" name="Google Shape;118;p28"/>
          <p:cNvSpPr txBox="1"/>
          <p:nvPr>
            <p:ph idx="1" type="body"/>
          </p:nvPr>
        </p:nvSpPr>
        <p:spPr>
          <a:xfrm>
            <a:off x="457200" y="1600200"/>
            <a:ext cx="1970280" cy="4525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9" name="Google Shape;119;p28"/>
          <p:cNvSpPr txBox="1"/>
          <p:nvPr>
            <p:ph idx="2" type="body"/>
          </p:nvPr>
        </p:nvSpPr>
        <p:spPr>
          <a:xfrm>
            <a:off x="2526480" y="1600200"/>
            <a:ext cx="1970280" cy="4525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0"/>
          <p:cNvSpPr txBox="1"/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23" name="Google Shape;123;p30"/>
          <p:cNvSpPr txBox="1"/>
          <p:nvPr>
            <p:ph idx="1" type="subTitle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1"/>
          <p:cNvSpPr txBox="1"/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26" name="Google Shape;126;p31"/>
          <p:cNvSpPr txBox="1"/>
          <p:nvPr>
            <p:ph idx="1"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2"/>
          <p:cNvSpPr txBox="1"/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7" name="Google Shape;17;p4"/>
          <p:cNvSpPr txBox="1"/>
          <p:nvPr>
            <p:ph idx="1"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3"/>
          <p:cNvSpPr txBox="1"/>
          <p:nvPr>
            <p:ph idx="1"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4"/>
          <p:cNvSpPr txBox="1"/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33" name="Google Shape;133;p34"/>
          <p:cNvSpPr txBox="1"/>
          <p:nvPr>
            <p:ph idx="1" type="body"/>
          </p:nvPr>
        </p:nvSpPr>
        <p:spPr>
          <a:xfrm>
            <a:off x="457200" y="1600200"/>
            <a:ext cx="1970280" cy="2158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34" name="Google Shape;134;p34"/>
          <p:cNvSpPr txBox="1"/>
          <p:nvPr>
            <p:ph idx="2" type="body"/>
          </p:nvPr>
        </p:nvSpPr>
        <p:spPr>
          <a:xfrm>
            <a:off x="457200" y="3964320"/>
            <a:ext cx="1970280" cy="2158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35" name="Google Shape;135;p34"/>
          <p:cNvSpPr txBox="1"/>
          <p:nvPr>
            <p:ph idx="3" type="body"/>
          </p:nvPr>
        </p:nvSpPr>
        <p:spPr>
          <a:xfrm>
            <a:off x="2526480" y="1600200"/>
            <a:ext cx="1970280" cy="4525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5"/>
          <p:cNvSpPr txBox="1"/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38" name="Google Shape;138;p35"/>
          <p:cNvSpPr txBox="1"/>
          <p:nvPr>
            <p:ph idx="1" type="body"/>
          </p:nvPr>
        </p:nvSpPr>
        <p:spPr>
          <a:xfrm>
            <a:off x="457200" y="1600200"/>
            <a:ext cx="1970280" cy="4525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39" name="Google Shape;139;p35"/>
          <p:cNvSpPr txBox="1"/>
          <p:nvPr>
            <p:ph idx="2" type="body"/>
          </p:nvPr>
        </p:nvSpPr>
        <p:spPr>
          <a:xfrm>
            <a:off x="2526480" y="1600200"/>
            <a:ext cx="1970280" cy="2158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0" name="Google Shape;140;p35"/>
          <p:cNvSpPr txBox="1"/>
          <p:nvPr>
            <p:ph idx="3" type="body"/>
          </p:nvPr>
        </p:nvSpPr>
        <p:spPr>
          <a:xfrm>
            <a:off x="2526480" y="3964320"/>
            <a:ext cx="1970280" cy="2158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6"/>
          <p:cNvSpPr txBox="1"/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3" name="Google Shape;143;p36"/>
          <p:cNvSpPr txBox="1"/>
          <p:nvPr>
            <p:ph idx="1" type="body"/>
          </p:nvPr>
        </p:nvSpPr>
        <p:spPr>
          <a:xfrm>
            <a:off x="457200" y="1600200"/>
            <a:ext cx="1970280" cy="2158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4" name="Google Shape;144;p36"/>
          <p:cNvSpPr txBox="1"/>
          <p:nvPr>
            <p:ph idx="2" type="body"/>
          </p:nvPr>
        </p:nvSpPr>
        <p:spPr>
          <a:xfrm>
            <a:off x="2526480" y="1600200"/>
            <a:ext cx="1970280" cy="2158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5" name="Google Shape;145;p36"/>
          <p:cNvSpPr txBox="1"/>
          <p:nvPr>
            <p:ph idx="3" type="body"/>
          </p:nvPr>
        </p:nvSpPr>
        <p:spPr>
          <a:xfrm>
            <a:off x="457200" y="3964320"/>
            <a:ext cx="4038120" cy="2158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7"/>
          <p:cNvSpPr txBox="1"/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8" name="Google Shape;148;p37"/>
          <p:cNvSpPr txBox="1"/>
          <p:nvPr>
            <p:ph idx="1" type="body"/>
          </p:nvPr>
        </p:nvSpPr>
        <p:spPr>
          <a:xfrm>
            <a:off x="457200" y="1600200"/>
            <a:ext cx="4038120" cy="2158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9" name="Google Shape;149;p37"/>
          <p:cNvSpPr txBox="1"/>
          <p:nvPr>
            <p:ph idx="2" type="body"/>
          </p:nvPr>
        </p:nvSpPr>
        <p:spPr>
          <a:xfrm>
            <a:off x="457200" y="3964320"/>
            <a:ext cx="4038120" cy="2158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8"/>
          <p:cNvSpPr txBox="1"/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2" name="Google Shape;152;p38"/>
          <p:cNvSpPr txBox="1"/>
          <p:nvPr>
            <p:ph idx="1" type="body"/>
          </p:nvPr>
        </p:nvSpPr>
        <p:spPr>
          <a:xfrm>
            <a:off x="457200" y="1600200"/>
            <a:ext cx="1970280" cy="2158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3" name="Google Shape;153;p38"/>
          <p:cNvSpPr txBox="1"/>
          <p:nvPr>
            <p:ph idx="2" type="body"/>
          </p:nvPr>
        </p:nvSpPr>
        <p:spPr>
          <a:xfrm>
            <a:off x="2526480" y="1600200"/>
            <a:ext cx="1970280" cy="2158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4" name="Google Shape;154;p38"/>
          <p:cNvSpPr txBox="1"/>
          <p:nvPr>
            <p:ph idx="3" type="body"/>
          </p:nvPr>
        </p:nvSpPr>
        <p:spPr>
          <a:xfrm>
            <a:off x="2526480" y="3964320"/>
            <a:ext cx="1970280" cy="2158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5" name="Google Shape;155;p38"/>
          <p:cNvSpPr txBox="1"/>
          <p:nvPr>
            <p:ph idx="4" type="body"/>
          </p:nvPr>
        </p:nvSpPr>
        <p:spPr>
          <a:xfrm>
            <a:off x="457200" y="3964320"/>
            <a:ext cx="1970280" cy="2158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9"/>
          <p:cNvSpPr txBox="1"/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8" name="Google Shape;158;p39"/>
          <p:cNvSpPr txBox="1"/>
          <p:nvPr>
            <p:ph idx="1"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9" name="Google Shape;159;p39"/>
          <p:cNvSpPr txBox="1"/>
          <p:nvPr>
            <p:ph idx="2"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60" name="Google Shape;160;p39"/>
          <p:cNvSpPr/>
          <p:nvPr/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>
            <a:noFill/>
          </a:ln>
        </p:spPr>
      </p:sp>
      <p:sp>
        <p:nvSpPr>
          <p:cNvPr id="161" name="Google Shape;161;p39"/>
          <p:cNvSpPr/>
          <p:nvPr/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/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0" name="Google Shape;20;p5"/>
          <p:cNvSpPr txBox="1"/>
          <p:nvPr>
            <p:ph idx="1" type="body"/>
          </p:nvPr>
        </p:nvSpPr>
        <p:spPr>
          <a:xfrm>
            <a:off x="457200" y="1600200"/>
            <a:ext cx="1970280" cy="4525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1" name="Google Shape;21;p5"/>
          <p:cNvSpPr txBox="1"/>
          <p:nvPr>
            <p:ph idx="2" type="body"/>
          </p:nvPr>
        </p:nvSpPr>
        <p:spPr>
          <a:xfrm>
            <a:off x="2526480" y="1600200"/>
            <a:ext cx="1970280" cy="4525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/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7"/>
          <p:cNvSpPr txBox="1"/>
          <p:nvPr>
            <p:ph idx="1"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8"/>
          <p:cNvSpPr txBox="1"/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8" name="Google Shape;28;p8"/>
          <p:cNvSpPr txBox="1"/>
          <p:nvPr>
            <p:ph idx="1" type="body"/>
          </p:nvPr>
        </p:nvSpPr>
        <p:spPr>
          <a:xfrm>
            <a:off x="457200" y="1600200"/>
            <a:ext cx="1970280" cy="2158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9" name="Google Shape;29;p8"/>
          <p:cNvSpPr txBox="1"/>
          <p:nvPr>
            <p:ph idx="2" type="body"/>
          </p:nvPr>
        </p:nvSpPr>
        <p:spPr>
          <a:xfrm>
            <a:off x="457200" y="3964320"/>
            <a:ext cx="1970280" cy="2158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0" name="Google Shape;30;p8"/>
          <p:cNvSpPr txBox="1"/>
          <p:nvPr>
            <p:ph idx="3" type="body"/>
          </p:nvPr>
        </p:nvSpPr>
        <p:spPr>
          <a:xfrm>
            <a:off x="2526480" y="1600200"/>
            <a:ext cx="1970280" cy="4525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/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3" name="Google Shape;33;p9"/>
          <p:cNvSpPr txBox="1"/>
          <p:nvPr>
            <p:ph idx="1" type="body"/>
          </p:nvPr>
        </p:nvSpPr>
        <p:spPr>
          <a:xfrm>
            <a:off x="457200" y="1600200"/>
            <a:ext cx="1970280" cy="4525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4" name="Google Shape;34;p9"/>
          <p:cNvSpPr txBox="1"/>
          <p:nvPr>
            <p:ph idx="2" type="body"/>
          </p:nvPr>
        </p:nvSpPr>
        <p:spPr>
          <a:xfrm>
            <a:off x="2526480" y="1600200"/>
            <a:ext cx="1970280" cy="2158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5" name="Google Shape;35;p9"/>
          <p:cNvSpPr txBox="1"/>
          <p:nvPr>
            <p:ph idx="3" type="body"/>
          </p:nvPr>
        </p:nvSpPr>
        <p:spPr>
          <a:xfrm>
            <a:off x="2526480" y="3964320"/>
            <a:ext cx="1970280" cy="2158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/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8" name="Google Shape;38;p10"/>
          <p:cNvSpPr txBox="1"/>
          <p:nvPr>
            <p:ph idx="1" type="body"/>
          </p:nvPr>
        </p:nvSpPr>
        <p:spPr>
          <a:xfrm>
            <a:off x="457200" y="1600200"/>
            <a:ext cx="1970280" cy="2158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9" name="Google Shape;39;p10"/>
          <p:cNvSpPr txBox="1"/>
          <p:nvPr>
            <p:ph idx="2" type="body"/>
          </p:nvPr>
        </p:nvSpPr>
        <p:spPr>
          <a:xfrm>
            <a:off x="2526480" y="1600200"/>
            <a:ext cx="1970280" cy="2158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0" name="Google Shape;40;p10"/>
          <p:cNvSpPr txBox="1"/>
          <p:nvPr>
            <p:ph idx="3" type="body"/>
          </p:nvPr>
        </p:nvSpPr>
        <p:spPr>
          <a:xfrm>
            <a:off x="457200" y="3964320"/>
            <a:ext cx="4038120" cy="2158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4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p1"/>
          <p:cNvSpPr txBox="1"/>
          <p:nvPr>
            <p:ph idx="10"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" name="Google Shape;8;p1"/>
          <p:cNvSpPr txBox="1"/>
          <p:nvPr>
            <p:ph idx="11"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" name="Google Shape;9;p1"/>
          <p:cNvSpPr txBox="1"/>
          <p:nvPr>
            <p:ph idx="12"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" name="Google Shape;10;p1"/>
          <p:cNvSpPr txBox="1"/>
          <p:nvPr>
            <p:ph idx="1" type="body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9" name="Google Shape;59;p14"/>
          <p:cNvSpPr txBox="1"/>
          <p:nvPr>
            <p:ph idx="1"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60" name="Google Shape;60;p14"/>
          <p:cNvSpPr txBox="1"/>
          <p:nvPr>
            <p:ph idx="10"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61" name="Google Shape;61;p14"/>
          <p:cNvSpPr txBox="1"/>
          <p:nvPr>
            <p:ph idx="11"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62" name="Google Shape;62;p14"/>
          <p:cNvSpPr txBox="1"/>
          <p:nvPr>
            <p:ph idx="12"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422F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7"/>
          <p:cNvSpPr txBox="1"/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1" name="Google Shape;111;p27"/>
          <p:cNvSpPr txBox="1"/>
          <p:nvPr>
            <p:ph idx="1"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2" name="Google Shape;112;p27"/>
          <p:cNvSpPr txBox="1"/>
          <p:nvPr>
            <p:ph idx="2" type="body"/>
          </p:nvPr>
        </p:nvSpPr>
        <p:spPr>
          <a:xfrm>
            <a:off x="4648320" y="1600200"/>
            <a:ext cx="4038120" cy="45255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3" name="Google Shape;113;p27"/>
          <p:cNvSpPr txBox="1"/>
          <p:nvPr>
            <p:ph idx="10"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4" name="Google Shape;114;p27"/>
          <p:cNvSpPr txBox="1"/>
          <p:nvPr>
            <p:ph idx="11"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5" name="Google Shape;115;p27"/>
          <p:cNvSpPr txBox="1"/>
          <p:nvPr>
            <p:ph idx="12"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b="0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19.png"/><Relationship Id="rId5" Type="http://schemas.openxmlformats.org/officeDocument/2006/relationships/image" Target="../media/image1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image" Target="../media/image1.png"/><Relationship Id="rId10" Type="http://schemas.openxmlformats.org/officeDocument/2006/relationships/image" Target="../media/image3.png"/><Relationship Id="rId13" Type="http://schemas.openxmlformats.org/officeDocument/2006/relationships/image" Target="../media/image10.png"/><Relationship Id="rId1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13.png"/><Relationship Id="rId9" Type="http://schemas.openxmlformats.org/officeDocument/2006/relationships/image" Target="../media/image20.png"/><Relationship Id="rId15" Type="http://schemas.openxmlformats.org/officeDocument/2006/relationships/image" Target="../media/image16.png"/><Relationship Id="rId14" Type="http://schemas.openxmlformats.org/officeDocument/2006/relationships/image" Target="../media/image17.png"/><Relationship Id="rId17" Type="http://schemas.openxmlformats.org/officeDocument/2006/relationships/image" Target="../media/image8.png"/><Relationship Id="rId16" Type="http://schemas.openxmlformats.org/officeDocument/2006/relationships/image" Target="../media/image7.png"/><Relationship Id="rId5" Type="http://schemas.openxmlformats.org/officeDocument/2006/relationships/image" Target="../media/image2.png"/><Relationship Id="rId6" Type="http://schemas.openxmlformats.org/officeDocument/2006/relationships/image" Target="../media/image6.png"/><Relationship Id="rId18" Type="http://schemas.openxmlformats.org/officeDocument/2006/relationships/image" Target="../media/image15.png"/><Relationship Id="rId7" Type="http://schemas.openxmlformats.org/officeDocument/2006/relationships/image" Target="../media/image9.png"/><Relationship Id="rId8" Type="http://schemas.openxmlformats.org/officeDocument/2006/relationships/image" Target="../media/image1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40"/>
          <p:cNvSpPr txBox="1"/>
          <p:nvPr/>
        </p:nvSpPr>
        <p:spPr>
          <a:xfrm>
            <a:off x="179640" y="1665360"/>
            <a:ext cx="5688360" cy="197568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5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¿Qué hay?</a:t>
            </a:r>
            <a:br>
              <a:rPr b="0" lang="en-US" sz="5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lang="en-US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Objetivo;</a:t>
            </a:r>
            <a:br>
              <a:rPr b="0" lang="en-US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lang="en-US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describe your own town</a:t>
            </a:r>
            <a:endParaRPr b="0" sz="18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40"/>
          <p:cNvSpPr/>
          <p:nvPr/>
        </p:nvSpPr>
        <p:spPr>
          <a:xfrm>
            <a:off x="2267640" y="4274640"/>
            <a:ext cx="6600600" cy="2070360"/>
          </a:xfrm>
          <a:prstGeom prst="rect">
            <a:avLst/>
          </a:prstGeom>
          <a:noFill/>
          <a:ln cap="rnd" cmpd="sng" w="50750">
            <a:solidFill>
              <a:srgbClr val="0070C0"/>
            </a:solidFill>
            <a:prstDash val="dash"/>
            <a:miter lim="8000"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600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MUST be able to talk about your town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600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SHOULD be able to understand a longer text in Spanish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600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COULD use vocabulary from previous topics to extend your work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8" name="Google Shape;168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9640" y="176760"/>
            <a:ext cx="1296000" cy="1307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16360" y="1052640"/>
            <a:ext cx="2016000" cy="20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23640" y="4437000"/>
            <a:ext cx="1584000" cy="158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49"/>
          <p:cNvSpPr/>
          <p:nvPr/>
        </p:nvSpPr>
        <p:spPr>
          <a:xfrm>
            <a:off x="1813680" y="637200"/>
            <a:ext cx="5184360" cy="1079640"/>
          </a:xfrm>
          <a:custGeom>
            <a:rect b="b" l="l" r="r" t="t"/>
            <a:pathLst>
              <a:path extrusionOk="0" h="3001" w="14403">
                <a:moveTo>
                  <a:pt x="500" y="0"/>
                </a:moveTo>
                <a:cubicBezTo>
                  <a:pt x="250" y="0"/>
                  <a:pt x="0" y="250"/>
                  <a:pt x="0" y="500"/>
                </a:cubicBezTo>
                <a:lnTo>
                  <a:pt x="0" y="2500"/>
                </a:lnTo>
                <a:cubicBezTo>
                  <a:pt x="0" y="2750"/>
                  <a:pt x="250" y="3000"/>
                  <a:pt x="500" y="3000"/>
                </a:cubicBezTo>
                <a:lnTo>
                  <a:pt x="13902" y="3000"/>
                </a:lnTo>
                <a:cubicBezTo>
                  <a:pt x="14152" y="3000"/>
                  <a:pt x="14402" y="2750"/>
                  <a:pt x="14402" y="2500"/>
                </a:cubicBezTo>
                <a:lnTo>
                  <a:pt x="14402" y="500"/>
                </a:lnTo>
                <a:cubicBezTo>
                  <a:pt x="14402" y="250"/>
                  <a:pt x="14152" y="0"/>
                  <a:pt x="13902" y="0"/>
                </a:cubicBezTo>
                <a:lnTo>
                  <a:pt x="500" y="0"/>
                </a:lnTo>
              </a:path>
            </a:pathLst>
          </a:custGeom>
          <a:solidFill>
            <a:srgbClr val="E010E0"/>
          </a:solidFill>
          <a:ln cap="flat" cmpd="sng" w="25550">
            <a:solidFill>
              <a:srgbClr val="3A5F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49"/>
          <p:cNvSpPr txBox="1"/>
          <p:nvPr/>
        </p:nvSpPr>
        <p:spPr>
          <a:xfrm>
            <a:off x="323640" y="62136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54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_n h_sp_t_l</a:t>
            </a:r>
            <a:endParaRPr b="0" sz="18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7" name="Google Shape;267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51520" y="2277000"/>
            <a:ext cx="2308320" cy="2879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50"/>
          <p:cNvSpPr/>
          <p:nvPr/>
        </p:nvSpPr>
        <p:spPr>
          <a:xfrm>
            <a:off x="2339640" y="637200"/>
            <a:ext cx="4248000" cy="1079640"/>
          </a:xfrm>
          <a:custGeom>
            <a:rect b="b" l="l" r="r" t="t"/>
            <a:pathLst>
              <a:path extrusionOk="0" h="3001" w="11801">
                <a:moveTo>
                  <a:pt x="499" y="0"/>
                </a:moveTo>
                <a:cubicBezTo>
                  <a:pt x="249" y="0"/>
                  <a:pt x="0" y="250"/>
                  <a:pt x="0" y="500"/>
                </a:cubicBezTo>
                <a:lnTo>
                  <a:pt x="0" y="2500"/>
                </a:lnTo>
                <a:cubicBezTo>
                  <a:pt x="0" y="2750"/>
                  <a:pt x="249" y="3000"/>
                  <a:pt x="499" y="3000"/>
                </a:cubicBezTo>
                <a:lnTo>
                  <a:pt x="11300" y="3000"/>
                </a:lnTo>
                <a:cubicBezTo>
                  <a:pt x="11550" y="3000"/>
                  <a:pt x="11800" y="2750"/>
                  <a:pt x="11800" y="2500"/>
                </a:cubicBezTo>
                <a:lnTo>
                  <a:pt x="11800" y="500"/>
                </a:lnTo>
                <a:cubicBezTo>
                  <a:pt x="11800" y="250"/>
                  <a:pt x="11550" y="0"/>
                  <a:pt x="11300" y="0"/>
                </a:cubicBezTo>
                <a:lnTo>
                  <a:pt x="499" y="0"/>
                </a:lnTo>
              </a:path>
            </a:pathLst>
          </a:custGeom>
          <a:solidFill>
            <a:srgbClr val="E010E0"/>
          </a:solidFill>
          <a:ln cap="flat" cmpd="sng" w="25550">
            <a:solidFill>
              <a:srgbClr val="3A5F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50"/>
          <p:cNvSpPr txBox="1"/>
          <p:nvPr/>
        </p:nvSpPr>
        <p:spPr>
          <a:xfrm>
            <a:off x="323640" y="62136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54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_n c_st_ll_</a:t>
            </a:r>
            <a:endParaRPr b="0" sz="18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4" name="Google Shape;274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37960" y="1989000"/>
            <a:ext cx="3220200" cy="2896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51"/>
          <p:cNvSpPr/>
          <p:nvPr/>
        </p:nvSpPr>
        <p:spPr>
          <a:xfrm>
            <a:off x="1813680" y="637200"/>
            <a:ext cx="5184360" cy="1079640"/>
          </a:xfrm>
          <a:custGeom>
            <a:rect b="b" l="l" r="r" t="t"/>
            <a:pathLst>
              <a:path extrusionOk="0" h="3001" w="14403">
                <a:moveTo>
                  <a:pt x="500" y="0"/>
                </a:moveTo>
                <a:cubicBezTo>
                  <a:pt x="250" y="0"/>
                  <a:pt x="0" y="250"/>
                  <a:pt x="0" y="500"/>
                </a:cubicBezTo>
                <a:lnTo>
                  <a:pt x="0" y="2500"/>
                </a:lnTo>
                <a:cubicBezTo>
                  <a:pt x="0" y="2750"/>
                  <a:pt x="250" y="3000"/>
                  <a:pt x="500" y="3000"/>
                </a:cubicBezTo>
                <a:lnTo>
                  <a:pt x="13902" y="3000"/>
                </a:lnTo>
                <a:cubicBezTo>
                  <a:pt x="14152" y="3000"/>
                  <a:pt x="14402" y="2750"/>
                  <a:pt x="14402" y="2500"/>
                </a:cubicBezTo>
                <a:lnTo>
                  <a:pt x="14402" y="500"/>
                </a:lnTo>
                <a:cubicBezTo>
                  <a:pt x="14402" y="250"/>
                  <a:pt x="14152" y="0"/>
                  <a:pt x="13902" y="0"/>
                </a:cubicBezTo>
                <a:lnTo>
                  <a:pt x="500" y="0"/>
                </a:lnTo>
              </a:path>
            </a:pathLst>
          </a:custGeom>
          <a:solidFill>
            <a:srgbClr val="E010E0"/>
          </a:solidFill>
          <a:ln cap="flat" cmpd="sng" w="25550">
            <a:solidFill>
              <a:srgbClr val="3A5F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51"/>
          <p:cNvSpPr txBox="1"/>
          <p:nvPr/>
        </p:nvSpPr>
        <p:spPr>
          <a:xfrm>
            <a:off x="323640" y="62136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54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_n m_s_ _</a:t>
            </a:r>
            <a:endParaRPr b="0" sz="18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1" name="Google Shape;281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83640" y="2277000"/>
            <a:ext cx="3742920" cy="2540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52"/>
          <p:cNvSpPr/>
          <p:nvPr/>
        </p:nvSpPr>
        <p:spPr>
          <a:xfrm>
            <a:off x="1259640" y="637200"/>
            <a:ext cx="6408360" cy="1079640"/>
          </a:xfrm>
          <a:custGeom>
            <a:rect b="b" l="l" r="r" t="t"/>
            <a:pathLst>
              <a:path extrusionOk="0" h="3001" w="17803">
                <a:moveTo>
                  <a:pt x="500" y="0"/>
                </a:moveTo>
                <a:cubicBezTo>
                  <a:pt x="250" y="0"/>
                  <a:pt x="0" y="250"/>
                  <a:pt x="0" y="500"/>
                </a:cubicBezTo>
                <a:lnTo>
                  <a:pt x="0" y="2500"/>
                </a:lnTo>
                <a:cubicBezTo>
                  <a:pt x="0" y="2750"/>
                  <a:pt x="250" y="3000"/>
                  <a:pt x="500" y="3000"/>
                </a:cubicBezTo>
                <a:lnTo>
                  <a:pt x="17302" y="3000"/>
                </a:lnTo>
                <a:cubicBezTo>
                  <a:pt x="17552" y="3000"/>
                  <a:pt x="17802" y="2750"/>
                  <a:pt x="17802" y="2500"/>
                </a:cubicBezTo>
                <a:lnTo>
                  <a:pt x="17802" y="500"/>
                </a:lnTo>
                <a:cubicBezTo>
                  <a:pt x="17802" y="250"/>
                  <a:pt x="17552" y="0"/>
                  <a:pt x="17302" y="0"/>
                </a:cubicBezTo>
                <a:lnTo>
                  <a:pt x="500" y="0"/>
                </a:lnTo>
              </a:path>
            </a:pathLst>
          </a:custGeom>
          <a:solidFill>
            <a:srgbClr val="E010E0"/>
          </a:solidFill>
          <a:ln cap="flat" cmpd="sng" w="25550">
            <a:solidFill>
              <a:srgbClr val="3A5F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52"/>
          <p:cNvSpPr txBox="1"/>
          <p:nvPr/>
        </p:nvSpPr>
        <p:spPr>
          <a:xfrm>
            <a:off x="323640" y="62136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54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_n p_l_d_p_rt_v_</a:t>
            </a:r>
            <a:endParaRPr b="0" sz="18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8" name="Google Shape;288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33720" y="2493000"/>
            <a:ext cx="3028680" cy="24991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53"/>
          <p:cNvSpPr/>
          <p:nvPr/>
        </p:nvSpPr>
        <p:spPr>
          <a:xfrm>
            <a:off x="1813680" y="637200"/>
            <a:ext cx="5184360" cy="1079640"/>
          </a:xfrm>
          <a:custGeom>
            <a:rect b="b" l="l" r="r" t="t"/>
            <a:pathLst>
              <a:path extrusionOk="0" h="3001" w="14403">
                <a:moveTo>
                  <a:pt x="500" y="0"/>
                </a:moveTo>
                <a:cubicBezTo>
                  <a:pt x="250" y="0"/>
                  <a:pt x="0" y="250"/>
                  <a:pt x="0" y="500"/>
                </a:cubicBezTo>
                <a:lnTo>
                  <a:pt x="0" y="2500"/>
                </a:lnTo>
                <a:cubicBezTo>
                  <a:pt x="0" y="2750"/>
                  <a:pt x="250" y="3000"/>
                  <a:pt x="500" y="3000"/>
                </a:cubicBezTo>
                <a:lnTo>
                  <a:pt x="13902" y="3000"/>
                </a:lnTo>
                <a:cubicBezTo>
                  <a:pt x="14152" y="3000"/>
                  <a:pt x="14402" y="2750"/>
                  <a:pt x="14402" y="2500"/>
                </a:cubicBezTo>
                <a:lnTo>
                  <a:pt x="14402" y="500"/>
                </a:lnTo>
                <a:cubicBezTo>
                  <a:pt x="14402" y="250"/>
                  <a:pt x="14152" y="0"/>
                  <a:pt x="13902" y="0"/>
                </a:cubicBezTo>
                <a:lnTo>
                  <a:pt x="500" y="0"/>
                </a:lnTo>
              </a:path>
            </a:pathLst>
          </a:custGeom>
          <a:solidFill>
            <a:srgbClr val="E010E0"/>
          </a:solidFill>
          <a:ln cap="flat" cmpd="sng" w="25550">
            <a:solidFill>
              <a:srgbClr val="3A5F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53"/>
          <p:cNvSpPr txBox="1"/>
          <p:nvPr/>
        </p:nvSpPr>
        <p:spPr>
          <a:xfrm>
            <a:off x="323640" y="62136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54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_n m_rc_d_</a:t>
            </a:r>
            <a:endParaRPr b="0" sz="18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5" name="Google Shape;295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73600" y="2493000"/>
            <a:ext cx="3000600" cy="2248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54"/>
          <p:cNvSpPr/>
          <p:nvPr/>
        </p:nvSpPr>
        <p:spPr>
          <a:xfrm>
            <a:off x="1979640" y="637200"/>
            <a:ext cx="4896360" cy="1079640"/>
          </a:xfrm>
          <a:custGeom>
            <a:rect b="b" l="l" r="r" t="t"/>
            <a:pathLst>
              <a:path extrusionOk="0" h="3001" w="13603">
                <a:moveTo>
                  <a:pt x="500" y="0"/>
                </a:moveTo>
                <a:cubicBezTo>
                  <a:pt x="250" y="0"/>
                  <a:pt x="0" y="250"/>
                  <a:pt x="0" y="500"/>
                </a:cubicBezTo>
                <a:lnTo>
                  <a:pt x="0" y="2500"/>
                </a:lnTo>
                <a:cubicBezTo>
                  <a:pt x="0" y="2750"/>
                  <a:pt x="250" y="3000"/>
                  <a:pt x="500" y="3000"/>
                </a:cubicBezTo>
                <a:lnTo>
                  <a:pt x="13102" y="3000"/>
                </a:lnTo>
                <a:cubicBezTo>
                  <a:pt x="13352" y="3000"/>
                  <a:pt x="13602" y="2750"/>
                  <a:pt x="13602" y="2500"/>
                </a:cubicBezTo>
                <a:lnTo>
                  <a:pt x="13602" y="500"/>
                </a:lnTo>
                <a:cubicBezTo>
                  <a:pt x="13602" y="250"/>
                  <a:pt x="13352" y="0"/>
                  <a:pt x="13102" y="0"/>
                </a:cubicBezTo>
                <a:lnTo>
                  <a:pt x="500" y="0"/>
                </a:lnTo>
              </a:path>
            </a:pathLst>
          </a:custGeom>
          <a:solidFill>
            <a:srgbClr val="E010E0"/>
          </a:solidFill>
          <a:ln cap="flat" cmpd="sng" w="25550">
            <a:solidFill>
              <a:srgbClr val="3A5F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54"/>
          <p:cNvSpPr txBox="1"/>
          <p:nvPr/>
        </p:nvSpPr>
        <p:spPr>
          <a:xfrm>
            <a:off x="323640" y="62136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54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_n p_rq_ _</a:t>
            </a:r>
            <a:endParaRPr b="0" sz="18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2" name="Google Shape;302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99640" y="2205000"/>
            <a:ext cx="3672000" cy="2922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55"/>
          <p:cNvSpPr/>
          <p:nvPr/>
        </p:nvSpPr>
        <p:spPr>
          <a:xfrm>
            <a:off x="1979640" y="637200"/>
            <a:ext cx="4896360" cy="1079640"/>
          </a:xfrm>
          <a:custGeom>
            <a:rect b="b" l="l" r="r" t="t"/>
            <a:pathLst>
              <a:path extrusionOk="0" h="3001" w="13603">
                <a:moveTo>
                  <a:pt x="500" y="0"/>
                </a:moveTo>
                <a:cubicBezTo>
                  <a:pt x="250" y="0"/>
                  <a:pt x="0" y="250"/>
                  <a:pt x="0" y="500"/>
                </a:cubicBezTo>
                <a:lnTo>
                  <a:pt x="0" y="2500"/>
                </a:lnTo>
                <a:cubicBezTo>
                  <a:pt x="0" y="2750"/>
                  <a:pt x="250" y="3000"/>
                  <a:pt x="500" y="3000"/>
                </a:cubicBezTo>
                <a:lnTo>
                  <a:pt x="13102" y="3000"/>
                </a:lnTo>
                <a:cubicBezTo>
                  <a:pt x="13352" y="3000"/>
                  <a:pt x="13602" y="2750"/>
                  <a:pt x="13602" y="2500"/>
                </a:cubicBezTo>
                <a:lnTo>
                  <a:pt x="13602" y="500"/>
                </a:lnTo>
                <a:cubicBezTo>
                  <a:pt x="13602" y="250"/>
                  <a:pt x="13352" y="0"/>
                  <a:pt x="13102" y="0"/>
                </a:cubicBezTo>
                <a:lnTo>
                  <a:pt x="500" y="0"/>
                </a:lnTo>
              </a:path>
            </a:pathLst>
          </a:custGeom>
          <a:solidFill>
            <a:srgbClr val="E010E0"/>
          </a:solidFill>
          <a:ln cap="flat" cmpd="sng" w="25550">
            <a:solidFill>
              <a:srgbClr val="3A5F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55"/>
          <p:cNvSpPr txBox="1"/>
          <p:nvPr/>
        </p:nvSpPr>
        <p:spPr>
          <a:xfrm>
            <a:off x="323640" y="62136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54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_n c_n_</a:t>
            </a:r>
            <a:endParaRPr b="0" sz="18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9" name="Google Shape;309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96360" y="2191320"/>
            <a:ext cx="2903400" cy="3176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56"/>
          <p:cNvSpPr/>
          <p:nvPr/>
        </p:nvSpPr>
        <p:spPr>
          <a:xfrm>
            <a:off x="1115640" y="637200"/>
            <a:ext cx="6696360" cy="1079640"/>
          </a:xfrm>
          <a:custGeom>
            <a:rect b="b" l="l" r="r" t="t"/>
            <a:pathLst>
              <a:path extrusionOk="0" h="3001" w="18603">
                <a:moveTo>
                  <a:pt x="500" y="0"/>
                </a:moveTo>
                <a:cubicBezTo>
                  <a:pt x="250" y="0"/>
                  <a:pt x="0" y="250"/>
                  <a:pt x="0" y="500"/>
                </a:cubicBezTo>
                <a:lnTo>
                  <a:pt x="0" y="2500"/>
                </a:lnTo>
                <a:cubicBezTo>
                  <a:pt x="0" y="2750"/>
                  <a:pt x="250" y="3000"/>
                  <a:pt x="500" y="3000"/>
                </a:cubicBezTo>
                <a:lnTo>
                  <a:pt x="18102" y="3000"/>
                </a:lnTo>
                <a:cubicBezTo>
                  <a:pt x="18352" y="3000"/>
                  <a:pt x="18602" y="2750"/>
                  <a:pt x="18602" y="2500"/>
                </a:cubicBezTo>
                <a:lnTo>
                  <a:pt x="18602" y="500"/>
                </a:lnTo>
                <a:cubicBezTo>
                  <a:pt x="18602" y="250"/>
                  <a:pt x="18352" y="0"/>
                  <a:pt x="18102" y="0"/>
                </a:cubicBezTo>
                <a:lnTo>
                  <a:pt x="500" y="0"/>
                </a:lnTo>
              </a:path>
            </a:pathLst>
          </a:custGeom>
          <a:solidFill>
            <a:srgbClr val="E010E0"/>
          </a:solidFill>
          <a:ln cap="flat" cmpd="sng" w="25550">
            <a:solidFill>
              <a:srgbClr val="3A5F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56"/>
          <p:cNvSpPr txBox="1"/>
          <p:nvPr/>
        </p:nvSpPr>
        <p:spPr>
          <a:xfrm>
            <a:off x="323640" y="62136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54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_n c_ntr_ c_m_rc_ _l</a:t>
            </a:r>
            <a:endParaRPr b="0" sz="18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6" name="Google Shape;316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7640" y="2349000"/>
            <a:ext cx="3204000" cy="22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57"/>
          <p:cNvSpPr/>
          <p:nvPr/>
        </p:nvSpPr>
        <p:spPr>
          <a:xfrm>
            <a:off x="1979640" y="637200"/>
            <a:ext cx="4896360" cy="1079640"/>
          </a:xfrm>
          <a:custGeom>
            <a:rect b="b" l="l" r="r" t="t"/>
            <a:pathLst>
              <a:path extrusionOk="0" h="3001" w="13603">
                <a:moveTo>
                  <a:pt x="500" y="0"/>
                </a:moveTo>
                <a:cubicBezTo>
                  <a:pt x="250" y="0"/>
                  <a:pt x="0" y="250"/>
                  <a:pt x="0" y="500"/>
                </a:cubicBezTo>
                <a:lnTo>
                  <a:pt x="0" y="2500"/>
                </a:lnTo>
                <a:cubicBezTo>
                  <a:pt x="0" y="2750"/>
                  <a:pt x="250" y="3000"/>
                  <a:pt x="500" y="3000"/>
                </a:cubicBezTo>
                <a:lnTo>
                  <a:pt x="13102" y="3000"/>
                </a:lnTo>
                <a:cubicBezTo>
                  <a:pt x="13352" y="3000"/>
                  <a:pt x="13602" y="2750"/>
                  <a:pt x="13602" y="2500"/>
                </a:cubicBezTo>
                <a:lnTo>
                  <a:pt x="13602" y="500"/>
                </a:lnTo>
                <a:cubicBezTo>
                  <a:pt x="13602" y="250"/>
                  <a:pt x="13352" y="0"/>
                  <a:pt x="13102" y="0"/>
                </a:cubicBezTo>
                <a:lnTo>
                  <a:pt x="500" y="0"/>
                </a:lnTo>
              </a:path>
            </a:pathLst>
          </a:custGeom>
          <a:solidFill>
            <a:srgbClr val="E010E0"/>
          </a:solidFill>
          <a:ln cap="flat" cmpd="sng" w="25550">
            <a:solidFill>
              <a:srgbClr val="3A5F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57"/>
          <p:cNvSpPr txBox="1"/>
          <p:nvPr/>
        </p:nvSpPr>
        <p:spPr>
          <a:xfrm>
            <a:off x="323640" y="62136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54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_n _st_d_ _</a:t>
            </a:r>
            <a:endParaRPr b="0" sz="18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3" name="Google Shape;323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40120" y="2133000"/>
            <a:ext cx="3119760" cy="28389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58"/>
          <p:cNvSpPr/>
          <p:nvPr/>
        </p:nvSpPr>
        <p:spPr>
          <a:xfrm>
            <a:off x="501120" y="360000"/>
            <a:ext cx="4358880" cy="858240"/>
          </a:xfrm>
          <a:custGeom>
            <a:rect b="b" l="l" r="r" t="t"/>
            <a:pathLst>
              <a:path extrusionOk="0" h="2386" w="12110">
                <a:moveTo>
                  <a:pt x="397" y="0"/>
                </a:moveTo>
                <a:cubicBezTo>
                  <a:pt x="198" y="0"/>
                  <a:pt x="0" y="198"/>
                  <a:pt x="0" y="397"/>
                </a:cubicBezTo>
                <a:lnTo>
                  <a:pt x="0" y="1987"/>
                </a:lnTo>
                <a:cubicBezTo>
                  <a:pt x="0" y="2186"/>
                  <a:pt x="198" y="2385"/>
                  <a:pt x="397" y="2385"/>
                </a:cubicBezTo>
                <a:lnTo>
                  <a:pt x="11711" y="2385"/>
                </a:lnTo>
                <a:cubicBezTo>
                  <a:pt x="11910" y="2385"/>
                  <a:pt x="12109" y="2186"/>
                  <a:pt x="12109" y="1987"/>
                </a:cubicBezTo>
                <a:lnTo>
                  <a:pt x="12109" y="397"/>
                </a:lnTo>
                <a:cubicBezTo>
                  <a:pt x="12109" y="198"/>
                  <a:pt x="11910" y="0"/>
                  <a:pt x="11711" y="0"/>
                </a:cubicBezTo>
                <a:lnTo>
                  <a:pt x="397" y="0"/>
                </a:lnTo>
              </a:path>
            </a:pathLst>
          </a:custGeom>
          <a:solidFill>
            <a:srgbClr val="E010E0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58"/>
          <p:cNvSpPr txBox="1"/>
          <p:nvPr/>
        </p:nvSpPr>
        <p:spPr>
          <a:xfrm>
            <a:off x="121680" y="1541520"/>
            <a:ext cx="9130320" cy="4983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Ejemplo; En mi ciudad hay una piscina y un castillo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09120" lvl="0" marL="609480" marR="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AutoNum type="arabicParenR"/>
            </a:pPr>
            <a:r>
              <a:rPr b="0" lang="en-US" sz="2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 my town there is a park and a cinema 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09120" lvl="0" marL="609480" marR="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AutoNum type="arabicParenR"/>
            </a:pPr>
            <a:r>
              <a:rPr b="0" lang="en-US" sz="2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 my town there is no bullring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09120" lvl="0" marL="609480" marR="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AutoNum type="arabicParenR"/>
            </a:pPr>
            <a:r>
              <a:rPr b="0" lang="en-US" sz="2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 my town there is a hospital, a beach and a stadium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09120" lvl="0" marL="609480" marR="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AutoNum type="arabicParenR"/>
            </a:pPr>
            <a:r>
              <a:rPr b="0" lang="en-US" sz="2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 my town there is a bus station but there is no train station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09120" lvl="0" marL="609480" marR="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AutoNum type="arabicParenR"/>
            </a:pPr>
            <a:r>
              <a:rPr b="0" lang="en-US" sz="2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 my town there is a museum and a shop. There is also a park but there is no market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58"/>
          <p:cNvSpPr/>
          <p:nvPr/>
        </p:nvSpPr>
        <p:spPr>
          <a:xfrm>
            <a:off x="144720" y="887400"/>
            <a:ext cx="9288720" cy="4014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09120" lvl="0" marL="609480" marR="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AutoNum type="arabicParenR"/>
            </a:pPr>
            <a:r>
              <a:rPr b="0" lang="en-US" sz="2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mi ciudad hay un parque y in cine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09120" lvl="0" marL="609480" marR="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AutoNum type="arabicParenR"/>
            </a:pPr>
            <a:r>
              <a:rPr b="0" lang="en-US" sz="2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mi ciudad no hay plaza de toros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09120" lvl="0" marL="609480" marR="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AutoNum type="arabicParenR"/>
            </a:pPr>
            <a:r>
              <a:rPr b="0" lang="en-US" sz="2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mi ciudad hay un hospital, una playa y un estadio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09120" lvl="0" marL="609480" marR="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AutoNum type="arabicParenR"/>
            </a:pPr>
            <a:r>
              <a:rPr b="0" lang="en-US" sz="2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mi ciudad hay una estación de autobuses pero no hay 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estación de trenes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09120" lvl="0" marL="609480" marR="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AutoNum type="arabicParenR"/>
            </a:pPr>
            <a:r>
              <a:rPr b="0" lang="en-US" sz="2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mi ciudad hay un museo y un tienda. También hay un parque pero no hay mercado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58"/>
          <p:cNvSpPr/>
          <p:nvPr/>
        </p:nvSpPr>
        <p:spPr>
          <a:xfrm>
            <a:off x="421560" y="26964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4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¿Cómo se dice?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35640" y="763920"/>
            <a:ext cx="972360" cy="1062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22080" y="3903480"/>
            <a:ext cx="1105200" cy="1005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85880" y="2308320"/>
            <a:ext cx="1159560" cy="956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4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839240" y="2269080"/>
            <a:ext cx="1519920" cy="1031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4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281560" y="1460520"/>
            <a:ext cx="724680" cy="90432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41"/>
          <p:cNvSpPr/>
          <p:nvPr/>
        </p:nvSpPr>
        <p:spPr>
          <a:xfrm>
            <a:off x="92160" y="107280"/>
            <a:ext cx="5976360" cy="858240"/>
          </a:xfrm>
          <a:custGeom>
            <a:rect b="b" l="l" r="r" t="t"/>
            <a:pathLst>
              <a:path extrusionOk="0" h="2386" w="16603">
                <a:moveTo>
                  <a:pt x="397" y="0"/>
                </a:moveTo>
                <a:cubicBezTo>
                  <a:pt x="198" y="0"/>
                  <a:pt x="0" y="198"/>
                  <a:pt x="0" y="397"/>
                </a:cubicBezTo>
                <a:lnTo>
                  <a:pt x="0" y="1987"/>
                </a:lnTo>
                <a:cubicBezTo>
                  <a:pt x="0" y="2186"/>
                  <a:pt x="198" y="2385"/>
                  <a:pt x="397" y="2385"/>
                </a:cubicBezTo>
                <a:lnTo>
                  <a:pt x="16204" y="2385"/>
                </a:lnTo>
                <a:cubicBezTo>
                  <a:pt x="16403" y="2385"/>
                  <a:pt x="16602" y="2186"/>
                  <a:pt x="16602" y="1987"/>
                </a:cubicBezTo>
                <a:lnTo>
                  <a:pt x="16602" y="397"/>
                </a:lnTo>
                <a:cubicBezTo>
                  <a:pt x="16602" y="198"/>
                  <a:pt x="16403" y="0"/>
                  <a:pt x="16204" y="0"/>
                </a:cubicBezTo>
                <a:lnTo>
                  <a:pt x="397" y="0"/>
                </a:lnTo>
              </a:path>
            </a:pathLst>
          </a:custGeom>
          <a:solidFill>
            <a:srgbClr val="E010E0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41"/>
          <p:cNvSpPr/>
          <p:nvPr/>
        </p:nvSpPr>
        <p:spPr>
          <a:xfrm>
            <a:off x="261000" y="1089360"/>
            <a:ext cx="5041800" cy="742320"/>
          </a:xfrm>
          <a:custGeom>
            <a:rect b="b" l="l" r="r" t="t"/>
            <a:pathLst>
              <a:path extrusionOk="0" h="2064" w="14007">
                <a:moveTo>
                  <a:pt x="343" y="0"/>
                </a:moveTo>
                <a:cubicBezTo>
                  <a:pt x="171" y="0"/>
                  <a:pt x="0" y="171"/>
                  <a:pt x="0" y="343"/>
                </a:cubicBezTo>
                <a:lnTo>
                  <a:pt x="0" y="1719"/>
                </a:lnTo>
                <a:cubicBezTo>
                  <a:pt x="0" y="1891"/>
                  <a:pt x="171" y="2063"/>
                  <a:pt x="343" y="2063"/>
                </a:cubicBezTo>
                <a:lnTo>
                  <a:pt x="13662" y="2063"/>
                </a:lnTo>
                <a:cubicBezTo>
                  <a:pt x="13834" y="2063"/>
                  <a:pt x="14006" y="1891"/>
                  <a:pt x="14006" y="1719"/>
                </a:cubicBezTo>
                <a:lnTo>
                  <a:pt x="14006" y="343"/>
                </a:lnTo>
                <a:cubicBezTo>
                  <a:pt x="14006" y="171"/>
                  <a:pt x="13834" y="0"/>
                  <a:pt x="13662" y="0"/>
                </a:cubicBezTo>
                <a:lnTo>
                  <a:pt x="343" y="0"/>
                </a:lnTo>
              </a:path>
            </a:pathLst>
          </a:custGeom>
          <a:solidFill>
            <a:srgbClr val="E010E0"/>
          </a:solidFill>
          <a:ln cap="flat" cmpd="sng" w="25550">
            <a:solidFill>
              <a:srgbClr val="3A5F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41"/>
          <p:cNvSpPr/>
          <p:nvPr/>
        </p:nvSpPr>
        <p:spPr>
          <a:xfrm>
            <a:off x="6121080" y="107280"/>
            <a:ext cx="3022560" cy="6191280"/>
          </a:xfrm>
          <a:prstGeom prst="rect">
            <a:avLst/>
          </a:prstGeom>
          <a:noFill/>
          <a:ln cap="rnd" cmpd="sng" w="25550">
            <a:solidFill>
              <a:srgbClr val="00B050"/>
            </a:solidFill>
            <a:prstDash val="dashDot"/>
            <a:miter lim="8000"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 plaza de toros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 tienda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cine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parque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mercado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polideportivo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museo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castillo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hospital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 estación de trenes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 estación de autobuses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 plaza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 playa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 piscina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estadio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centro comercial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41"/>
          <p:cNvSpPr/>
          <p:nvPr/>
        </p:nvSpPr>
        <p:spPr>
          <a:xfrm>
            <a:off x="4886640" y="1845360"/>
            <a:ext cx="36972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41"/>
          <p:cNvSpPr/>
          <p:nvPr/>
        </p:nvSpPr>
        <p:spPr>
          <a:xfrm>
            <a:off x="166320" y="2109600"/>
            <a:ext cx="36972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41"/>
          <p:cNvSpPr/>
          <p:nvPr/>
        </p:nvSpPr>
        <p:spPr>
          <a:xfrm>
            <a:off x="3353040" y="2084760"/>
            <a:ext cx="36972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4.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41"/>
          <p:cNvSpPr/>
          <p:nvPr/>
        </p:nvSpPr>
        <p:spPr>
          <a:xfrm>
            <a:off x="1710720" y="2123640"/>
            <a:ext cx="36972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41"/>
          <p:cNvSpPr/>
          <p:nvPr/>
        </p:nvSpPr>
        <p:spPr>
          <a:xfrm>
            <a:off x="4559040" y="2123640"/>
            <a:ext cx="36972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5.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41"/>
          <p:cNvSpPr/>
          <p:nvPr/>
        </p:nvSpPr>
        <p:spPr>
          <a:xfrm>
            <a:off x="5161320" y="5210280"/>
            <a:ext cx="50544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13.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41"/>
          <p:cNvSpPr/>
          <p:nvPr/>
        </p:nvSpPr>
        <p:spPr>
          <a:xfrm>
            <a:off x="1517400" y="3798360"/>
            <a:ext cx="36972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7.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41"/>
          <p:cNvSpPr/>
          <p:nvPr/>
        </p:nvSpPr>
        <p:spPr>
          <a:xfrm>
            <a:off x="105480" y="3763440"/>
            <a:ext cx="36972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6.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41"/>
          <p:cNvSpPr/>
          <p:nvPr/>
        </p:nvSpPr>
        <p:spPr>
          <a:xfrm>
            <a:off x="3041640" y="3771360"/>
            <a:ext cx="31644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41"/>
          <p:cNvSpPr/>
          <p:nvPr/>
        </p:nvSpPr>
        <p:spPr>
          <a:xfrm>
            <a:off x="4802400" y="3744000"/>
            <a:ext cx="36972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9.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41"/>
          <p:cNvSpPr/>
          <p:nvPr/>
        </p:nvSpPr>
        <p:spPr>
          <a:xfrm>
            <a:off x="3335400" y="5210280"/>
            <a:ext cx="50544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12.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41"/>
          <p:cNvSpPr/>
          <p:nvPr/>
        </p:nvSpPr>
        <p:spPr>
          <a:xfrm>
            <a:off x="1709640" y="5213880"/>
            <a:ext cx="50544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11.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41"/>
          <p:cNvSpPr/>
          <p:nvPr/>
        </p:nvSpPr>
        <p:spPr>
          <a:xfrm>
            <a:off x="248760" y="5213880"/>
            <a:ext cx="50544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10.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41"/>
          <p:cNvSpPr txBox="1"/>
          <p:nvPr/>
        </p:nvSpPr>
        <p:spPr>
          <a:xfrm>
            <a:off x="-1074600" y="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4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¿Qué hay en tu ciudad?</a:t>
            </a:r>
            <a:endParaRPr b="0" sz="18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41"/>
          <p:cNvSpPr/>
          <p:nvPr/>
        </p:nvSpPr>
        <p:spPr>
          <a:xfrm>
            <a:off x="-1332720" y="9658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4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En mi ciudad hay…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8" name="Google Shape;198;p4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29200" y="2332440"/>
            <a:ext cx="1085040" cy="975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4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864320" y="2491560"/>
            <a:ext cx="1222560" cy="91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4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94120" y="3827520"/>
            <a:ext cx="1263600" cy="1005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978920" y="3872160"/>
            <a:ext cx="885600" cy="968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41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3341160" y="3901680"/>
            <a:ext cx="1316160" cy="931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41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14280" y="5583240"/>
            <a:ext cx="1167120" cy="931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41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2102040" y="5465880"/>
            <a:ext cx="994320" cy="897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41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3435480" y="5468760"/>
            <a:ext cx="1175760" cy="909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41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5107320" y="5475960"/>
            <a:ext cx="912960" cy="95904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41"/>
          <p:cNvSpPr/>
          <p:nvPr/>
        </p:nvSpPr>
        <p:spPr>
          <a:xfrm>
            <a:off x="7747920" y="720000"/>
            <a:ext cx="50544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14.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8" name="Google Shape;208;p41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7975440" y="2820600"/>
            <a:ext cx="1083600" cy="84132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41"/>
          <p:cNvSpPr/>
          <p:nvPr/>
        </p:nvSpPr>
        <p:spPr>
          <a:xfrm>
            <a:off x="7722360" y="2497680"/>
            <a:ext cx="50544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15.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0" name="Google Shape;210;p41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8027640" y="5004360"/>
            <a:ext cx="1031400" cy="104076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41"/>
          <p:cNvSpPr/>
          <p:nvPr/>
        </p:nvSpPr>
        <p:spPr>
          <a:xfrm>
            <a:off x="7722360" y="4725000"/>
            <a:ext cx="50544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16.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59"/>
          <p:cNvSpPr txBox="1"/>
          <p:nvPr/>
        </p:nvSpPr>
        <p:spPr>
          <a:xfrm>
            <a:off x="0" y="0"/>
            <a:ext cx="9143640" cy="764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¡</a:t>
            </a:r>
            <a:r>
              <a:rPr b="1" lang="en-US" sz="2000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Empareja las expresiones y las palabras !</a:t>
            </a:r>
            <a:endParaRPr b="0" sz="44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59"/>
          <p:cNvSpPr txBox="1"/>
          <p:nvPr/>
        </p:nvSpPr>
        <p:spPr>
          <a:xfrm>
            <a:off x="179280" y="907920"/>
            <a:ext cx="4316040" cy="5949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 strike="noStrike">
                <a:solidFill>
                  <a:srgbClr val="FF950E"/>
                </a:solidFill>
                <a:latin typeface="Calibri"/>
                <a:ea typeface="Calibri"/>
                <a:cs typeface="Calibri"/>
                <a:sym typeface="Calibri"/>
              </a:rPr>
              <a:t>A- Hay donde comer	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 strike="noStrike">
                <a:solidFill>
                  <a:srgbClr val="FF950E"/>
                </a:solidFill>
                <a:latin typeface="Calibri"/>
                <a:ea typeface="Calibri"/>
                <a:cs typeface="Calibri"/>
                <a:sym typeface="Calibri"/>
              </a:rPr>
              <a:t>B- Hay donde beber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 strike="noStrike">
                <a:solidFill>
                  <a:srgbClr val="FF950E"/>
                </a:solidFill>
                <a:latin typeface="Calibri"/>
                <a:ea typeface="Calibri"/>
                <a:cs typeface="Calibri"/>
                <a:sym typeface="Calibri"/>
              </a:rPr>
              <a:t>C- Hay donde estudiar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 strike="noStrike">
                <a:solidFill>
                  <a:srgbClr val="FF950E"/>
                </a:solidFill>
                <a:latin typeface="Calibri"/>
                <a:ea typeface="Calibri"/>
                <a:cs typeface="Calibri"/>
                <a:sym typeface="Calibri"/>
              </a:rPr>
              <a:t>D- Hay donde nadar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 strike="noStrike">
                <a:solidFill>
                  <a:srgbClr val="FF950E"/>
                </a:solidFill>
                <a:latin typeface="Calibri"/>
                <a:ea typeface="Calibri"/>
                <a:cs typeface="Calibri"/>
                <a:sym typeface="Calibri"/>
              </a:rPr>
              <a:t>E- Hay donde hacer deporte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 strike="noStrike">
                <a:solidFill>
                  <a:srgbClr val="FF950E"/>
                </a:solidFill>
                <a:latin typeface="Calibri"/>
                <a:ea typeface="Calibri"/>
                <a:cs typeface="Calibri"/>
                <a:sym typeface="Calibri"/>
              </a:rPr>
              <a:t>F- Hay donde</a:t>
            </a:r>
            <a:r>
              <a:rPr b="1" lang="en-US" sz="3200" strike="noStrike">
                <a:solidFill>
                  <a:srgbClr val="FF950E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-US" sz="2600" strike="noStrike">
                <a:solidFill>
                  <a:srgbClr val="FF950E"/>
                </a:solidFill>
                <a:latin typeface="Calibri"/>
                <a:ea typeface="Calibri"/>
                <a:cs typeface="Calibri"/>
                <a:sym typeface="Calibri"/>
              </a:rPr>
              <a:t>comprar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 strike="noStrike">
                <a:solidFill>
                  <a:srgbClr val="FF950E"/>
                </a:solidFill>
                <a:latin typeface="Calibri"/>
                <a:ea typeface="Calibri"/>
                <a:cs typeface="Calibri"/>
                <a:sym typeface="Calibri"/>
              </a:rPr>
              <a:t>G- Hay donde bailar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 strike="noStrike">
                <a:solidFill>
                  <a:srgbClr val="FF950E"/>
                </a:solidFill>
                <a:latin typeface="Calibri"/>
                <a:ea typeface="Calibri"/>
                <a:cs typeface="Calibri"/>
                <a:sym typeface="Calibri"/>
              </a:rPr>
              <a:t>H- Hay donde dormir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 strike="noStrike">
                <a:solidFill>
                  <a:srgbClr val="FF950E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-US" sz="2600" strike="noStrike">
                <a:solidFill>
                  <a:srgbClr val="FF950E"/>
                </a:solidFill>
                <a:latin typeface="Calibri"/>
                <a:ea typeface="Calibri"/>
                <a:cs typeface="Calibri"/>
                <a:sym typeface="Calibri"/>
              </a:rPr>
              <a:t>I- Hay donde jugar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 strike="noStrike">
                <a:solidFill>
                  <a:srgbClr val="FF950E"/>
                </a:solidFill>
                <a:latin typeface="Calibri"/>
                <a:ea typeface="Calibri"/>
                <a:cs typeface="Calibri"/>
                <a:sym typeface="Calibri"/>
              </a:rPr>
              <a:t>J- Hay donde ver</a:t>
            </a:r>
            <a:r>
              <a:rPr b="1" lang="en-US" sz="3200" strike="noStrike">
                <a:solidFill>
                  <a:srgbClr val="FF950E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-US" sz="2600" strike="noStrike">
                <a:solidFill>
                  <a:srgbClr val="FF950E"/>
                </a:solidFill>
                <a:latin typeface="Calibri"/>
                <a:ea typeface="Calibri"/>
                <a:cs typeface="Calibri"/>
                <a:sym typeface="Calibri"/>
              </a:rPr>
              <a:t>una película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59"/>
          <p:cNvSpPr txBox="1"/>
          <p:nvPr/>
        </p:nvSpPr>
        <p:spPr>
          <a:xfrm>
            <a:off x="4643280" y="692280"/>
            <a:ext cx="4244760" cy="668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 strike="noStrike">
                <a:solidFill>
                  <a:srgbClr val="FF950E"/>
                </a:solidFill>
                <a:latin typeface="Calibri"/>
                <a:ea typeface="Calibri"/>
                <a:cs typeface="Calibri"/>
                <a:sym typeface="Calibri"/>
              </a:rPr>
              <a:t>1- Una discoteca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 strike="noStrike">
                <a:solidFill>
                  <a:srgbClr val="FF950E"/>
                </a:solidFill>
                <a:latin typeface="Calibri"/>
                <a:ea typeface="Calibri"/>
                <a:cs typeface="Calibri"/>
                <a:sym typeface="Calibri"/>
              </a:rPr>
              <a:t>2- Un instituto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 strike="noStrike">
                <a:solidFill>
                  <a:srgbClr val="FF950E"/>
                </a:solidFill>
                <a:latin typeface="Calibri"/>
                <a:ea typeface="Calibri"/>
                <a:cs typeface="Calibri"/>
                <a:sym typeface="Calibri"/>
              </a:rPr>
              <a:t>3- Un parque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 strike="noStrike">
                <a:solidFill>
                  <a:srgbClr val="FF950E"/>
                </a:solidFill>
                <a:latin typeface="Calibri"/>
                <a:ea typeface="Calibri"/>
                <a:cs typeface="Calibri"/>
                <a:sym typeface="Calibri"/>
              </a:rPr>
              <a:t>4- Un bar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 strike="noStrike">
                <a:solidFill>
                  <a:srgbClr val="FF950E"/>
                </a:solidFill>
                <a:latin typeface="Calibri"/>
                <a:ea typeface="Calibri"/>
                <a:cs typeface="Calibri"/>
                <a:sym typeface="Calibri"/>
              </a:rPr>
              <a:t>5- Una tienda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 strike="noStrike">
                <a:solidFill>
                  <a:srgbClr val="FF950E"/>
                </a:solidFill>
                <a:latin typeface="Calibri"/>
                <a:ea typeface="Calibri"/>
                <a:cs typeface="Calibri"/>
                <a:sym typeface="Calibri"/>
              </a:rPr>
              <a:t>6- Un polideportivo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 strike="noStrike">
                <a:solidFill>
                  <a:srgbClr val="FF950E"/>
                </a:solidFill>
                <a:latin typeface="Calibri"/>
                <a:ea typeface="Calibri"/>
                <a:cs typeface="Calibri"/>
                <a:sym typeface="Calibri"/>
              </a:rPr>
              <a:t>7- Un cine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 strike="noStrike">
                <a:solidFill>
                  <a:srgbClr val="FF950E"/>
                </a:solidFill>
                <a:latin typeface="Calibri"/>
                <a:ea typeface="Calibri"/>
                <a:cs typeface="Calibri"/>
                <a:sym typeface="Calibri"/>
              </a:rPr>
              <a:t>8- Un colegio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 strike="noStrike">
                <a:solidFill>
                  <a:srgbClr val="FF950E"/>
                </a:solidFill>
                <a:latin typeface="Calibri"/>
                <a:ea typeface="Calibri"/>
                <a:cs typeface="Calibri"/>
                <a:sym typeface="Calibri"/>
              </a:rPr>
              <a:t>9- Una cafetería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 strike="noStrike">
                <a:solidFill>
                  <a:srgbClr val="FF950E"/>
                </a:solidFill>
                <a:latin typeface="Calibri"/>
                <a:ea typeface="Calibri"/>
                <a:cs typeface="Calibri"/>
                <a:sym typeface="Calibri"/>
              </a:rPr>
              <a:t>10- Una piscina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 strike="noStrike">
                <a:solidFill>
                  <a:srgbClr val="FF950E"/>
                </a:solidFill>
                <a:latin typeface="Calibri"/>
                <a:ea typeface="Calibri"/>
                <a:cs typeface="Calibri"/>
                <a:sym typeface="Calibri"/>
              </a:rPr>
              <a:t>11- Un videoclub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 strike="noStrike">
                <a:solidFill>
                  <a:srgbClr val="FF950E"/>
                </a:solidFill>
                <a:latin typeface="Calibri"/>
                <a:ea typeface="Calibri"/>
                <a:cs typeface="Calibri"/>
                <a:sym typeface="Calibri"/>
              </a:rPr>
              <a:t>12- Un hotel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 strike="noStrike">
                <a:solidFill>
                  <a:srgbClr val="FF950E"/>
                </a:solidFill>
                <a:latin typeface="Calibri"/>
                <a:ea typeface="Calibri"/>
                <a:cs typeface="Calibri"/>
                <a:sym typeface="Calibri"/>
              </a:rPr>
              <a:t>13- Un restaurante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42"/>
          <p:cNvSpPr/>
          <p:nvPr/>
        </p:nvSpPr>
        <p:spPr>
          <a:xfrm>
            <a:off x="1547640" y="637200"/>
            <a:ext cx="5760360" cy="1079640"/>
          </a:xfrm>
          <a:custGeom>
            <a:rect b="b" l="l" r="r" t="t"/>
            <a:pathLst>
              <a:path extrusionOk="0" h="3001" w="16003">
                <a:moveTo>
                  <a:pt x="500" y="0"/>
                </a:moveTo>
                <a:cubicBezTo>
                  <a:pt x="250" y="0"/>
                  <a:pt x="0" y="250"/>
                  <a:pt x="0" y="500"/>
                </a:cubicBezTo>
                <a:lnTo>
                  <a:pt x="0" y="2500"/>
                </a:lnTo>
                <a:cubicBezTo>
                  <a:pt x="0" y="2750"/>
                  <a:pt x="250" y="3000"/>
                  <a:pt x="500" y="3000"/>
                </a:cubicBezTo>
                <a:lnTo>
                  <a:pt x="15502" y="3000"/>
                </a:lnTo>
                <a:cubicBezTo>
                  <a:pt x="15752" y="3000"/>
                  <a:pt x="16002" y="2750"/>
                  <a:pt x="16002" y="2500"/>
                </a:cubicBezTo>
                <a:lnTo>
                  <a:pt x="16002" y="500"/>
                </a:lnTo>
                <a:cubicBezTo>
                  <a:pt x="16002" y="250"/>
                  <a:pt x="15752" y="0"/>
                  <a:pt x="15502" y="0"/>
                </a:cubicBezTo>
                <a:lnTo>
                  <a:pt x="500" y="0"/>
                </a:lnTo>
              </a:path>
            </a:pathLst>
          </a:custGeom>
          <a:solidFill>
            <a:srgbClr val="E010E0"/>
          </a:solidFill>
          <a:ln cap="flat" cmpd="sng" w="25550">
            <a:solidFill>
              <a:srgbClr val="3A5F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42"/>
          <p:cNvSpPr txBox="1"/>
          <p:nvPr/>
        </p:nvSpPr>
        <p:spPr>
          <a:xfrm>
            <a:off x="323640" y="62136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54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_n_ pl_z_ d_ t_r_s</a:t>
            </a:r>
            <a:endParaRPr b="0" sz="18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8" name="Google Shape;218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60000" y="2133000"/>
            <a:ext cx="3119760" cy="3147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43"/>
          <p:cNvSpPr/>
          <p:nvPr/>
        </p:nvSpPr>
        <p:spPr>
          <a:xfrm>
            <a:off x="1813680" y="637200"/>
            <a:ext cx="5184360" cy="1079640"/>
          </a:xfrm>
          <a:custGeom>
            <a:rect b="b" l="l" r="r" t="t"/>
            <a:pathLst>
              <a:path extrusionOk="0" h="3001" w="14403">
                <a:moveTo>
                  <a:pt x="500" y="0"/>
                </a:moveTo>
                <a:cubicBezTo>
                  <a:pt x="250" y="0"/>
                  <a:pt x="0" y="250"/>
                  <a:pt x="0" y="500"/>
                </a:cubicBezTo>
                <a:lnTo>
                  <a:pt x="0" y="2500"/>
                </a:lnTo>
                <a:cubicBezTo>
                  <a:pt x="0" y="2750"/>
                  <a:pt x="250" y="3000"/>
                  <a:pt x="500" y="3000"/>
                </a:cubicBezTo>
                <a:lnTo>
                  <a:pt x="13902" y="3000"/>
                </a:lnTo>
                <a:cubicBezTo>
                  <a:pt x="14152" y="3000"/>
                  <a:pt x="14402" y="2750"/>
                  <a:pt x="14402" y="2500"/>
                </a:cubicBezTo>
                <a:lnTo>
                  <a:pt x="14402" y="500"/>
                </a:lnTo>
                <a:cubicBezTo>
                  <a:pt x="14402" y="250"/>
                  <a:pt x="14152" y="0"/>
                  <a:pt x="13902" y="0"/>
                </a:cubicBezTo>
                <a:lnTo>
                  <a:pt x="500" y="0"/>
                </a:lnTo>
              </a:path>
            </a:pathLst>
          </a:custGeom>
          <a:solidFill>
            <a:srgbClr val="E010E0"/>
          </a:solidFill>
          <a:ln cap="flat" cmpd="sng" w="25550">
            <a:solidFill>
              <a:srgbClr val="3A5F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43"/>
          <p:cNvSpPr txBox="1"/>
          <p:nvPr/>
        </p:nvSpPr>
        <p:spPr>
          <a:xfrm>
            <a:off x="323640" y="62136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54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_n_ t_ _nd_</a:t>
            </a:r>
            <a:endParaRPr b="0" sz="18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5" name="Google Shape;225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76000" y="2925000"/>
            <a:ext cx="2883240" cy="2238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44"/>
          <p:cNvSpPr/>
          <p:nvPr/>
        </p:nvSpPr>
        <p:spPr>
          <a:xfrm>
            <a:off x="683640" y="637200"/>
            <a:ext cx="7560360" cy="1079640"/>
          </a:xfrm>
          <a:custGeom>
            <a:rect b="b" l="l" r="r" t="t"/>
            <a:pathLst>
              <a:path extrusionOk="0" h="3001" w="21003">
                <a:moveTo>
                  <a:pt x="500" y="0"/>
                </a:moveTo>
                <a:cubicBezTo>
                  <a:pt x="250" y="0"/>
                  <a:pt x="0" y="250"/>
                  <a:pt x="0" y="500"/>
                </a:cubicBezTo>
                <a:lnTo>
                  <a:pt x="0" y="2500"/>
                </a:lnTo>
                <a:cubicBezTo>
                  <a:pt x="0" y="2750"/>
                  <a:pt x="250" y="3000"/>
                  <a:pt x="500" y="3000"/>
                </a:cubicBezTo>
                <a:lnTo>
                  <a:pt x="20502" y="3000"/>
                </a:lnTo>
                <a:cubicBezTo>
                  <a:pt x="20752" y="3000"/>
                  <a:pt x="21002" y="2750"/>
                  <a:pt x="21002" y="2500"/>
                </a:cubicBezTo>
                <a:lnTo>
                  <a:pt x="21002" y="500"/>
                </a:lnTo>
                <a:cubicBezTo>
                  <a:pt x="21002" y="250"/>
                  <a:pt x="20752" y="0"/>
                  <a:pt x="20502" y="0"/>
                </a:cubicBezTo>
                <a:lnTo>
                  <a:pt x="500" y="0"/>
                </a:lnTo>
              </a:path>
            </a:pathLst>
          </a:custGeom>
          <a:solidFill>
            <a:srgbClr val="E010E0"/>
          </a:solidFill>
          <a:ln cap="flat" cmpd="sng" w="25550">
            <a:solidFill>
              <a:srgbClr val="3A5F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44"/>
          <p:cNvSpPr txBox="1"/>
          <p:nvPr/>
        </p:nvSpPr>
        <p:spPr>
          <a:xfrm>
            <a:off x="323640" y="62136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54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_n_ _st_c_ _n d_ tr_n_s</a:t>
            </a:r>
            <a:endParaRPr b="0" sz="18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2" name="Google Shape;232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76000" y="1989000"/>
            <a:ext cx="3135600" cy="3425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45"/>
          <p:cNvSpPr/>
          <p:nvPr/>
        </p:nvSpPr>
        <p:spPr>
          <a:xfrm>
            <a:off x="395640" y="637200"/>
            <a:ext cx="8136720" cy="1079640"/>
          </a:xfrm>
          <a:custGeom>
            <a:rect b="b" l="l" r="r" t="t"/>
            <a:pathLst>
              <a:path extrusionOk="0" h="3001" w="22604">
                <a:moveTo>
                  <a:pt x="500" y="0"/>
                </a:moveTo>
                <a:cubicBezTo>
                  <a:pt x="250" y="0"/>
                  <a:pt x="0" y="250"/>
                  <a:pt x="0" y="500"/>
                </a:cubicBezTo>
                <a:lnTo>
                  <a:pt x="0" y="2500"/>
                </a:lnTo>
                <a:cubicBezTo>
                  <a:pt x="0" y="2750"/>
                  <a:pt x="250" y="3000"/>
                  <a:pt x="500" y="3000"/>
                </a:cubicBezTo>
                <a:lnTo>
                  <a:pt x="22103" y="3000"/>
                </a:lnTo>
                <a:cubicBezTo>
                  <a:pt x="22353" y="3000"/>
                  <a:pt x="22603" y="2750"/>
                  <a:pt x="22603" y="2500"/>
                </a:cubicBezTo>
                <a:lnTo>
                  <a:pt x="22603" y="500"/>
                </a:lnTo>
                <a:cubicBezTo>
                  <a:pt x="22603" y="250"/>
                  <a:pt x="22353" y="0"/>
                  <a:pt x="22103" y="0"/>
                </a:cubicBezTo>
                <a:lnTo>
                  <a:pt x="500" y="0"/>
                </a:lnTo>
              </a:path>
            </a:pathLst>
          </a:custGeom>
          <a:solidFill>
            <a:srgbClr val="E010E0"/>
          </a:solidFill>
          <a:ln cap="flat" cmpd="sng" w="25550">
            <a:solidFill>
              <a:srgbClr val="3A5F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45"/>
          <p:cNvSpPr txBox="1"/>
          <p:nvPr/>
        </p:nvSpPr>
        <p:spPr>
          <a:xfrm>
            <a:off x="323640" y="62136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54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_n_ _st_c_ _n d_ _ _t_b_s_s</a:t>
            </a:r>
            <a:endParaRPr b="0" sz="18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9" name="Google Shape;239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01680" y="2277000"/>
            <a:ext cx="2808000" cy="29491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6"/>
          <p:cNvSpPr/>
          <p:nvPr/>
        </p:nvSpPr>
        <p:spPr>
          <a:xfrm>
            <a:off x="1331640" y="637200"/>
            <a:ext cx="6264360" cy="1079640"/>
          </a:xfrm>
          <a:custGeom>
            <a:rect b="b" l="l" r="r" t="t"/>
            <a:pathLst>
              <a:path extrusionOk="0" h="3001" w="17403">
                <a:moveTo>
                  <a:pt x="500" y="0"/>
                </a:moveTo>
                <a:cubicBezTo>
                  <a:pt x="250" y="0"/>
                  <a:pt x="0" y="250"/>
                  <a:pt x="0" y="500"/>
                </a:cubicBezTo>
                <a:lnTo>
                  <a:pt x="0" y="2500"/>
                </a:lnTo>
                <a:cubicBezTo>
                  <a:pt x="0" y="2750"/>
                  <a:pt x="250" y="3000"/>
                  <a:pt x="500" y="3000"/>
                </a:cubicBezTo>
                <a:lnTo>
                  <a:pt x="16902" y="3000"/>
                </a:lnTo>
                <a:cubicBezTo>
                  <a:pt x="17152" y="3000"/>
                  <a:pt x="17402" y="2750"/>
                  <a:pt x="17402" y="2500"/>
                </a:cubicBezTo>
                <a:lnTo>
                  <a:pt x="17402" y="500"/>
                </a:lnTo>
                <a:cubicBezTo>
                  <a:pt x="17402" y="250"/>
                  <a:pt x="17152" y="0"/>
                  <a:pt x="16902" y="0"/>
                </a:cubicBezTo>
                <a:lnTo>
                  <a:pt x="500" y="0"/>
                </a:lnTo>
              </a:path>
            </a:pathLst>
          </a:custGeom>
          <a:solidFill>
            <a:srgbClr val="E010E0"/>
          </a:solidFill>
          <a:ln cap="flat" cmpd="sng" w="25550">
            <a:solidFill>
              <a:srgbClr val="3A5F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46"/>
          <p:cNvSpPr txBox="1"/>
          <p:nvPr/>
        </p:nvSpPr>
        <p:spPr>
          <a:xfrm>
            <a:off x="323640" y="62136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54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_n_ pl_z_</a:t>
            </a:r>
            <a:endParaRPr b="0" sz="18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6" name="Google Shape;246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71640" y="2421000"/>
            <a:ext cx="3384000" cy="261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47"/>
          <p:cNvSpPr/>
          <p:nvPr/>
        </p:nvSpPr>
        <p:spPr>
          <a:xfrm>
            <a:off x="1813680" y="637200"/>
            <a:ext cx="5184360" cy="1079640"/>
          </a:xfrm>
          <a:custGeom>
            <a:rect b="b" l="l" r="r" t="t"/>
            <a:pathLst>
              <a:path extrusionOk="0" h="3001" w="14403">
                <a:moveTo>
                  <a:pt x="500" y="0"/>
                </a:moveTo>
                <a:cubicBezTo>
                  <a:pt x="250" y="0"/>
                  <a:pt x="0" y="250"/>
                  <a:pt x="0" y="500"/>
                </a:cubicBezTo>
                <a:lnTo>
                  <a:pt x="0" y="2500"/>
                </a:lnTo>
                <a:cubicBezTo>
                  <a:pt x="0" y="2750"/>
                  <a:pt x="250" y="3000"/>
                  <a:pt x="500" y="3000"/>
                </a:cubicBezTo>
                <a:lnTo>
                  <a:pt x="13902" y="3000"/>
                </a:lnTo>
                <a:cubicBezTo>
                  <a:pt x="14152" y="3000"/>
                  <a:pt x="14402" y="2750"/>
                  <a:pt x="14402" y="2500"/>
                </a:cubicBezTo>
                <a:lnTo>
                  <a:pt x="14402" y="500"/>
                </a:lnTo>
                <a:cubicBezTo>
                  <a:pt x="14402" y="250"/>
                  <a:pt x="14152" y="0"/>
                  <a:pt x="13902" y="0"/>
                </a:cubicBezTo>
                <a:lnTo>
                  <a:pt x="500" y="0"/>
                </a:lnTo>
              </a:path>
            </a:pathLst>
          </a:custGeom>
          <a:solidFill>
            <a:srgbClr val="E010E0"/>
          </a:solidFill>
          <a:ln cap="flat" cmpd="sng" w="25550">
            <a:solidFill>
              <a:srgbClr val="3A5F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47"/>
          <p:cNvSpPr txBox="1"/>
          <p:nvPr/>
        </p:nvSpPr>
        <p:spPr>
          <a:xfrm>
            <a:off x="323640" y="62136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54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_n_ pl_y_</a:t>
            </a:r>
            <a:endParaRPr b="0" sz="18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3" name="Google Shape;253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71640" y="2205000"/>
            <a:ext cx="3816000" cy="3046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48"/>
          <p:cNvSpPr/>
          <p:nvPr/>
        </p:nvSpPr>
        <p:spPr>
          <a:xfrm>
            <a:off x="1403640" y="637200"/>
            <a:ext cx="6133680" cy="1079640"/>
          </a:xfrm>
          <a:custGeom>
            <a:rect b="b" l="l" r="r" t="t"/>
            <a:pathLst>
              <a:path extrusionOk="0" h="3001" w="17040">
                <a:moveTo>
                  <a:pt x="500" y="0"/>
                </a:moveTo>
                <a:cubicBezTo>
                  <a:pt x="250" y="0"/>
                  <a:pt x="0" y="250"/>
                  <a:pt x="0" y="500"/>
                </a:cubicBezTo>
                <a:lnTo>
                  <a:pt x="0" y="2500"/>
                </a:lnTo>
                <a:cubicBezTo>
                  <a:pt x="0" y="2750"/>
                  <a:pt x="250" y="3000"/>
                  <a:pt x="500" y="3000"/>
                </a:cubicBezTo>
                <a:lnTo>
                  <a:pt x="16539" y="3000"/>
                </a:lnTo>
                <a:cubicBezTo>
                  <a:pt x="16789" y="3000"/>
                  <a:pt x="17039" y="2750"/>
                  <a:pt x="17039" y="2500"/>
                </a:cubicBezTo>
                <a:lnTo>
                  <a:pt x="17039" y="500"/>
                </a:lnTo>
                <a:cubicBezTo>
                  <a:pt x="17039" y="250"/>
                  <a:pt x="16789" y="0"/>
                  <a:pt x="16539" y="0"/>
                </a:cubicBezTo>
                <a:lnTo>
                  <a:pt x="500" y="0"/>
                </a:lnTo>
              </a:path>
            </a:pathLst>
          </a:custGeom>
          <a:solidFill>
            <a:srgbClr val="E010E0"/>
          </a:solidFill>
          <a:ln cap="flat" cmpd="sng" w="25550">
            <a:solidFill>
              <a:srgbClr val="3A5F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48"/>
          <p:cNvSpPr txBox="1"/>
          <p:nvPr/>
        </p:nvSpPr>
        <p:spPr>
          <a:xfrm>
            <a:off x="290880" y="62892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54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_n_ p_sc_n_</a:t>
            </a:r>
            <a:endParaRPr b="0" sz="18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0" name="Google Shape;260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50480" y="2540880"/>
            <a:ext cx="3240000" cy="2924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0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