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media/image1.jpeg" ContentType="image/jpeg"/>
  <Override PartName="/ppt/media/image17.jpeg" ContentType="image/jpeg"/>
  <Override PartName="/ppt/media/image3.png" ContentType="image/png"/>
  <Override PartName="/ppt/media/image2.png" ContentType="image/png"/>
  <Override PartName="/ppt/media/image4.png" ContentType="image/png"/>
  <Override PartName="/ppt/media/image6.jpeg" ContentType="image/jpeg"/>
  <Override PartName="/ppt/media/image11.png" ContentType="image/png"/>
  <Override PartName="/ppt/media/image5.jpeg" ContentType="image/jpeg"/>
  <Override PartName="/ppt/media/image7.jpeg" ContentType="image/jpeg"/>
  <Override PartName="/ppt/media/image8.jpeg" ContentType="image/jpeg"/>
  <Override PartName="/ppt/media/image9.png" ContentType="image/png"/>
  <Override PartName="/ppt/media/image10.png" ContentType="image/png"/>
  <Override PartName="/ppt/media/image12.gif" ContentType="image/gif"/>
  <Override PartName="/ppt/media/image13.jpeg" ContentType="image/jpeg"/>
  <Override PartName="/ppt/media/image14.jpeg" ContentType="image/jpeg"/>
  <Override PartName="/ppt/media/image15.jpeg" ContentType="image/jpeg"/>
  <Override PartName="/ppt/media/image16.jpeg" ContentType="image/jpeg"/>
  <Override PartName="/ppt/media/image1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4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NZ"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49" name="PlaceHolder 2"/>
          <p:cNvSpPr>
            <a:spLocks noGrp="1"/>
          </p:cNvSpPr>
          <p:nvPr>
            <p:ph type="body"/>
          </p:nvPr>
        </p:nvSpPr>
        <p:spPr>
          <a:xfrm>
            <a:off x="457200" y="1604520"/>
            <a:ext cx="8229240" cy="397728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51" name="PlaceHolder 2"/>
          <p:cNvSpPr>
            <a:spLocks noGrp="1"/>
          </p:cNvSpPr>
          <p:nvPr>
            <p:ph type="body"/>
          </p:nvPr>
        </p:nvSpPr>
        <p:spPr>
          <a:xfrm>
            <a:off x="45720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
        <p:nvSpPr>
          <p:cNvPr id="5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en-NZ"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5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
        <p:nvSpPr>
          <p:cNvPr id="58" name="PlaceHolder 4"/>
          <p:cNvSpPr>
            <a:spLocks noGrp="1"/>
          </p:cNvSpPr>
          <p:nvPr>
            <p:ph type="body"/>
          </p:nvPr>
        </p:nvSpPr>
        <p:spPr>
          <a:xfrm>
            <a:off x="45720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NZ"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60" name="PlaceHolder 2"/>
          <p:cNvSpPr>
            <a:spLocks noGrp="1"/>
          </p:cNvSpPr>
          <p:nvPr>
            <p:ph type="body"/>
          </p:nvPr>
        </p:nvSpPr>
        <p:spPr>
          <a:xfrm>
            <a:off x="45720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6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66" name="PlaceHolder 4"/>
          <p:cNvSpPr>
            <a:spLocks noGrp="1"/>
          </p:cNvSpPr>
          <p:nvPr>
            <p:ph type="body"/>
          </p:nvPr>
        </p:nvSpPr>
        <p:spPr>
          <a:xfrm>
            <a:off x="457200" y="3682080"/>
            <a:ext cx="822924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68" name="PlaceHolder 2"/>
          <p:cNvSpPr>
            <a:spLocks noGrp="1"/>
          </p:cNvSpPr>
          <p:nvPr>
            <p:ph type="body"/>
          </p:nvPr>
        </p:nvSpPr>
        <p:spPr>
          <a:xfrm>
            <a:off x="457200" y="1604520"/>
            <a:ext cx="822924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69" name="PlaceHolder 3"/>
          <p:cNvSpPr>
            <a:spLocks noGrp="1"/>
          </p:cNvSpPr>
          <p:nvPr>
            <p:ph type="body"/>
          </p:nvPr>
        </p:nvSpPr>
        <p:spPr>
          <a:xfrm>
            <a:off x="457200" y="3682080"/>
            <a:ext cx="822924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71" name="PlaceHolder 2"/>
          <p:cNvSpPr>
            <a:spLocks noGrp="1"/>
          </p:cNvSpPr>
          <p:nvPr>
            <p:ph type="body"/>
          </p:nvPr>
        </p:nvSpPr>
        <p:spPr>
          <a:xfrm>
            <a:off x="45720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73" name="PlaceHolder 4"/>
          <p:cNvSpPr>
            <a:spLocks noGrp="1"/>
          </p:cNvSpPr>
          <p:nvPr>
            <p:ph type="body"/>
          </p:nvPr>
        </p:nvSpPr>
        <p:spPr>
          <a:xfrm>
            <a:off x="45720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7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76" name="PlaceHolder 2"/>
          <p:cNvSpPr>
            <a:spLocks noGrp="1"/>
          </p:cNvSpPr>
          <p:nvPr>
            <p:ph type="body"/>
          </p:nvPr>
        </p:nvSpPr>
        <p:spPr>
          <a:xfrm>
            <a:off x="457200" y="160452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7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7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79" name="PlaceHolder 5"/>
          <p:cNvSpPr>
            <a:spLocks noGrp="1"/>
          </p:cNvSpPr>
          <p:nvPr>
            <p:ph type="body"/>
          </p:nvPr>
        </p:nvSpPr>
        <p:spPr>
          <a:xfrm>
            <a:off x="457200" y="368208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8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8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88"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NZ"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90" name="PlaceHolder 2"/>
          <p:cNvSpPr>
            <a:spLocks noGrp="1"/>
          </p:cNvSpPr>
          <p:nvPr>
            <p:ph type="body"/>
          </p:nvPr>
        </p:nvSpPr>
        <p:spPr>
          <a:xfrm>
            <a:off x="457200" y="1604520"/>
            <a:ext cx="8229240" cy="397728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
        <p:nvSpPr>
          <p:cNvPr id="9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en-NZ"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97" name="PlaceHolder 2"/>
          <p:cNvSpPr>
            <a:spLocks noGrp="1"/>
          </p:cNvSpPr>
          <p:nvPr>
            <p:ph type="body"/>
          </p:nvPr>
        </p:nvSpPr>
        <p:spPr>
          <a:xfrm>
            <a:off x="45720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9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
        <p:nvSpPr>
          <p:cNvPr id="99" name="PlaceHolder 4"/>
          <p:cNvSpPr>
            <a:spLocks noGrp="1"/>
          </p:cNvSpPr>
          <p:nvPr>
            <p:ph type="body"/>
          </p:nvPr>
        </p:nvSpPr>
        <p:spPr>
          <a:xfrm>
            <a:off x="45720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01" name="PlaceHolder 2"/>
          <p:cNvSpPr>
            <a:spLocks noGrp="1"/>
          </p:cNvSpPr>
          <p:nvPr>
            <p:ph type="body"/>
          </p:nvPr>
        </p:nvSpPr>
        <p:spPr>
          <a:xfrm>
            <a:off x="45720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
        <p:nvSpPr>
          <p:cNvPr id="10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03" name="PlaceHolder 4"/>
          <p:cNvSpPr>
            <a:spLocks noGrp="1"/>
          </p:cNvSpPr>
          <p:nvPr>
            <p:ph type="body"/>
          </p:nvPr>
        </p:nvSpPr>
        <p:spPr>
          <a:xfrm>
            <a:off x="467424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05" name="PlaceHolder 2"/>
          <p:cNvSpPr>
            <a:spLocks noGrp="1"/>
          </p:cNvSpPr>
          <p:nvPr>
            <p:ph type="body"/>
          </p:nvPr>
        </p:nvSpPr>
        <p:spPr>
          <a:xfrm>
            <a:off x="45720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0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07" name="PlaceHolder 4"/>
          <p:cNvSpPr>
            <a:spLocks noGrp="1"/>
          </p:cNvSpPr>
          <p:nvPr>
            <p:ph type="body"/>
          </p:nvPr>
        </p:nvSpPr>
        <p:spPr>
          <a:xfrm>
            <a:off x="457200" y="3682080"/>
            <a:ext cx="822924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09" name="PlaceHolder 2"/>
          <p:cNvSpPr>
            <a:spLocks noGrp="1"/>
          </p:cNvSpPr>
          <p:nvPr>
            <p:ph type="body"/>
          </p:nvPr>
        </p:nvSpPr>
        <p:spPr>
          <a:xfrm>
            <a:off x="457200" y="1604520"/>
            <a:ext cx="822924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10" name="PlaceHolder 3"/>
          <p:cNvSpPr>
            <a:spLocks noGrp="1"/>
          </p:cNvSpPr>
          <p:nvPr>
            <p:ph type="body"/>
          </p:nvPr>
        </p:nvSpPr>
        <p:spPr>
          <a:xfrm>
            <a:off x="457200" y="3682080"/>
            <a:ext cx="822924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1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15" name="PlaceHolder 5"/>
          <p:cNvSpPr>
            <a:spLocks noGrp="1"/>
          </p:cNvSpPr>
          <p:nvPr>
            <p:ph type="body"/>
          </p:nvPr>
        </p:nvSpPr>
        <p:spPr>
          <a:xfrm>
            <a:off x="467424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17" name="PlaceHolder 2"/>
          <p:cNvSpPr>
            <a:spLocks noGrp="1"/>
          </p:cNvSpPr>
          <p:nvPr>
            <p:ph type="body"/>
          </p:nvPr>
        </p:nvSpPr>
        <p:spPr>
          <a:xfrm>
            <a:off x="457200" y="160452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18" name="PlaceHolder 3"/>
          <p:cNvSpPr>
            <a:spLocks noGrp="1"/>
          </p:cNvSpPr>
          <p:nvPr>
            <p:ph type="body"/>
          </p:nvPr>
        </p:nvSpPr>
        <p:spPr>
          <a:xfrm>
            <a:off x="3239640" y="160452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19" name="PlaceHolder 4"/>
          <p:cNvSpPr>
            <a:spLocks noGrp="1"/>
          </p:cNvSpPr>
          <p:nvPr>
            <p:ph type="body"/>
          </p:nvPr>
        </p:nvSpPr>
        <p:spPr>
          <a:xfrm>
            <a:off x="6022080" y="160452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20" name="PlaceHolder 5"/>
          <p:cNvSpPr>
            <a:spLocks noGrp="1"/>
          </p:cNvSpPr>
          <p:nvPr>
            <p:ph type="body"/>
          </p:nvPr>
        </p:nvSpPr>
        <p:spPr>
          <a:xfrm>
            <a:off x="457200" y="368208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21" name="PlaceHolder 6"/>
          <p:cNvSpPr>
            <a:spLocks noGrp="1"/>
          </p:cNvSpPr>
          <p:nvPr>
            <p:ph type="body"/>
          </p:nvPr>
        </p:nvSpPr>
        <p:spPr>
          <a:xfrm>
            <a:off x="3239640" y="368208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22" name="PlaceHolder 7"/>
          <p:cNvSpPr>
            <a:spLocks noGrp="1"/>
          </p:cNvSpPr>
          <p:nvPr>
            <p:ph type="body"/>
          </p:nvPr>
        </p:nvSpPr>
        <p:spPr>
          <a:xfrm>
            <a:off x="6022080" y="368208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2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NZ"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31" name="PlaceHolder 2"/>
          <p:cNvSpPr>
            <a:spLocks noGrp="1"/>
          </p:cNvSpPr>
          <p:nvPr>
            <p:ph type="body"/>
          </p:nvPr>
        </p:nvSpPr>
        <p:spPr>
          <a:xfrm>
            <a:off x="457200" y="1604520"/>
            <a:ext cx="8229240" cy="397728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33" name="PlaceHolder 2"/>
          <p:cNvSpPr>
            <a:spLocks noGrp="1"/>
          </p:cNvSpPr>
          <p:nvPr>
            <p:ph type="body"/>
          </p:nvPr>
        </p:nvSpPr>
        <p:spPr>
          <a:xfrm>
            <a:off x="45720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
        <p:nvSpPr>
          <p:cNvPr id="13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en-NZ"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38" name="PlaceHolder 2"/>
          <p:cNvSpPr>
            <a:spLocks noGrp="1"/>
          </p:cNvSpPr>
          <p:nvPr>
            <p:ph type="body"/>
          </p:nvPr>
        </p:nvSpPr>
        <p:spPr>
          <a:xfrm>
            <a:off x="45720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3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
        <p:nvSpPr>
          <p:cNvPr id="140" name="PlaceHolder 4"/>
          <p:cNvSpPr>
            <a:spLocks noGrp="1"/>
          </p:cNvSpPr>
          <p:nvPr>
            <p:ph type="body"/>
          </p:nvPr>
        </p:nvSpPr>
        <p:spPr>
          <a:xfrm>
            <a:off x="45720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42" name="PlaceHolder 2"/>
          <p:cNvSpPr>
            <a:spLocks noGrp="1"/>
          </p:cNvSpPr>
          <p:nvPr>
            <p:ph type="body"/>
          </p:nvPr>
        </p:nvSpPr>
        <p:spPr>
          <a:xfrm>
            <a:off x="45720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
        <p:nvSpPr>
          <p:cNvPr id="14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4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46" name="PlaceHolder 2"/>
          <p:cNvSpPr>
            <a:spLocks noGrp="1"/>
          </p:cNvSpPr>
          <p:nvPr>
            <p:ph type="body"/>
          </p:nvPr>
        </p:nvSpPr>
        <p:spPr>
          <a:xfrm>
            <a:off x="45720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4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48" name="PlaceHolder 4"/>
          <p:cNvSpPr>
            <a:spLocks noGrp="1"/>
          </p:cNvSpPr>
          <p:nvPr>
            <p:ph type="body"/>
          </p:nvPr>
        </p:nvSpPr>
        <p:spPr>
          <a:xfrm>
            <a:off x="457200" y="3682080"/>
            <a:ext cx="822924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50" name="PlaceHolder 2"/>
          <p:cNvSpPr>
            <a:spLocks noGrp="1"/>
          </p:cNvSpPr>
          <p:nvPr>
            <p:ph type="body"/>
          </p:nvPr>
        </p:nvSpPr>
        <p:spPr>
          <a:xfrm>
            <a:off x="457200" y="1604520"/>
            <a:ext cx="822924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51" name="PlaceHolder 3"/>
          <p:cNvSpPr>
            <a:spLocks noGrp="1"/>
          </p:cNvSpPr>
          <p:nvPr>
            <p:ph type="body"/>
          </p:nvPr>
        </p:nvSpPr>
        <p:spPr>
          <a:xfrm>
            <a:off x="457200" y="3682080"/>
            <a:ext cx="822924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53" name="PlaceHolder 2"/>
          <p:cNvSpPr>
            <a:spLocks noGrp="1"/>
          </p:cNvSpPr>
          <p:nvPr>
            <p:ph type="body"/>
          </p:nvPr>
        </p:nvSpPr>
        <p:spPr>
          <a:xfrm>
            <a:off x="45720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5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55" name="PlaceHolder 4"/>
          <p:cNvSpPr>
            <a:spLocks noGrp="1"/>
          </p:cNvSpPr>
          <p:nvPr>
            <p:ph type="body"/>
          </p:nvPr>
        </p:nvSpPr>
        <p:spPr>
          <a:xfrm>
            <a:off x="45720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56" name="PlaceHolder 5"/>
          <p:cNvSpPr>
            <a:spLocks noGrp="1"/>
          </p:cNvSpPr>
          <p:nvPr>
            <p:ph type="body"/>
          </p:nvPr>
        </p:nvSpPr>
        <p:spPr>
          <a:xfrm>
            <a:off x="467424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58" name="PlaceHolder 2"/>
          <p:cNvSpPr>
            <a:spLocks noGrp="1"/>
          </p:cNvSpPr>
          <p:nvPr>
            <p:ph type="body"/>
          </p:nvPr>
        </p:nvSpPr>
        <p:spPr>
          <a:xfrm>
            <a:off x="457200" y="160452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5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6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61" name="PlaceHolder 5"/>
          <p:cNvSpPr>
            <a:spLocks noGrp="1"/>
          </p:cNvSpPr>
          <p:nvPr>
            <p:ph type="body"/>
          </p:nvPr>
        </p:nvSpPr>
        <p:spPr>
          <a:xfrm>
            <a:off x="457200" y="368208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6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63" name="PlaceHolder 7"/>
          <p:cNvSpPr>
            <a:spLocks noGrp="1"/>
          </p:cNvSpPr>
          <p:nvPr>
            <p:ph type="body"/>
          </p:nvPr>
        </p:nvSpPr>
        <p:spPr>
          <a:xfrm>
            <a:off x="6022080" y="3682080"/>
            <a:ext cx="26496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en-NZ"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en-NZ" sz="1400" spc="-1" strike="noStrike">
              <a:solidFill>
                <a:srgbClr val="000000"/>
              </a:solidFill>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n-NZ" sz="1400" spc="-1" strike="noStrike">
              <a:solidFill>
                <a:srgbClr val="000000"/>
              </a:solidFill>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NZ" sz="1400" spc="-1" strike="noStrike">
              <a:solidFill>
                <a:srgbClr val="000000"/>
              </a:solidFill>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en-NZ"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noAutofit/>
          </a:bodyPr>
          <a:p>
            <a:r>
              <a:rPr b="0" lang="en-NZ" sz="4400" spc="-1" strike="noStrike">
                <a:solidFill>
                  <a:srgbClr val="000000"/>
                </a:solidFill>
                <a:latin typeface="Arial"/>
              </a:rPr>
              <a:t>Click to edit the title text format</a:t>
            </a:r>
            <a:endParaRPr b="0" lang="en-NZ" sz="4400" spc="-1" strike="noStrike">
              <a:solidFill>
                <a:srgbClr val="000000"/>
              </a:solidFill>
              <a:latin typeface="Arial"/>
            </a:endParaRPr>
          </a:p>
        </p:txBody>
      </p:sp>
      <p:sp>
        <p:nvSpPr>
          <p:cNvPr id="1" name="PlaceHolder 2"/>
          <p:cNvSpPr>
            <a:spLocks noGrp="1"/>
          </p:cNvSpPr>
          <p:nvPr>
            <p:ph type="dt"/>
          </p:nvPr>
        </p:nvSpPr>
        <p:spPr>
          <a:xfrm>
            <a:off x="457200" y="6356520"/>
            <a:ext cx="2133360" cy="364680"/>
          </a:xfrm>
          <a:prstGeom prst="rect">
            <a:avLst/>
          </a:prstGeom>
        </p:spPr>
        <p:txBody>
          <a:bodyPr anchor="ctr">
            <a:noAutofit/>
          </a:bodyPr>
          <a:p>
            <a:endParaRPr b="0" lang="en-NZ" sz="24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p>
            <a:endParaRPr b="0" lang="en-NZ"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tabLst>
                <a:tab algn="l" pos="0"/>
              </a:tabLst>
            </a:pPr>
            <a:fld id="{73C11233-D5C6-4D0D-B098-E66A96C6F9BE}" type="slidenum">
              <a:rPr b="0" lang="en-US" sz="1200" spc="-1" strike="noStrike">
                <a:solidFill>
                  <a:srgbClr val="898989"/>
                </a:solidFill>
                <a:latin typeface="Calibri"/>
                <a:ea typeface="Calibri"/>
              </a:rPr>
              <a:t>&lt;number&gt;</a:t>
            </a:fld>
            <a:endParaRPr b="0" lang="en-NZ"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NZ" sz="1400" spc="-1" strike="noStrike">
                <a:solidFill>
                  <a:srgbClr val="000000"/>
                </a:solidFill>
                <a:latin typeface="Arial"/>
              </a:rPr>
              <a:t>Click to edit the outline text format</a:t>
            </a:r>
            <a:endParaRPr b="0" lang="en-NZ"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NZ" sz="1400" spc="-1" strike="noStrike">
                <a:solidFill>
                  <a:srgbClr val="000000"/>
                </a:solidFill>
                <a:latin typeface="Arial"/>
              </a:rPr>
              <a:t>Second Outline Level</a:t>
            </a:r>
            <a:endParaRPr b="0" lang="en-NZ"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NZ" sz="1400" spc="-1" strike="noStrike">
                <a:solidFill>
                  <a:srgbClr val="000000"/>
                </a:solidFill>
                <a:latin typeface="Arial"/>
              </a:rPr>
              <a:t>Third Outline Level</a:t>
            </a:r>
            <a:endParaRPr b="0" lang="en-NZ"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NZ" sz="1400" spc="-1" strike="noStrike">
                <a:solidFill>
                  <a:srgbClr val="000000"/>
                </a:solidFill>
                <a:latin typeface="Arial"/>
              </a:rPr>
              <a:t>Fourth Outline Level</a:t>
            </a:r>
            <a:endParaRPr b="0" lang="en-NZ"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NZ" sz="2000" spc="-1" strike="noStrike">
                <a:solidFill>
                  <a:srgbClr val="000000"/>
                </a:solidFill>
                <a:latin typeface="Arial"/>
              </a:rPr>
              <a:t>Fifth Outline Level</a:t>
            </a:r>
            <a:endParaRPr b="0" lang="en-N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NZ" sz="2000" spc="-1" strike="noStrike">
                <a:solidFill>
                  <a:srgbClr val="000000"/>
                </a:solidFill>
                <a:latin typeface="Arial"/>
              </a:rPr>
              <a:t>Sixth Outline Level</a:t>
            </a:r>
            <a:endParaRPr b="0" lang="en-N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NZ" sz="2000" spc="-1" strike="noStrike">
                <a:solidFill>
                  <a:srgbClr val="000000"/>
                </a:solidFill>
                <a:latin typeface="Arial"/>
              </a:rPr>
              <a:t>Seventh Outline Level</a:t>
            </a:r>
            <a:endParaRPr b="0" lang="en-N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p>
            <a:r>
              <a:rPr b="0" lang="en-NZ" sz="4400" spc="-1" strike="noStrike">
                <a:solidFill>
                  <a:srgbClr val="000000"/>
                </a:solidFill>
                <a:latin typeface="Arial"/>
              </a:rPr>
              <a:t>Click to edit the title text format</a:t>
            </a:r>
            <a:endParaRPr b="0" lang="en-NZ" sz="4400" spc="-1" strike="noStrike">
              <a:solidFill>
                <a:srgbClr val="000000"/>
              </a:solidFill>
              <a:latin typeface="Arial"/>
            </a:endParaRPr>
          </a:p>
        </p:txBody>
      </p:sp>
      <p:sp>
        <p:nvSpPr>
          <p:cNvPr id="42" name="PlaceHolder 2"/>
          <p:cNvSpPr>
            <a:spLocks noGrp="1"/>
          </p:cNvSpPr>
          <p:nvPr>
            <p:ph type="body"/>
          </p:nvPr>
        </p:nvSpPr>
        <p:spPr>
          <a:xfrm>
            <a:off x="457200" y="1600200"/>
            <a:ext cx="8229240" cy="4525560"/>
          </a:xfrm>
          <a:prstGeom prst="rect">
            <a:avLst/>
          </a:prstGeom>
        </p:spPr>
        <p:txBody>
          <a:bodyPr>
            <a:noAutofit/>
          </a:bodyPr>
          <a:p>
            <a:pPr marL="432000" indent="-324000">
              <a:spcBef>
                <a:spcPts val="1417"/>
              </a:spcBef>
              <a:buClr>
                <a:srgbClr val="000000"/>
              </a:buClr>
              <a:buSzPct val="45000"/>
              <a:buFont typeface="Wingdings" charset="2"/>
              <a:buChar char=""/>
            </a:pPr>
            <a:r>
              <a:rPr b="0" lang="en-NZ" sz="3200" spc="-1" strike="noStrike">
                <a:solidFill>
                  <a:srgbClr val="000000"/>
                </a:solidFill>
                <a:latin typeface="Arial"/>
              </a:rPr>
              <a:t>Click to edit the outline text format</a:t>
            </a:r>
            <a:endParaRPr b="0" lang="en-N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NZ" sz="3200" spc="-1" strike="noStrike">
                <a:solidFill>
                  <a:srgbClr val="000000"/>
                </a:solidFill>
                <a:latin typeface="Arial"/>
              </a:rPr>
              <a:t>Second Outline Level</a:t>
            </a:r>
            <a:endParaRPr b="0" lang="en-NZ" sz="32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NZ" sz="3200" spc="-1" strike="noStrike">
                <a:solidFill>
                  <a:srgbClr val="000000"/>
                </a:solidFill>
                <a:latin typeface="Arial"/>
              </a:rPr>
              <a:t>Third Outline Level</a:t>
            </a:r>
            <a:endParaRPr b="0" lang="en-NZ" sz="32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NZ" sz="3200" spc="-1" strike="noStrike">
                <a:solidFill>
                  <a:srgbClr val="000000"/>
                </a:solidFill>
                <a:latin typeface="Arial"/>
              </a:rPr>
              <a:t>Fourth Outline Level</a:t>
            </a:r>
            <a:endParaRPr b="0" lang="en-NZ" sz="32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NZ" sz="3200" spc="-1" strike="noStrike">
                <a:solidFill>
                  <a:srgbClr val="000000"/>
                </a:solidFill>
                <a:latin typeface="Arial"/>
              </a:rPr>
              <a:t>Fifth Outline Level</a:t>
            </a:r>
            <a:endParaRPr b="0" lang="en-NZ" sz="32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NZ" sz="3200" spc="-1" strike="noStrike">
                <a:solidFill>
                  <a:srgbClr val="000000"/>
                </a:solidFill>
                <a:latin typeface="Arial"/>
              </a:rPr>
              <a:t>Sixth Outline Level</a:t>
            </a:r>
            <a:endParaRPr b="0" lang="en-NZ" sz="32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NZ" sz="3200" spc="-1" strike="noStrike">
                <a:solidFill>
                  <a:srgbClr val="000000"/>
                </a:solidFill>
                <a:latin typeface="Arial"/>
              </a:rPr>
              <a:t>Seventh Outline Level</a:t>
            </a:r>
            <a:endParaRPr b="0" lang="en-NZ" sz="3200" spc="-1" strike="noStrike">
              <a:solidFill>
                <a:srgbClr val="000000"/>
              </a:solidFill>
              <a:latin typeface="Arial"/>
            </a:endParaRPr>
          </a:p>
        </p:txBody>
      </p:sp>
      <p:sp>
        <p:nvSpPr>
          <p:cNvPr id="43" name="PlaceHolder 3"/>
          <p:cNvSpPr>
            <a:spLocks noGrp="1"/>
          </p:cNvSpPr>
          <p:nvPr>
            <p:ph type="dt"/>
          </p:nvPr>
        </p:nvSpPr>
        <p:spPr>
          <a:xfrm>
            <a:off x="457200" y="6356520"/>
            <a:ext cx="2133360" cy="364680"/>
          </a:xfrm>
          <a:prstGeom prst="rect">
            <a:avLst/>
          </a:prstGeom>
        </p:spPr>
        <p:txBody>
          <a:bodyPr anchor="ctr">
            <a:noAutofit/>
          </a:bodyPr>
          <a:p>
            <a:endParaRPr b="0" lang="en-NZ" sz="2400" spc="-1" strike="noStrike">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p>
            <a:endParaRPr b="0" lang="en-NZ" sz="2400" spc="-1" strike="noStrike">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p>
            <a:pPr algn="r">
              <a:lnSpc>
                <a:spcPct val="100000"/>
              </a:lnSpc>
              <a:tabLst>
                <a:tab algn="l" pos="0"/>
              </a:tabLst>
            </a:pPr>
            <a:fld id="{EE990FDF-58BF-4697-9488-0CCFB1DD9B6D}" type="slidenum">
              <a:rPr b="0" lang="en-US" sz="1200" spc="-1" strike="noStrike">
                <a:solidFill>
                  <a:srgbClr val="898989"/>
                </a:solidFill>
                <a:latin typeface="Calibri"/>
                <a:ea typeface="Calibri"/>
              </a:rPr>
              <a:t>&lt;number&gt;</a:t>
            </a:fld>
            <a:endParaRPr b="0" lang="en-NZ"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4680"/>
            <a:ext cx="8229240" cy="1142640"/>
          </a:xfrm>
          <a:prstGeom prst="rect">
            <a:avLst/>
          </a:prstGeom>
        </p:spPr>
        <p:txBody>
          <a:bodyPr anchor="ctr">
            <a:noAutofit/>
          </a:bodyPr>
          <a:p>
            <a:r>
              <a:rPr b="0" lang="en-NZ" sz="4400" spc="-1" strike="noStrike">
                <a:solidFill>
                  <a:srgbClr val="000000"/>
                </a:solidFill>
                <a:latin typeface="Arial"/>
              </a:rPr>
              <a:t>Click to edit the title text format</a:t>
            </a:r>
            <a:endParaRPr b="0" lang="en-NZ" sz="4400" spc="-1" strike="noStrike">
              <a:solidFill>
                <a:srgbClr val="000000"/>
              </a:solidFill>
              <a:latin typeface="Arial"/>
            </a:endParaRPr>
          </a:p>
        </p:txBody>
      </p:sp>
      <p:sp>
        <p:nvSpPr>
          <p:cNvPr id="83" name="PlaceHolder 2"/>
          <p:cNvSpPr>
            <a:spLocks noGrp="1"/>
          </p:cNvSpPr>
          <p:nvPr>
            <p:ph type="dt"/>
          </p:nvPr>
        </p:nvSpPr>
        <p:spPr>
          <a:xfrm>
            <a:off x="457200" y="6356520"/>
            <a:ext cx="2133360" cy="364680"/>
          </a:xfrm>
          <a:prstGeom prst="rect">
            <a:avLst/>
          </a:prstGeom>
        </p:spPr>
        <p:txBody>
          <a:bodyPr anchor="ctr">
            <a:noAutofit/>
          </a:bodyPr>
          <a:p>
            <a:endParaRPr b="0" lang="en-NZ" sz="2400" spc="-1" strike="noStrike">
              <a:latin typeface="Times New Roman"/>
            </a:endParaRPr>
          </a:p>
        </p:txBody>
      </p:sp>
      <p:sp>
        <p:nvSpPr>
          <p:cNvPr id="84" name="PlaceHolder 3"/>
          <p:cNvSpPr>
            <a:spLocks noGrp="1"/>
          </p:cNvSpPr>
          <p:nvPr>
            <p:ph type="ftr"/>
          </p:nvPr>
        </p:nvSpPr>
        <p:spPr>
          <a:xfrm>
            <a:off x="3124080" y="6356520"/>
            <a:ext cx="2895120" cy="364680"/>
          </a:xfrm>
          <a:prstGeom prst="rect">
            <a:avLst/>
          </a:prstGeom>
        </p:spPr>
        <p:txBody>
          <a:bodyPr anchor="ctr">
            <a:noAutofit/>
          </a:bodyPr>
          <a:p>
            <a:endParaRPr b="0" lang="en-NZ" sz="2400" spc="-1" strike="noStrike">
              <a:latin typeface="Times New Roman"/>
            </a:endParaRPr>
          </a:p>
        </p:txBody>
      </p:sp>
      <p:sp>
        <p:nvSpPr>
          <p:cNvPr id="85"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tabLst>
                <a:tab algn="l" pos="0"/>
              </a:tabLst>
            </a:pPr>
            <a:fld id="{B11289DA-4AB2-4181-BDC3-53542FFB41C0}" type="slidenum">
              <a:rPr b="0" lang="en-US" sz="1200" spc="-1" strike="noStrike">
                <a:solidFill>
                  <a:srgbClr val="898989"/>
                </a:solidFill>
                <a:latin typeface="Calibri"/>
                <a:ea typeface="Calibri"/>
              </a:rPr>
              <a:t>&lt;number&gt;</a:t>
            </a:fld>
            <a:endParaRPr b="0" lang="en-NZ" sz="1200" spc="-1" strike="noStrike">
              <a:latin typeface="Times New Roman"/>
            </a:endParaRPr>
          </a:p>
        </p:txBody>
      </p:sp>
      <p:sp>
        <p:nvSpPr>
          <p:cNvPr id="86"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NZ" sz="1400" spc="-1" strike="noStrike">
                <a:solidFill>
                  <a:srgbClr val="000000"/>
                </a:solidFill>
                <a:latin typeface="Arial"/>
              </a:rPr>
              <a:t>Click to edit the outline text format</a:t>
            </a:r>
            <a:endParaRPr b="0" lang="en-NZ"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NZ" sz="1400" spc="-1" strike="noStrike">
                <a:solidFill>
                  <a:srgbClr val="000000"/>
                </a:solidFill>
                <a:latin typeface="Arial"/>
              </a:rPr>
              <a:t>Second Outline Level</a:t>
            </a:r>
            <a:endParaRPr b="0" lang="en-NZ"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NZ" sz="1400" spc="-1" strike="noStrike">
                <a:solidFill>
                  <a:srgbClr val="000000"/>
                </a:solidFill>
                <a:latin typeface="Arial"/>
              </a:rPr>
              <a:t>Third Outline Level</a:t>
            </a:r>
            <a:endParaRPr b="0" lang="en-NZ"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NZ" sz="1400" spc="-1" strike="noStrike">
                <a:solidFill>
                  <a:srgbClr val="000000"/>
                </a:solidFill>
                <a:latin typeface="Arial"/>
              </a:rPr>
              <a:t>Fourth Outline Level</a:t>
            </a:r>
            <a:endParaRPr b="0" lang="en-NZ"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NZ" sz="2000" spc="-1" strike="noStrike">
                <a:solidFill>
                  <a:srgbClr val="000000"/>
                </a:solidFill>
                <a:latin typeface="Arial"/>
              </a:rPr>
              <a:t>Fifth Outline Level</a:t>
            </a:r>
            <a:endParaRPr b="0" lang="en-N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NZ" sz="2000" spc="-1" strike="noStrike">
                <a:solidFill>
                  <a:srgbClr val="000000"/>
                </a:solidFill>
                <a:latin typeface="Arial"/>
              </a:rPr>
              <a:t>Sixth Outline Level</a:t>
            </a:r>
            <a:endParaRPr b="0" lang="en-N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NZ" sz="2000" spc="-1" strike="noStrike">
                <a:solidFill>
                  <a:srgbClr val="000000"/>
                </a:solidFill>
                <a:latin typeface="Arial"/>
              </a:rPr>
              <a:t>Seventh Outline Level</a:t>
            </a:r>
            <a:endParaRPr b="0" lang="en-N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dt"/>
          </p:nvPr>
        </p:nvSpPr>
        <p:spPr>
          <a:xfrm>
            <a:off x="457200" y="6356520"/>
            <a:ext cx="2133360" cy="364680"/>
          </a:xfrm>
          <a:prstGeom prst="rect">
            <a:avLst/>
          </a:prstGeom>
        </p:spPr>
        <p:txBody>
          <a:bodyPr anchor="ctr">
            <a:noAutofit/>
          </a:bodyPr>
          <a:p>
            <a:endParaRPr b="0" lang="en-NZ" sz="2400" spc="-1" strike="noStrike">
              <a:latin typeface="Times New Roman"/>
            </a:endParaRPr>
          </a:p>
        </p:txBody>
      </p:sp>
      <p:sp>
        <p:nvSpPr>
          <p:cNvPr id="124" name="PlaceHolder 2"/>
          <p:cNvSpPr>
            <a:spLocks noGrp="1"/>
          </p:cNvSpPr>
          <p:nvPr>
            <p:ph type="ftr"/>
          </p:nvPr>
        </p:nvSpPr>
        <p:spPr>
          <a:xfrm>
            <a:off x="3124080" y="6356520"/>
            <a:ext cx="2895120" cy="364680"/>
          </a:xfrm>
          <a:prstGeom prst="rect">
            <a:avLst/>
          </a:prstGeom>
        </p:spPr>
        <p:txBody>
          <a:bodyPr anchor="ctr">
            <a:noAutofit/>
          </a:bodyPr>
          <a:p>
            <a:endParaRPr b="0" lang="en-NZ" sz="2400" spc="-1" strike="noStrike">
              <a:latin typeface="Times New Roman"/>
            </a:endParaRPr>
          </a:p>
        </p:txBody>
      </p:sp>
      <p:sp>
        <p:nvSpPr>
          <p:cNvPr id="125" name="PlaceHolder 3"/>
          <p:cNvSpPr>
            <a:spLocks noGrp="1"/>
          </p:cNvSpPr>
          <p:nvPr>
            <p:ph type="sldNum"/>
          </p:nvPr>
        </p:nvSpPr>
        <p:spPr>
          <a:xfrm>
            <a:off x="6553080" y="6356520"/>
            <a:ext cx="2133360" cy="364680"/>
          </a:xfrm>
          <a:prstGeom prst="rect">
            <a:avLst/>
          </a:prstGeom>
        </p:spPr>
        <p:txBody>
          <a:bodyPr anchor="ctr">
            <a:noAutofit/>
          </a:bodyPr>
          <a:p>
            <a:pPr algn="r">
              <a:lnSpc>
                <a:spcPct val="100000"/>
              </a:lnSpc>
              <a:tabLst>
                <a:tab algn="l" pos="0"/>
              </a:tabLst>
            </a:pPr>
            <a:fld id="{4A712048-0AD1-4D21-9B67-F94B628B3003}" type="slidenum">
              <a:rPr b="0" lang="en-US" sz="1200" spc="-1" strike="noStrike">
                <a:solidFill>
                  <a:srgbClr val="898989"/>
                </a:solidFill>
                <a:latin typeface="Calibri"/>
                <a:ea typeface="Calibri"/>
              </a:rPr>
              <a:t>&lt;number&gt;</a:t>
            </a:fld>
            <a:endParaRPr b="0" lang="en-NZ" sz="1200" spc="-1" strike="noStrike">
              <a:latin typeface="Times New Roman"/>
            </a:endParaRPr>
          </a:p>
        </p:txBody>
      </p:sp>
      <p:sp>
        <p:nvSpPr>
          <p:cNvPr id="126"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en-NZ" sz="1400" spc="-1" strike="noStrike">
                <a:solidFill>
                  <a:srgbClr val="000000"/>
                </a:solidFill>
                <a:latin typeface="Arial"/>
              </a:rPr>
              <a:t>Click to edit the title text format</a:t>
            </a:r>
            <a:endParaRPr b="0" lang="en-NZ" sz="1400" spc="-1" strike="noStrike">
              <a:solidFill>
                <a:srgbClr val="000000"/>
              </a:solidFill>
              <a:latin typeface="Arial"/>
            </a:endParaRPr>
          </a:p>
        </p:txBody>
      </p:sp>
      <p:sp>
        <p:nvSpPr>
          <p:cNvPr id="127"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NZ" sz="1400" spc="-1" strike="noStrike">
                <a:solidFill>
                  <a:srgbClr val="000000"/>
                </a:solidFill>
                <a:latin typeface="Arial"/>
              </a:rPr>
              <a:t>Click to edit the outline text format</a:t>
            </a:r>
            <a:endParaRPr b="0" lang="en-NZ"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NZ" sz="1400" spc="-1" strike="noStrike">
                <a:solidFill>
                  <a:srgbClr val="000000"/>
                </a:solidFill>
                <a:latin typeface="Arial"/>
              </a:rPr>
              <a:t>Second Outline Level</a:t>
            </a:r>
            <a:endParaRPr b="0" lang="en-NZ"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NZ" sz="1400" spc="-1" strike="noStrike">
                <a:solidFill>
                  <a:srgbClr val="000000"/>
                </a:solidFill>
                <a:latin typeface="Arial"/>
              </a:rPr>
              <a:t>Third Outline Level</a:t>
            </a:r>
            <a:endParaRPr b="0" lang="en-NZ"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NZ" sz="1400" spc="-1" strike="noStrike">
                <a:solidFill>
                  <a:srgbClr val="000000"/>
                </a:solidFill>
                <a:latin typeface="Arial"/>
              </a:rPr>
              <a:t>Fourth Outline Level</a:t>
            </a:r>
            <a:endParaRPr b="0" lang="en-NZ"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NZ" sz="2000" spc="-1" strike="noStrike">
                <a:solidFill>
                  <a:srgbClr val="000000"/>
                </a:solidFill>
                <a:latin typeface="Arial"/>
              </a:rPr>
              <a:t>Fifth Outline Level</a:t>
            </a:r>
            <a:endParaRPr b="0" lang="en-N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NZ" sz="2000" spc="-1" strike="noStrike">
                <a:solidFill>
                  <a:srgbClr val="000000"/>
                </a:solidFill>
                <a:latin typeface="Arial"/>
              </a:rPr>
              <a:t>Sixth Outline Level</a:t>
            </a:r>
            <a:endParaRPr b="0" lang="en-N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NZ" sz="2000" spc="-1" strike="noStrike">
                <a:solidFill>
                  <a:srgbClr val="000000"/>
                </a:solidFill>
                <a:latin typeface="Arial"/>
              </a:rPr>
              <a:t>Seventh Outline Level</a:t>
            </a:r>
            <a:endParaRPr b="0" lang="en-N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image" Target="../media/image12.gif"/><Relationship Id="rId2" Type="http://schemas.openxmlformats.org/officeDocument/2006/relationships/slideLayout" Target="../slideLayouts/slideLayout29.xml"/>
</Relationships>
</file>

<file path=ppt/slides/_rels/slide1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9.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9.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29.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2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4" name="Google Shape;84;p13" descr="http://www.myninjaplease.com/politricks/wp-content/uploads/2008/01/spanish_inquisition-1.jpg"/>
          <p:cNvPicPr/>
          <p:nvPr/>
        </p:nvPicPr>
        <p:blipFill>
          <a:blip r:embed="rId1"/>
          <a:stretch/>
        </p:blipFill>
        <p:spPr>
          <a:xfrm>
            <a:off x="0" y="0"/>
            <a:ext cx="9143640" cy="6857640"/>
          </a:xfrm>
          <a:prstGeom prst="rect">
            <a:avLst/>
          </a:prstGeom>
          <a:ln w="0">
            <a:noFill/>
          </a:ln>
        </p:spPr>
      </p:pic>
      <p:sp>
        <p:nvSpPr>
          <p:cNvPr id="165" name="Google Shape;85;p13"/>
          <p:cNvSpPr txBox="1"/>
          <p:nvPr/>
        </p:nvSpPr>
        <p:spPr>
          <a:xfrm>
            <a:off x="714240" y="0"/>
            <a:ext cx="7772040" cy="1469520"/>
          </a:xfrm>
          <a:prstGeom prst="rect">
            <a:avLst/>
          </a:prstGeom>
          <a:noFill/>
          <a:ln w="0">
            <a:noFill/>
          </a:ln>
        </p:spPr>
        <p:txBody>
          <a:bodyPr anchor="ctr">
            <a:noAutofit/>
          </a:bodyPr>
          <a:p>
            <a:pPr algn="ctr">
              <a:lnSpc>
                <a:spcPct val="100000"/>
              </a:lnSpc>
              <a:tabLst>
                <a:tab algn="l" pos="0"/>
              </a:tabLst>
            </a:pPr>
            <a:r>
              <a:rPr b="0" lang="en-US" sz="3200" spc="-1" strike="noStrike">
                <a:solidFill>
                  <a:srgbClr val="ffff00"/>
                </a:solidFill>
                <a:latin typeface="Arial Black"/>
                <a:ea typeface="Arial Black"/>
              </a:rPr>
              <a:t>HOW DID THE CATHOLIC CHURCH KEEP CONTROL?</a:t>
            </a:r>
            <a:endParaRPr b="0" lang="en-NZ" sz="3200" spc="-1" strike="noStrike">
              <a:solidFill>
                <a:srgbClr val="000000"/>
              </a:solidFill>
              <a:latin typeface="Arial"/>
            </a:endParaRPr>
          </a:p>
        </p:txBody>
      </p:sp>
      <p:sp>
        <p:nvSpPr>
          <p:cNvPr id="166" name="Google Shape;86;p13"/>
          <p:cNvSpPr txBox="1"/>
          <p:nvPr/>
        </p:nvSpPr>
        <p:spPr>
          <a:xfrm>
            <a:off x="214200" y="2714760"/>
            <a:ext cx="8929440" cy="1752120"/>
          </a:xfrm>
          <a:prstGeom prst="rect">
            <a:avLst/>
          </a:prstGeom>
          <a:noFill/>
          <a:ln w="0">
            <a:noFill/>
          </a:ln>
        </p:spPr>
        <p:txBody>
          <a:bodyPr>
            <a:noAutofit/>
          </a:bodyPr>
          <a:p>
            <a:pPr algn="ctr">
              <a:lnSpc>
                <a:spcPct val="100000"/>
              </a:lnSpc>
              <a:tabLst>
                <a:tab algn="l" pos="0"/>
              </a:tabLst>
            </a:pPr>
            <a:r>
              <a:rPr b="0" lang="en-US" sz="6000" spc="-1" strike="noStrike">
                <a:solidFill>
                  <a:srgbClr val="ff0000"/>
                </a:solidFill>
                <a:latin typeface="Arial"/>
                <a:ea typeface="Arial"/>
              </a:rPr>
              <a:t>THE INQUISITION</a:t>
            </a:r>
            <a:endParaRPr b="0" lang="en-NZ" sz="6000" spc="-1" strike="noStrike">
              <a:latin typeface="Arial"/>
            </a:endParaRPr>
          </a:p>
        </p:txBody>
      </p:sp>
      <p:sp>
        <p:nvSpPr>
          <p:cNvPr id="167" name="Google Shape;87;p13"/>
          <p:cNvSpPr/>
          <p:nvPr/>
        </p:nvSpPr>
        <p:spPr>
          <a:xfrm>
            <a:off x="571680" y="5715000"/>
            <a:ext cx="8214840" cy="823320"/>
          </a:xfrm>
          <a:prstGeom prst="rect">
            <a:avLst/>
          </a:prstGeom>
          <a:solidFill>
            <a:schemeClr val="lt1"/>
          </a:solidFill>
          <a:ln w="0">
            <a:noFill/>
          </a:ln>
        </p:spPr>
        <p:style>
          <a:lnRef idx="0"/>
          <a:fillRef idx="0"/>
          <a:effectRef idx="0"/>
          <a:fontRef idx="minor"/>
        </p:style>
        <p:txBody>
          <a:bodyPr>
            <a:spAutoFit/>
          </a:bodyPr>
          <a:p>
            <a:pPr>
              <a:lnSpc>
                <a:spcPct val="100000"/>
              </a:lnSpc>
              <a:tabLst>
                <a:tab algn="l" pos="0"/>
              </a:tabLst>
            </a:pPr>
            <a:r>
              <a:rPr b="0" lang="en-US" sz="2400" spc="-1" strike="noStrike">
                <a:solidFill>
                  <a:srgbClr val="002060"/>
                </a:solidFill>
                <a:latin typeface="Arial Black"/>
                <a:ea typeface="Arial Black"/>
              </a:rPr>
              <a:t>LO:  To know what the inquisition was and why it was hated so much.</a:t>
            </a:r>
            <a:endParaRPr b="0" lang="en-NZ"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Google Shape;172;p22"/>
          <p:cNvSpPr/>
          <p:nvPr/>
        </p:nvSpPr>
        <p:spPr>
          <a:xfrm>
            <a:off x="457200" y="274680"/>
            <a:ext cx="8229240" cy="114264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0" lang="en-US" sz="4400" spc="-1" strike="noStrike" u="sng">
                <a:solidFill>
                  <a:srgbClr val="000000"/>
                </a:solidFill>
                <a:uFillTx/>
                <a:latin typeface="Calibri"/>
                <a:ea typeface="Calibri"/>
              </a:rPr>
              <a:t>VICTIMS OF </a:t>
            </a:r>
            <a:br/>
            <a:r>
              <a:rPr b="0" lang="en-US" sz="4400" spc="-1" strike="noStrike" u="sng">
                <a:solidFill>
                  <a:srgbClr val="000000"/>
                </a:solidFill>
                <a:uFillTx/>
                <a:latin typeface="Calibri"/>
                <a:ea typeface="Calibri"/>
              </a:rPr>
              <a:t>THE SPANISH INQUISITION</a:t>
            </a:r>
            <a:endParaRPr b="0" lang="en-NZ" sz="4400" spc="-1" strike="noStrike">
              <a:latin typeface="Arial"/>
            </a:endParaRPr>
          </a:p>
        </p:txBody>
      </p:sp>
      <p:sp>
        <p:nvSpPr>
          <p:cNvPr id="216" name="Google Shape;173;p22"/>
          <p:cNvSpPr/>
          <p:nvPr/>
        </p:nvSpPr>
        <p:spPr>
          <a:xfrm>
            <a:off x="642960" y="6000840"/>
            <a:ext cx="3642840" cy="571320"/>
          </a:xfrm>
          <a:prstGeom prst="rect">
            <a:avLst/>
          </a:prstGeom>
          <a:solidFill>
            <a:schemeClr val="lt1"/>
          </a:solidFill>
          <a:ln w="25400">
            <a:solidFill>
              <a:srgbClr val="ffffff"/>
            </a:solidFill>
            <a:miter/>
          </a:ln>
        </p:spPr>
        <p:style>
          <a:lnRef idx="0"/>
          <a:fillRef idx="0"/>
          <a:effectRef idx="0"/>
          <a:fontRef idx="minor"/>
        </p:style>
      </p:sp>
      <p:sp>
        <p:nvSpPr>
          <p:cNvPr id="217" name="Google Shape;174;p22"/>
          <p:cNvSpPr/>
          <p:nvPr/>
        </p:nvSpPr>
        <p:spPr>
          <a:xfrm>
            <a:off x="6300000" y="1800000"/>
            <a:ext cx="2642760" cy="3749760"/>
          </a:xfrm>
          <a:prstGeom prst="rect">
            <a:avLst/>
          </a:prstGeom>
          <a:solidFill>
            <a:srgbClr val="ff99ff"/>
          </a:solidFill>
          <a:ln w="0">
            <a:noFill/>
          </a:ln>
        </p:spPr>
        <p:style>
          <a:lnRef idx="0"/>
          <a:fillRef idx="0"/>
          <a:effectRef idx="0"/>
          <a:fontRef idx="minor"/>
        </p:style>
        <p:txBody>
          <a:bodyPr anchor="ctr">
            <a:spAutoFit/>
          </a:bodyPr>
          <a:p>
            <a:pPr>
              <a:lnSpc>
                <a:spcPct val="100000"/>
              </a:lnSpc>
              <a:tabLst>
                <a:tab algn="l" pos="0"/>
              </a:tabLst>
            </a:pPr>
            <a:r>
              <a:rPr b="1" lang="en-US" sz="1300" spc="-1" strike="noStrike">
                <a:solidFill>
                  <a:srgbClr val="000000"/>
                </a:solidFill>
                <a:latin typeface="Calibri"/>
                <a:ea typeface="Calibri"/>
              </a:rPr>
              <a:t> </a:t>
            </a:r>
            <a:r>
              <a:rPr b="1" lang="en-US" sz="2400" spc="-1" strike="noStrike" u="sng">
                <a:solidFill>
                  <a:srgbClr val="000000"/>
                </a:solidFill>
                <a:uFillTx/>
                <a:latin typeface="Comic Sans MS"/>
                <a:ea typeface="Comic Sans MS"/>
              </a:rPr>
              <a:t>Protestants</a:t>
            </a:r>
            <a:r>
              <a:rPr b="0" lang="en-US" sz="2400" spc="-1" strike="noStrike">
                <a:solidFill>
                  <a:srgbClr val="000000"/>
                </a:solidFill>
                <a:latin typeface="Comic Sans MS"/>
                <a:ea typeface="Comic Sans MS"/>
              </a:rPr>
              <a:t> were also targets of the Spanish Inquisition. E.g. Protestants that served on merchant vessels visiting Spanish ports. </a:t>
            </a:r>
            <a:endParaRPr b="0" lang="en-NZ" sz="2400" spc="-1" strike="noStrike">
              <a:latin typeface="Arial"/>
            </a:endParaRPr>
          </a:p>
        </p:txBody>
      </p:sp>
      <p:sp>
        <p:nvSpPr>
          <p:cNvPr id="218" name="Google Shape;175;p22"/>
          <p:cNvSpPr/>
          <p:nvPr/>
        </p:nvSpPr>
        <p:spPr>
          <a:xfrm>
            <a:off x="285840" y="2000160"/>
            <a:ext cx="2857320" cy="3382920"/>
          </a:xfrm>
          <a:prstGeom prst="rect">
            <a:avLst/>
          </a:prstGeom>
          <a:solidFill>
            <a:srgbClr val="ffff00"/>
          </a:solidFill>
          <a:ln w="9525">
            <a:solidFill>
              <a:srgbClr val="000000"/>
            </a:solidFill>
            <a:miter/>
          </a:ln>
        </p:spPr>
        <p:style>
          <a:lnRef idx="0"/>
          <a:fillRef idx="0"/>
          <a:effectRef idx="0"/>
          <a:fontRef idx="minor"/>
        </p:style>
        <p:txBody>
          <a:bodyPr>
            <a:spAutoFit/>
          </a:bodyPr>
          <a:p>
            <a:pPr>
              <a:lnSpc>
                <a:spcPct val="100000"/>
              </a:lnSpc>
              <a:tabLst>
                <a:tab algn="l" pos="0"/>
              </a:tabLst>
            </a:pPr>
            <a:r>
              <a:rPr b="0" lang="en-US" sz="2400" spc="-1" strike="noStrike">
                <a:solidFill>
                  <a:srgbClr val="000000"/>
                </a:solidFill>
                <a:latin typeface="Comic Sans MS"/>
                <a:ea typeface="Comic Sans MS"/>
              </a:rPr>
              <a:t>In 1492, </a:t>
            </a:r>
            <a:r>
              <a:rPr b="1" lang="en-US" sz="2400" spc="-1" strike="noStrike" u="sng">
                <a:solidFill>
                  <a:srgbClr val="000000"/>
                </a:solidFill>
                <a:uFillTx/>
                <a:latin typeface="Comic Sans MS"/>
                <a:ea typeface="Comic Sans MS"/>
              </a:rPr>
              <a:t>Jews</a:t>
            </a:r>
            <a:r>
              <a:rPr b="0" lang="en-US" sz="2400" spc="-1" strike="noStrike">
                <a:solidFill>
                  <a:srgbClr val="000000"/>
                </a:solidFill>
                <a:latin typeface="Comic Sans MS"/>
                <a:ea typeface="Comic Sans MS"/>
              </a:rPr>
              <a:t> in Spain were given 2 options:</a:t>
            </a:r>
            <a:endParaRPr b="0" lang="en-NZ" sz="2400" spc="-1" strike="noStrike">
              <a:latin typeface="Arial"/>
            </a:endParaRPr>
          </a:p>
          <a:p>
            <a:pPr lvl="1" marL="457200" indent="-151920">
              <a:lnSpc>
                <a:spcPct val="100000"/>
              </a:lnSpc>
              <a:buClr>
                <a:srgbClr val="000000"/>
              </a:buClr>
              <a:buFont typeface="Arial"/>
              <a:buChar char="•"/>
              <a:tabLst>
                <a:tab algn="l" pos="0"/>
              </a:tabLst>
            </a:pP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become a </a:t>
            </a: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baptized  </a:t>
            </a: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Christian</a:t>
            </a:r>
            <a:endParaRPr b="0" lang="en-NZ" sz="2400" spc="-1" strike="noStrike">
              <a:latin typeface="Arial"/>
            </a:endParaRPr>
          </a:p>
          <a:p>
            <a:pPr marL="457200">
              <a:lnSpc>
                <a:spcPct val="100000"/>
              </a:lnSpc>
              <a:tabLst>
                <a:tab algn="l" pos="0"/>
              </a:tabLst>
            </a:pPr>
            <a:endParaRPr b="0" lang="en-NZ" sz="2400" spc="-1" strike="noStrike">
              <a:latin typeface="Arial"/>
            </a:endParaRPr>
          </a:p>
          <a:p>
            <a:pPr lvl="1" marL="457200" indent="-151920">
              <a:lnSpc>
                <a:spcPct val="100000"/>
              </a:lnSpc>
              <a:buClr>
                <a:srgbClr val="000000"/>
              </a:buClr>
              <a:buFont typeface="Arial"/>
              <a:buChar char="•"/>
              <a:tabLst>
                <a:tab algn="l" pos="0"/>
              </a:tabLst>
            </a:pP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leave Spain. </a:t>
            </a:r>
            <a:endParaRPr b="0" lang="en-NZ" sz="2400" spc="-1" strike="noStrike">
              <a:latin typeface="Arial"/>
            </a:endParaRPr>
          </a:p>
          <a:p>
            <a:pPr>
              <a:lnSpc>
                <a:spcPct val="100000"/>
              </a:lnSpc>
              <a:tabLst>
                <a:tab algn="l" pos="0"/>
              </a:tabLst>
            </a:pPr>
            <a:endParaRPr b="0" lang="en-NZ" sz="2400" spc="-1" strike="noStrike">
              <a:latin typeface="Arial"/>
            </a:endParaRPr>
          </a:p>
        </p:txBody>
      </p:sp>
      <p:sp>
        <p:nvSpPr>
          <p:cNvPr id="219" name="Google Shape;176;p22"/>
          <p:cNvSpPr/>
          <p:nvPr/>
        </p:nvSpPr>
        <p:spPr>
          <a:xfrm>
            <a:off x="214200" y="5429160"/>
            <a:ext cx="4071600" cy="1065240"/>
          </a:xfrm>
          <a:prstGeom prst="rect">
            <a:avLst/>
          </a:prstGeom>
          <a:noFill/>
          <a:ln w="0">
            <a:noFill/>
          </a:ln>
        </p:spPr>
        <p:style>
          <a:lnRef idx="0"/>
          <a:fillRef idx="0"/>
          <a:effectRef idx="0"/>
          <a:fontRef idx="minor"/>
        </p:style>
        <p:txBody>
          <a:bodyPr>
            <a:spAutoFit/>
          </a:bodyPr>
          <a:p>
            <a:pPr>
              <a:lnSpc>
                <a:spcPct val="100000"/>
              </a:lnSpc>
              <a:tabLst>
                <a:tab algn="l" pos="0"/>
              </a:tabLst>
            </a:pPr>
            <a:r>
              <a:rPr b="1" lang="en-US" sz="1600" spc="-1" strike="noStrike">
                <a:solidFill>
                  <a:srgbClr val="0070c0"/>
                </a:solidFill>
                <a:latin typeface="Arial Narrow"/>
                <a:ea typeface="Arial Narrow"/>
              </a:rPr>
              <a:t>About 50,000 “accepted” conversion.</a:t>
            </a:r>
            <a:endParaRPr b="0" lang="en-NZ" sz="1600" spc="-1" strike="noStrike">
              <a:latin typeface="Arial"/>
            </a:endParaRPr>
          </a:p>
          <a:p>
            <a:pPr>
              <a:lnSpc>
                <a:spcPct val="100000"/>
              </a:lnSpc>
              <a:tabLst>
                <a:tab algn="l" pos="0"/>
              </a:tabLst>
            </a:pPr>
            <a:r>
              <a:rPr b="1" lang="en-US" sz="1600" spc="-1" strike="noStrike">
                <a:solidFill>
                  <a:srgbClr val="0070c0"/>
                </a:solidFill>
                <a:latin typeface="Arial Narrow"/>
                <a:ea typeface="Arial Narrow"/>
              </a:rPr>
              <a:t>100,000-200,000 left Spain. </a:t>
            </a:r>
            <a:endParaRPr b="0" lang="en-NZ" sz="1600" spc="-1" strike="noStrike">
              <a:latin typeface="Arial"/>
            </a:endParaRPr>
          </a:p>
          <a:p>
            <a:pPr>
              <a:lnSpc>
                <a:spcPct val="100000"/>
              </a:lnSpc>
              <a:tabLst>
                <a:tab algn="l" pos="0"/>
              </a:tabLst>
            </a:pPr>
            <a:r>
              <a:rPr b="1" lang="en-US" sz="1600" spc="-1" strike="noStrike">
                <a:solidFill>
                  <a:srgbClr val="0070c0"/>
                </a:solidFill>
                <a:latin typeface="Arial Narrow"/>
                <a:ea typeface="Arial Narrow"/>
              </a:rPr>
              <a:t>Forced Jewish converts were known as </a:t>
            </a:r>
            <a:r>
              <a:rPr b="1" lang="en-US" sz="1600" spc="-1" strike="noStrike">
                <a:solidFill>
                  <a:srgbClr val="ff0000"/>
                </a:solidFill>
                <a:latin typeface="Arial Narrow"/>
                <a:ea typeface="Arial Narrow"/>
              </a:rPr>
              <a:t>Marranos</a:t>
            </a:r>
            <a:r>
              <a:rPr b="1" lang="en-US" sz="1600" spc="-1" strike="noStrike">
                <a:solidFill>
                  <a:srgbClr val="0070c0"/>
                </a:solidFill>
                <a:latin typeface="Arial Narrow"/>
                <a:ea typeface="Arial Narrow"/>
              </a:rPr>
              <a:t> meaning “swine</a:t>
            </a:r>
            <a:endParaRPr b="0" lang="en-NZ" sz="1600" spc="-1" strike="noStrike">
              <a:latin typeface="Arial"/>
            </a:endParaRPr>
          </a:p>
        </p:txBody>
      </p:sp>
      <p:sp>
        <p:nvSpPr>
          <p:cNvPr id="220" name="Google Shape;177;p22"/>
          <p:cNvSpPr/>
          <p:nvPr/>
        </p:nvSpPr>
        <p:spPr>
          <a:xfrm>
            <a:off x="3286080" y="2000160"/>
            <a:ext cx="2857320" cy="1920600"/>
          </a:xfrm>
          <a:prstGeom prst="rect">
            <a:avLst/>
          </a:prstGeom>
          <a:solidFill>
            <a:srgbClr val="92d050"/>
          </a:solidFill>
          <a:ln w="9525">
            <a:solidFill>
              <a:srgbClr val="000000"/>
            </a:solidFill>
            <a:miter/>
          </a:ln>
        </p:spPr>
        <p:style>
          <a:lnRef idx="0"/>
          <a:fillRef idx="0"/>
          <a:effectRef idx="0"/>
          <a:fontRef idx="minor"/>
        </p:style>
        <p:txBody>
          <a:bodyPr>
            <a:spAutoFit/>
          </a:bodyPr>
          <a:p>
            <a:pPr>
              <a:lnSpc>
                <a:spcPct val="100000"/>
              </a:lnSpc>
              <a:tabLst>
                <a:tab algn="l" pos="0"/>
              </a:tabLst>
            </a:pPr>
            <a:r>
              <a:rPr b="1" lang="en-US" sz="2400" spc="-1" strike="noStrike" u="sng">
                <a:solidFill>
                  <a:srgbClr val="000000"/>
                </a:solidFill>
                <a:uFillTx/>
                <a:latin typeface="Comic Sans MS"/>
                <a:ea typeface="Comic Sans MS"/>
              </a:rPr>
              <a:t>Muslims </a:t>
            </a:r>
            <a:r>
              <a:rPr b="0" lang="en-US" sz="2400" spc="-1" strike="noStrike">
                <a:solidFill>
                  <a:srgbClr val="000000"/>
                </a:solidFill>
                <a:latin typeface="Comic Sans MS"/>
                <a:ea typeface="Comic Sans MS"/>
              </a:rPr>
              <a:t>in Spain suffered a similar fate: </a:t>
            </a:r>
            <a:endParaRPr b="0" lang="en-NZ" sz="2400" spc="-1" strike="noStrike">
              <a:latin typeface="Arial"/>
            </a:endParaRPr>
          </a:p>
          <a:p>
            <a:pPr lvl="2" marL="914400" indent="-151920">
              <a:lnSpc>
                <a:spcPct val="100000"/>
              </a:lnSpc>
              <a:buClr>
                <a:srgbClr val="000000"/>
              </a:buClr>
              <a:buFont typeface="Arial"/>
              <a:buChar char="•"/>
              <a:tabLst>
                <a:tab algn="l" pos="0"/>
              </a:tabLst>
            </a:pP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convert</a:t>
            </a:r>
            <a:endParaRPr b="0" lang="en-NZ" sz="2400" spc="-1" strike="noStrike">
              <a:latin typeface="Arial"/>
            </a:endParaRPr>
          </a:p>
          <a:p>
            <a:pPr lvl="2" marL="914400" indent="-151920">
              <a:lnSpc>
                <a:spcPct val="100000"/>
              </a:lnSpc>
              <a:buClr>
                <a:srgbClr val="000000"/>
              </a:buClr>
              <a:buFont typeface="Arial"/>
              <a:buChar char="•"/>
              <a:tabLst>
                <a:tab algn="l" pos="0"/>
              </a:tabLst>
            </a:pP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leave </a:t>
            </a:r>
            <a:endParaRPr b="0" lang="en-NZ" sz="2400" spc="-1" strike="noStrike">
              <a:latin typeface="Arial"/>
            </a:endParaRPr>
          </a:p>
        </p:txBody>
      </p:sp>
      <p:sp>
        <p:nvSpPr>
          <p:cNvPr id="221" name="Google Shape;178;p22"/>
          <p:cNvSpPr/>
          <p:nvPr/>
        </p:nvSpPr>
        <p:spPr>
          <a:xfrm>
            <a:off x="2500200" y="4071960"/>
            <a:ext cx="3642840" cy="1616400"/>
          </a:xfrm>
          <a:prstGeom prst="rect">
            <a:avLst/>
          </a:prstGeom>
          <a:noFill/>
          <a:ln w="0">
            <a:noFill/>
          </a:ln>
        </p:spPr>
        <p:style>
          <a:lnRef idx="0"/>
          <a:fillRef idx="0"/>
          <a:effectRef idx="0"/>
          <a:fontRef idx="minor"/>
        </p:style>
        <p:txBody>
          <a:bodyPr>
            <a:spAutoFit/>
          </a:bodyPr>
          <a:p>
            <a:pPr marL="914400">
              <a:lnSpc>
                <a:spcPct val="100000"/>
              </a:lnSpc>
              <a:tabLst>
                <a:tab algn="l" pos="0"/>
              </a:tabLst>
            </a:pPr>
            <a:r>
              <a:rPr b="1" lang="en-US" sz="2000" spc="-1" strike="noStrike">
                <a:solidFill>
                  <a:srgbClr val="0070c0"/>
                </a:solidFill>
                <a:latin typeface="Arial Narrow"/>
                <a:ea typeface="Arial Narrow"/>
              </a:rPr>
              <a:t>Converted Muslims were known as </a:t>
            </a:r>
            <a:r>
              <a:rPr b="1" lang="en-US" sz="2000" spc="-1" strike="noStrike">
                <a:solidFill>
                  <a:srgbClr val="ff0000"/>
                </a:solidFill>
                <a:latin typeface="Arial Narrow"/>
                <a:ea typeface="Arial Narrow"/>
              </a:rPr>
              <a:t>Moriscos.</a:t>
            </a:r>
            <a:r>
              <a:rPr b="1" lang="en-US" sz="2000" spc="-1" strike="noStrike">
                <a:solidFill>
                  <a:srgbClr val="0070c0"/>
                </a:solidFill>
                <a:latin typeface="Arial Narrow"/>
                <a:ea typeface="Arial Narrow"/>
              </a:rPr>
              <a:t> </a:t>
            </a:r>
            <a:endParaRPr b="0" lang="en-NZ" sz="2000" spc="-1" strike="noStrike">
              <a:latin typeface="Arial"/>
            </a:endParaRPr>
          </a:p>
          <a:p>
            <a:pPr marL="914400">
              <a:lnSpc>
                <a:spcPct val="100000"/>
              </a:lnSpc>
              <a:tabLst>
                <a:tab algn="l" pos="0"/>
              </a:tabLst>
            </a:pPr>
            <a:r>
              <a:rPr b="1" lang="en-US" sz="2000" spc="-1" strike="noStrike">
                <a:solidFill>
                  <a:srgbClr val="0070c0"/>
                </a:solidFill>
                <a:latin typeface="Arial Narrow"/>
                <a:ea typeface="Arial Narrow"/>
              </a:rPr>
              <a:t>Up to 3,000,000 Moslems left Spain between 1502 and 1615!</a:t>
            </a:r>
            <a:endParaRPr b="0" lang="en-NZ" sz="2000" spc="-1" strike="noStrike">
              <a:latin typeface="Arial"/>
            </a:endParaRPr>
          </a:p>
        </p:txBody>
      </p:sp>
      <p:sp>
        <p:nvSpPr>
          <p:cNvPr id="222" name="Google Shape;179;p22"/>
          <p:cNvSpPr/>
          <p:nvPr/>
        </p:nvSpPr>
        <p:spPr>
          <a:xfrm>
            <a:off x="6120000" y="5580000"/>
            <a:ext cx="2642760" cy="1219680"/>
          </a:xfrm>
          <a:prstGeom prst="rect">
            <a:avLst/>
          </a:prstGeom>
          <a:noFill/>
          <a:ln w="0">
            <a:noFill/>
          </a:ln>
        </p:spPr>
        <p:style>
          <a:lnRef idx="0"/>
          <a:fillRef idx="0"/>
          <a:effectRef idx="0"/>
          <a:fontRef idx="minor"/>
        </p:style>
        <p:txBody>
          <a:bodyPr>
            <a:spAutoFit/>
          </a:bodyPr>
          <a:p>
            <a:pPr>
              <a:lnSpc>
                <a:spcPct val="100000"/>
              </a:lnSpc>
              <a:tabLst>
                <a:tab algn="l" pos="0"/>
              </a:tabLst>
            </a:pPr>
            <a:r>
              <a:rPr b="1" lang="en-US" sz="2000" spc="-1" strike="noStrike">
                <a:solidFill>
                  <a:srgbClr val="0070c0"/>
                </a:solidFill>
                <a:latin typeface="Arial Narrow"/>
                <a:ea typeface="Arial Narrow"/>
              </a:rPr>
              <a:t>I</a:t>
            </a:r>
            <a:r>
              <a:rPr b="1" lang="en-US" sz="1800" spc="-1" strike="noStrike">
                <a:solidFill>
                  <a:srgbClr val="0070c0"/>
                </a:solidFill>
                <a:latin typeface="Arial Narrow"/>
                <a:ea typeface="Arial Narrow"/>
              </a:rPr>
              <a:t>n 1565, 26 English sailors were burned at the stake, and 10 times that number were imprisoned </a:t>
            </a:r>
            <a:endParaRPr b="0" lang="en-NZ" sz="1800" spc="-1" strike="noStrike">
              <a:latin typeface="Arial"/>
            </a:endParaRPr>
          </a:p>
        </p:txBody>
      </p:sp>
    </p:spTree>
  </p:cSld>
  <mc:AlternateContent>
    <mc:Choice Requires="p14">
      <p:transition spd="slow" p14:dur="2000"/>
    </mc:Choice>
    <mc:Fallback>
      <p:transition spd="slow"/>
    </mc:Fallback>
  </mc:AlternateContent>
  <p:timing>
    <p:tnLst>
      <p:par>
        <p:cTn id="177" dur="indefinite" restart="never" nodeType="tmRoot">
          <p:childTnLst>
            <p:seq>
              <p:cTn id="178" dur="indefinite" nodeType="mainSeq">
                <p:childTnLst>
                  <p:par>
                    <p:cTn id="179" fill="hold">
                      <p:stCondLst>
                        <p:cond delay="indefinite"/>
                      </p:stCondLst>
                      <p:childTnLst>
                        <p:par>
                          <p:cTn id="180" fill="hold">
                            <p:stCondLst>
                              <p:cond delay="0"/>
                            </p:stCondLst>
                            <p:childTnLst>
                              <p:par>
                                <p:cTn id="181" nodeType="clickEffect" fill="hold" presetClass="entr" presetID="10">
                                  <p:stCondLst>
                                    <p:cond delay="0"/>
                                  </p:stCondLst>
                                  <p:childTnLst>
                                    <p:set>
                                      <p:cBhvr>
                                        <p:cTn id="182" dur="1" fill="hold">
                                          <p:stCondLst>
                                            <p:cond delay="0"/>
                                          </p:stCondLst>
                                        </p:cTn>
                                        <p:tgtEl>
                                          <p:spTgt spid="218"/>
                                        </p:tgtEl>
                                        <p:attrNameLst>
                                          <p:attrName>style.visibility</p:attrName>
                                        </p:attrNameLst>
                                      </p:cBhvr>
                                      <p:to>
                                        <p:strVal val="visible"/>
                                      </p:to>
                                    </p:set>
                                    <p:animEffect filter="fade" transition="in">
                                      <p:cBhvr additive="repl">
                                        <p:cTn id="183" dur="500"/>
                                        <p:tgtEl>
                                          <p:spTgt spid="218"/>
                                        </p:tgtEl>
                                      </p:cBhvr>
                                    </p:animEffect>
                                  </p:childTnLst>
                                </p:cTn>
                              </p:par>
                            </p:childTnLst>
                          </p:cTn>
                        </p:par>
                      </p:childTnLst>
                    </p:cTn>
                  </p:par>
                  <p:par>
                    <p:cTn id="184" fill="hold">
                      <p:stCondLst>
                        <p:cond delay="indefinite"/>
                      </p:stCondLst>
                      <p:childTnLst>
                        <p:par>
                          <p:cTn id="185" fill="hold">
                            <p:stCondLst>
                              <p:cond delay="0"/>
                            </p:stCondLst>
                            <p:childTnLst>
                              <p:par>
                                <p:cTn id="186" nodeType="clickEffect" fill="hold" presetClass="entr" presetID="10">
                                  <p:stCondLst>
                                    <p:cond delay="0"/>
                                  </p:stCondLst>
                                  <p:childTnLst>
                                    <p:set>
                                      <p:cBhvr>
                                        <p:cTn id="187" dur="1" fill="hold">
                                          <p:stCondLst>
                                            <p:cond delay="0"/>
                                          </p:stCondLst>
                                        </p:cTn>
                                        <p:tgtEl>
                                          <p:spTgt spid="219"/>
                                        </p:tgtEl>
                                        <p:attrNameLst>
                                          <p:attrName>style.visibility</p:attrName>
                                        </p:attrNameLst>
                                      </p:cBhvr>
                                      <p:to>
                                        <p:strVal val="visible"/>
                                      </p:to>
                                    </p:set>
                                    <p:animEffect filter="fade" transition="in">
                                      <p:cBhvr additive="repl">
                                        <p:cTn id="188" dur="500"/>
                                        <p:tgtEl>
                                          <p:spTgt spid="219"/>
                                        </p:tgtEl>
                                      </p:cBhvr>
                                    </p:animEffect>
                                  </p:childTnLst>
                                </p:cTn>
                              </p:par>
                            </p:childTnLst>
                          </p:cTn>
                        </p:par>
                      </p:childTnLst>
                    </p:cTn>
                  </p:par>
                  <p:par>
                    <p:cTn id="189" fill="hold">
                      <p:stCondLst>
                        <p:cond delay="indefinite"/>
                      </p:stCondLst>
                      <p:childTnLst>
                        <p:par>
                          <p:cTn id="190" fill="hold">
                            <p:stCondLst>
                              <p:cond delay="0"/>
                            </p:stCondLst>
                            <p:childTnLst>
                              <p:par>
                                <p:cTn id="191" nodeType="clickEffect" fill="hold" presetClass="exit" presetID="2" presetSubtype="4">
                                  <p:stCondLst>
                                    <p:cond delay="0"/>
                                  </p:stCondLst>
                                  <p:childTnLst>
                                    <p:anim calcmode="lin" valueType="num">
                                      <p:cBhvr additive="repl">
                                        <p:cTn id="192" dur="500"/>
                                        <p:tgtEl>
                                          <p:spTgt spid="219"/>
                                        </p:tgtEl>
                                        <p:attrNameLst>
                                          <p:attrName>ppt_y</p:attrName>
                                        </p:attrNameLst>
                                      </p:cBhvr>
                                      <p:tavLst>
                                        <p:tav tm="0">
                                          <p:val>
                                            <p:strVal val="#ppt_y"/>
                                          </p:val>
                                        </p:tav>
                                        <p:tav tm="100000">
                                          <p:val>
                                            <p:strVal val="#ppt_y+1"/>
                                          </p:val>
                                        </p:tav>
                                      </p:tavLst>
                                    </p:anim>
                                    <p:set>
                                      <p:cBhvr>
                                        <p:cTn id="193" dur="1" fill="hold">
                                          <p:stCondLst>
                                            <p:cond delay="500"/>
                                          </p:stCondLst>
                                        </p:cTn>
                                        <p:tgtEl>
                                          <p:spTgt spid="219"/>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nodeType="clickEffect" fill="hold" presetClass="entr" presetID="10">
                                  <p:stCondLst>
                                    <p:cond delay="0"/>
                                  </p:stCondLst>
                                  <p:childTnLst>
                                    <p:set>
                                      <p:cBhvr>
                                        <p:cTn id="197" dur="1" fill="hold">
                                          <p:stCondLst>
                                            <p:cond delay="0"/>
                                          </p:stCondLst>
                                        </p:cTn>
                                        <p:tgtEl>
                                          <p:spTgt spid="220"/>
                                        </p:tgtEl>
                                        <p:attrNameLst>
                                          <p:attrName>style.visibility</p:attrName>
                                        </p:attrNameLst>
                                      </p:cBhvr>
                                      <p:to>
                                        <p:strVal val="visible"/>
                                      </p:to>
                                    </p:set>
                                    <p:animEffect filter="fade" transition="in">
                                      <p:cBhvr additive="repl">
                                        <p:cTn id="198" dur="500"/>
                                        <p:tgtEl>
                                          <p:spTgt spid="220"/>
                                        </p:tgtEl>
                                      </p:cBhvr>
                                    </p:animEffect>
                                  </p:childTnLst>
                                </p:cTn>
                              </p:par>
                            </p:childTnLst>
                          </p:cTn>
                        </p:par>
                      </p:childTnLst>
                    </p:cTn>
                  </p:par>
                  <p:par>
                    <p:cTn id="199" fill="hold">
                      <p:stCondLst>
                        <p:cond delay="indefinite"/>
                      </p:stCondLst>
                      <p:childTnLst>
                        <p:par>
                          <p:cTn id="200" fill="hold">
                            <p:stCondLst>
                              <p:cond delay="0"/>
                            </p:stCondLst>
                            <p:childTnLst>
                              <p:par>
                                <p:cTn id="201" nodeType="clickEffect" fill="hold" presetClass="entr" presetID="10">
                                  <p:stCondLst>
                                    <p:cond delay="0"/>
                                  </p:stCondLst>
                                  <p:childTnLst>
                                    <p:set>
                                      <p:cBhvr>
                                        <p:cTn id="202" dur="1" fill="hold">
                                          <p:stCondLst>
                                            <p:cond delay="0"/>
                                          </p:stCondLst>
                                        </p:cTn>
                                        <p:tgtEl>
                                          <p:spTgt spid="221"/>
                                        </p:tgtEl>
                                        <p:attrNameLst>
                                          <p:attrName>style.visibility</p:attrName>
                                        </p:attrNameLst>
                                      </p:cBhvr>
                                      <p:to>
                                        <p:strVal val="visible"/>
                                      </p:to>
                                    </p:set>
                                    <p:animEffect filter="fade" transition="in">
                                      <p:cBhvr additive="repl">
                                        <p:cTn id="203" dur="500"/>
                                        <p:tgtEl>
                                          <p:spTgt spid="221"/>
                                        </p:tgtEl>
                                      </p:cBhvr>
                                    </p:animEffect>
                                  </p:childTnLst>
                                </p:cTn>
                              </p:par>
                            </p:childTnLst>
                          </p:cTn>
                        </p:par>
                      </p:childTnLst>
                    </p:cTn>
                  </p:par>
                  <p:par>
                    <p:cTn id="204" fill="hold">
                      <p:stCondLst>
                        <p:cond delay="indefinite"/>
                      </p:stCondLst>
                      <p:childTnLst>
                        <p:par>
                          <p:cTn id="205" fill="hold">
                            <p:stCondLst>
                              <p:cond delay="0"/>
                            </p:stCondLst>
                            <p:childTnLst>
                              <p:par>
                                <p:cTn id="206" nodeType="clickEffect" fill="hold" presetClass="exit" presetID="2" presetSubtype="4">
                                  <p:stCondLst>
                                    <p:cond delay="0"/>
                                  </p:stCondLst>
                                  <p:childTnLst>
                                    <p:anim calcmode="lin" valueType="num">
                                      <p:cBhvr additive="repl">
                                        <p:cTn id="207" dur="500"/>
                                        <p:tgtEl>
                                          <p:spTgt spid="221"/>
                                        </p:tgtEl>
                                        <p:attrNameLst>
                                          <p:attrName>ppt_y</p:attrName>
                                        </p:attrNameLst>
                                      </p:cBhvr>
                                      <p:tavLst>
                                        <p:tav tm="0">
                                          <p:val>
                                            <p:strVal val="#ppt_y"/>
                                          </p:val>
                                        </p:tav>
                                        <p:tav tm="100000">
                                          <p:val>
                                            <p:strVal val="#ppt_y+1"/>
                                          </p:val>
                                        </p:tav>
                                      </p:tavLst>
                                    </p:anim>
                                    <p:set>
                                      <p:cBhvr>
                                        <p:cTn id="208" dur="1" fill="hold">
                                          <p:stCondLst>
                                            <p:cond delay="500"/>
                                          </p:stCondLst>
                                        </p:cTn>
                                        <p:tgtEl>
                                          <p:spTgt spid="221"/>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nodeType="clickEffect" fill="hold" presetClass="entr" presetID="10">
                                  <p:stCondLst>
                                    <p:cond delay="0"/>
                                  </p:stCondLst>
                                  <p:childTnLst>
                                    <p:set>
                                      <p:cBhvr>
                                        <p:cTn id="212" dur="1" fill="hold">
                                          <p:stCondLst>
                                            <p:cond delay="0"/>
                                          </p:stCondLst>
                                        </p:cTn>
                                        <p:tgtEl>
                                          <p:spTgt spid="217"/>
                                        </p:tgtEl>
                                        <p:attrNameLst>
                                          <p:attrName>style.visibility</p:attrName>
                                        </p:attrNameLst>
                                      </p:cBhvr>
                                      <p:to>
                                        <p:strVal val="visible"/>
                                      </p:to>
                                    </p:set>
                                    <p:animEffect filter="fade" transition="in">
                                      <p:cBhvr additive="repl">
                                        <p:cTn id="213" dur="500"/>
                                        <p:tgtEl>
                                          <p:spTgt spid="217"/>
                                        </p:tgtEl>
                                      </p:cBhvr>
                                    </p:animEffect>
                                  </p:childTnLst>
                                </p:cTn>
                              </p:par>
                            </p:childTnLst>
                          </p:cTn>
                        </p:par>
                      </p:childTnLst>
                    </p:cTn>
                  </p:par>
                  <p:par>
                    <p:cTn id="214" fill="hold">
                      <p:stCondLst>
                        <p:cond delay="indefinite"/>
                      </p:stCondLst>
                      <p:childTnLst>
                        <p:par>
                          <p:cTn id="215" fill="hold">
                            <p:stCondLst>
                              <p:cond delay="0"/>
                            </p:stCondLst>
                            <p:childTnLst>
                              <p:par>
                                <p:cTn id="216" nodeType="clickEffect" fill="hold" presetClass="entr" presetID="10">
                                  <p:stCondLst>
                                    <p:cond delay="0"/>
                                  </p:stCondLst>
                                  <p:childTnLst>
                                    <p:set>
                                      <p:cBhvr>
                                        <p:cTn id="217" dur="1" fill="hold">
                                          <p:stCondLst>
                                            <p:cond delay="0"/>
                                          </p:stCondLst>
                                        </p:cTn>
                                        <p:tgtEl>
                                          <p:spTgt spid="222"/>
                                        </p:tgtEl>
                                        <p:attrNameLst>
                                          <p:attrName>style.visibility</p:attrName>
                                        </p:attrNameLst>
                                      </p:cBhvr>
                                      <p:to>
                                        <p:strVal val="visible"/>
                                      </p:to>
                                    </p:set>
                                    <p:animEffect filter="fade" transition="in">
                                      <p:cBhvr additive="repl">
                                        <p:cTn id="218" dur="500"/>
                                        <p:tgtEl>
                                          <p:spTgt spid="222"/>
                                        </p:tgtEl>
                                      </p:cBhvr>
                                    </p:animEffect>
                                  </p:childTnLst>
                                </p:cTn>
                              </p:par>
                            </p:childTnLst>
                          </p:cTn>
                        </p:par>
                      </p:childTnLst>
                    </p:cTn>
                  </p:par>
                  <p:par>
                    <p:cTn id="219" fill="hold">
                      <p:stCondLst>
                        <p:cond delay="indefinite"/>
                      </p:stCondLst>
                      <p:childTnLst>
                        <p:par>
                          <p:cTn id="220" fill="hold">
                            <p:stCondLst>
                              <p:cond delay="0"/>
                            </p:stCondLst>
                            <p:childTnLst>
                              <p:par>
                                <p:cTn id="221" nodeType="clickEffect" fill="hold" presetClass="exit" presetID="2" presetSubtype="4">
                                  <p:stCondLst>
                                    <p:cond delay="0"/>
                                  </p:stCondLst>
                                  <p:childTnLst>
                                    <p:anim calcmode="lin" valueType="num">
                                      <p:cBhvr additive="repl">
                                        <p:cTn id="222" dur="500"/>
                                        <p:tgtEl>
                                          <p:spTgt spid="222"/>
                                        </p:tgtEl>
                                        <p:attrNameLst>
                                          <p:attrName>ppt_y</p:attrName>
                                        </p:attrNameLst>
                                      </p:cBhvr>
                                      <p:tavLst>
                                        <p:tav tm="0">
                                          <p:val>
                                            <p:strVal val="#ppt_y"/>
                                          </p:val>
                                        </p:tav>
                                        <p:tav tm="100000">
                                          <p:val>
                                            <p:strVal val="#ppt_y+1"/>
                                          </p:val>
                                        </p:tav>
                                      </p:tavLst>
                                    </p:anim>
                                    <p:set>
                                      <p:cBhvr>
                                        <p:cTn id="223" dur="1" fill="hold">
                                          <p:stCondLst>
                                            <p:cond delay="500"/>
                                          </p:stCondLst>
                                        </p:cTn>
                                        <p:tgtEl>
                                          <p:spTgt spid="2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Google Shape;184;p23"/>
          <p:cNvSpPr txBox="1"/>
          <p:nvPr/>
        </p:nvSpPr>
        <p:spPr>
          <a:xfrm>
            <a:off x="428760" y="0"/>
            <a:ext cx="8229240" cy="1142640"/>
          </a:xfrm>
          <a:prstGeom prst="rect">
            <a:avLst/>
          </a:prstGeom>
          <a:noFill/>
          <a:ln w="0">
            <a:noFill/>
          </a:ln>
        </p:spPr>
        <p:txBody>
          <a:bodyPr anchor="ctr">
            <a:noAutofit/>
          </a:bodyPr>
          <a:p>
            <a:pPr algn="ctr">
              <a:lnSpc>
                <a:spcPct val="100000"/>
              </a:lnSpc>
              <a:tabLst>
                <a:tab algn="l" pos="0"/>
              </a:tabLst>
            </a:pPr>
            <a:r>
              <a:rPr b="0" lang="en-US" sz="4400" spc="-1" strike="noStrike">
                <a:solidFill>
                  <a:srgbClr val="000000"/>
                </a:solidFill>
                <a:latin typeface="Calibri"/>
                <a:ea typeface="Calibri"/>
              </a:rPr>
              <a:t>TOMAS TORQUEMADA</a:t>
            </a:r>
            <a:endParaRPr b="0" lang="en-NZ" sz="4400" spc="-1" strike="noStrike">
              <a:solidFill>
                <a:srgbClr val="000000"/>
              </a:solidFill>
              <a:latin typeface="Arial"/>
            </a:endParaRPr>
          </a:p>
        </p:txBody>
      </p:sp>
      <p:sp>
        <p:nvSpPr>
          <p:cNvPr id="224" name="Google Shape;185;p23"/>
          <p:cNvSpPr/>
          <p:nvPr/>
        </p:nvSpPr>
        <p:spPr>
          <a:xfrm>
            <a:off x="3714840" y="1373040"/>
            <a:ext cx="5214600" cy="3446280"/>
          </a:xfrm>
          <a:prstGeom prst="rect">
            <a:avLst/>
          </a:prstGeom>
          <a:noFill/>
          <a:ln w="0">
            <a:noFill/>
          </a:ln>
        </p:spPr>
        <p:style>
          <a:lnRef idx="0"/>
          <a:fillRef idx="0"/>
          <a:effectRef idx="0"/>
          <a:fontRef idx="minor"/>
        </p:style>
        <p:txBody>
          <a:bodyPr anchor="ctr">
            <a:spAutoFit/>
          </a:bodyPr>
          <a:p>
            <a:pPr>
              <a:lnSpc>
                <a:spcPct val="100000"/>
              </a:lnSpc>
              <a:tabLst>
                <a:tab algn="l" pos="0"/>
              </a:tabLst>
            </a:pPr>
            <a:r>
              <a:rPr b="0" lang="en-US" sz="2000" spc="-1" strike="noStrike">
                <a:solidFill>
                  <a:srgbClr val="000000"/>
                </a:solidFill>
                <a:latin typeface="Comic Sans MS"/>
                <a:ea typeface="Comic Sans MS"/>
              </a:rPr>
              <a:t>The most infamous Inquisitor General.</a:t>
            </a:r>
            <a:endParaRPr b="0" lang="en-NZ" sz="2000" spc="-1" strike="noStrike">
              <a:latin typeface="Arial"/>
            </a:endParaRPr>
          </a:p>
          <a:p>
            <a:pPr>
              <a:lnSpc>
                <a:spcPct val="100000"/>
              </a:lnSpc>
              <a:tabLst>
                <a:tab algn="l" pos="0"/>
              </a:tabLst>
            </a:pPr>
            <a:endParaRPr b="0" lang="en-NZ" sz="2000" spc="-1" strike="noStrike">
              <a:latin typeface="Arial"/>
            </a:endParaRPr>
          </a:p>
          <a:p>
            <a:pPr>
              <a:lnSpc>
                <a:spcPct val="100000"/>
              </a:lnSpc>
              <a:tabLst>
                <a:tab algn="l" pos="0"/>
              </a:tabLst>
            </a:pPr>
            <a:r>
              <a:rPr b="0" lang="en-US" sz="2000" spc="-1" strike="noStrike">
                <a:solidFill>
                  <a:srgbClr val="000000"/>
                </a:solidFill>
                <a:latin typeface="Comic Sans MS"/>
                <a:ea typeface="Comic Sans MS"/>
              </a:rPr>
              <a:t>Appointed by Ferdinand and Isabella </a:t>
            </a:r>
            <a:endParaRPr b="0" lang="en-NZ" sz="2000" spc="-1" strike="noStrike">
              <a:latin typeface="Arial"/>
            </a:endParaRPr>
          </a:p>
          <a:p>
            <a:pPr>
              <a:lnSpc>
                <a:spcPct val="100000"/>
              </a:lnSpc>
              <a:tabLst>
                <a:tab algn="l" pos="0"/>
              </a:tabLst>
            </a:pPr>
            <a:endParaRPr b="0" lang="en-NZ" sz="2000" spc="-1" strike="noStrike">
              <a:latin typeface="Arial"/>
            </a:endParaRPr>
          </a:p>
          <a:p>
            <a:pPr>
              <a:lnSpc>
                <a:spcPct val="100000"/>
              </a:lnSpc>
              <a:tabLst>
                <a:tab algn="l" pos="0"/>
              </a:tabLst>
            </a:pPr>
            <a:r>
              <a:rPr b="0" lang="en-US" sz="2000" spc="-1" strike="noStrike">
                <a:solidFill>
                  <a:srgbClr val="000000"/>
                </a:solidFill>
                <a:latin typeface="Comic Sans MS"/>
                <a:ea typeface="Comic Sans MS"/>
              </a:rPr>
              <a:t>Torquemada was a Dominican friar(monk). </a:t>
            </a:r>
            <a:endParaRPr b="0" lang="en-NZ" sz="2000" spc="-1" strike="noStrike">
              <a:latin typeface="Arial"/>
            </a:endParaRPr>
          </a:p>
          <a:p>
            <a:pPr>
              <a:lnSpc>
                <a:spcPct val="100000"/>
              </a:lnSpc>
              <a:tabLst>
                <a:tab algn="l" pos="0"/>
              </a:tabLst>
            </a:pPr>
            <a:endParaRPr b="0" lang="en-NZ" sz="2000" spc="-1" strike="noStrike">
              <a:latin typeface="Arial"/>
            </a:endParaRPr>
          </a:p>
          <a:p>
            <a:pPr>
              <a:lnSpc>
                <a:spcPct val="100000"/>
              </a:lnSpc>
              <a:tabLst>
                <a:tab algn="l" pos="0"/>
              </a:tabLst>
            </a:pPr>
            <a:r>
              <a:rPr b="0" lang="en-US" sz="2000" spc="-1" strike="noStrike">
                <a:solidFill>
                  <a:srgbClr val="000000"/>
                </a:solidFill>
                <a:latin typeface="Comic Sans MS"/>
                <a:ea typeface="Comic Sans MS"/>
              </a:rPr>
              <a:t> </a:t>
            </a:r>
            <a:r>
              <a:rPr b="0" lang="en-US" sz="2000" spc="-1" strike="noStrike">
                <a:solidFill>
                  <a:srgbClr val="000000"/>
                </a:solidFill>
                <a:latin typeface="Comic Sans MS"/>
                <a:ea typeface="Comic Sans MS"/>
              </a:rPr>
              <a:t>He had served as confessor to Queen Isabella. </a:t>
            </a:r>
            <a:endParaRPr b="0" lang="en-NZ" sz="2000" spc="-1" strike="noStrike">
              <a:latin typeface="Arial"/>
            </a:endParaRPr>
          </a:p>
          <a:p>
            <a:pPr>
              <a:lnSpc>
                <a:spcPct val="100000"/>
              </a:lnSpc>
              <a:tabLst>
                <a:tab algn="l" pos="0"/>
              </a:tabLst>
            </a:pPr>
            <a:endParaRPr b="0" lang="en-NZ" sz="2000" spc="-1" strike="noStrike">
              <a:latin typeface="Arial"/>
            </a:endParaRPr>
          </a:p>
          <a:p>
            <a:pPr>
              <a:lnSpc>
                <a:spcPct val="100000"/>
              </a:lnSpc>
              <a:tabLst>
                <a:tab algn="l" pos="0"/>
              </a:tabLst>
            </a:pPr>
            <a:r>
              <a:rPr b="0" lang="en-US" sz="2000" spc="-1" strike="noStrike">
                <a:solidFill>
                  <a:srgbClr val="000000"/>
                </a:solidFill>
                <a:latin typeface="Comic Sans MS"/>
                <a:ea typeface="Comic Sans MS"/>
              </a:rPr>
              <a:t>Over 100,000 people were sentenced to death as heretics under his jurisdiction. </a:t>
            </a:r>
            <a:endParaRPr b="0" lang="en-NZ" sz="2000" spc="-1" strike="noStrike">
              <a:latin typeface="Arial"/>
            </a:endParaRPr>
          </a:p>
        </p:txBody>
      </p:sp>
      <p:pic>
        <p:nvPicPr>
          <p:cNvPr id="225" name="Google Shape;186;p23" descr="http://www.fuenterrebollo.com/Inquisicion/torquemada.gif"/>
          <p:cNvPicPr/>
          <p:nvPr/>
        </p:nvPicPr>
        <p:blipFill>
          <a:blip r:embed="rId1"/>
          <a:stretch/>
        </p:blipFill>
        <p:spPr>
          <a:xfrm>
            <a:off x="0" y="1357200"/>
            <a:ext cx="3850920" cy="45003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Google Shape;191;p24"/>
          <p:cNvSpPr/>
          <p:nvPr/>
        </p:nvSpPr>
        <p:spPr>
          <a:xfrm>
            <a:off x="457200" y="274680"/>
            <a:ext cx="8229240" cy="114264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0" lang="en-US" sz="4400" spc="-1" strike="noStrike" u="sng">
                <a:solidFill>
                  <a:srgbClr val="000000"/>
                </a:solidFill>
                <a:uFillTx/>
                <a:latin typeface="Calibri"/>
                <a:ea typeface="Calibri"/>
              </a:rPr>
              <a:t>METHODS OF </a:t>
            </a:r>
            <a:br/>
            <a:r>
              <a:rPr b="0" lang="en-US" sz="4400" spc="-1" strike="noStrike" u="sng">
                <a:solidFill>
                  <a:srgbClr val="000000"/>
                </a:solidFill>
                <a:uFillTx/>
                <a:latin typeface="Calibri"/>
                <a:ea typeface="Calibri"/>
              </a:rPr>
              <a:t>THE SPANISH INQUISITION</a:t>
            </a:r>
            <a:endParaRPr b="0" lang="en-NZ" sz="4400" spc="-1" strike="noStrike">
              <a:latin typeface="Arial"/>
            </a:endParaRPr>
          </a:p>
        </p:txBody>
      </p:sp>
      <p:sp>
        <p:nvSpPr>
          <p:cNvPr id="227" name="Google Shape;192;p24"/>
          <p:cNvSpPr/>
          <p:nvPr/>
        </p:nvSpPr>
        <p:spPr>
          <a:xfrm>
            <a:off x="214200" y="1785960"/>
            <a:ext cx="8643600" cy="1199880"/>
          </a:xfrm>
          <a:prstGeom prst="rect">
            <a:avLst/>
          </a:prstGeom>
          <a:noFill/>
          <a:ln w="0">
            <a:noFill/>
          </a:ln>
        </p:spPr>
        <p:style>
          <a:lnRef idx="0"/>
          <a:fillRef idx="0"/>
          <a:effectRef idx="0"/>
          <a:fontRef idx="minor"/>
        </p:style>
        <p:txBody>
          <a:bodyPr anchor="ctr">
            <a:noAutofit/>
          </a:bodyPr>
          <a:p>
            <a:pPr>
              <a:lnSpc>
                <a:spcPct val="100000"/>
              </a:lnSpc>
              <a:tabLst>
                <a:tab algn="l" pos="0"/>
              </a:tabLst>
            </a:pPr>
            <a:r>
              <a:rPr b="0" lang="en-US" sz="2400" spc="-1" strike="noStrike">
                <a:solidFill>
                  <a:srgbClr val="000000"/>
                </a:solidFill>
                <a:latin typeface="Arial"/>
                <a:ea typeface="Arial"/>
              </a:rPr>
              <a:t>In Spain, torture was used in about 1/3 of all cases.  Popular methods of torture included:</a:t>
            </a:r>
            <a:endParaRPr b="0" lang="en-NZ" sz="2400" spc="-1" strike="noStrike">
              <a:latin typeface="Arial"/>
            </a:endParaRPr>
          </a:p>
          <a:p>
            <a:pPr marL="3657600">
              <a:lnSpc>
                <a:spcPct val="100000"/>
              </a:lnSpc>
              <a:tabLst>
                <a:tab algn="l" pos="0"/>
              </a:tabLst>
            </a:pPr>
            <a:endParaRPr b="0" lang="en-NZ" sz="2400" spc="-1" strike="noStrike">
              <a:latin typeface="Arial"/>
            </a:endParaRPr>
          </a:p>
        </p:txBody>
      </p:sp>
      <p:sp>
        <p:nvSpPr>
          <p:cNvPr id="228" name="Google Shape;193;p24"/>
          <p:cNvSpPr/>
          <p:nvPr/>
        </p:nvSpPr>
        <p:spPr>
          <a:xfrm>
            <a:off x="4714920" y="3286080"/>
            <a:ext cx="3552120" cy="92304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1" lang="en-US" sz="5400" spc="-1" strike="noStrike">
                <a:solidFill>
                  <a:srgbClr val="fc7876"/>
                </a:solidFill>
                <a:latin typeface="Arial"/>
                <a:ea typeface="Arial"/>
              </a:rPr>
              <a:t>flogging</a:t>
            </a:r>
            <a:endParaRPr b="0" lang="en-NZ" sz="5400" spc="-1" strike="noStrike">
              <a:latin typeface="Arial"/>
            </a:endParaRPr>
          </a:p>
        </p:txBody>
      </p:sp>
      <p:pic>
        <p:nvPicPr>
          <p:cNvPr id="229" name="Google Shape;194;p24" descr="http://www.cwgc.org/education/images/whocare/cartoon.jpg"/>
          <p:cNvPicPr/>
          <p:nvPr/>
        </p:nvPicPr>
        <p:blipFill>
          <a:blip r:embed="rId1"/>
          <a:stretch/>
        </p:blipFill>
        <p:spPr>
          <a:xfrm>
            <a:off x="785880" y="2714760"/>
            <a:ext cx="2999880" cy="3682800"/>
          </a:xfrm>
          <a:prstGeom prst="rect">
            <a:avLst/>
          </a:prstGeom>
          <a:ln w="0">
            <a:noFill/>
          </a:ln>
        </p:spPr>
      </p:pic>
      <p:sp>
        <p:nvSpPr>
          <p:cNvPr id="230" name="Google Shape;195;p24"/>
          <p:cNvSpPr/>
          <p:nvPr/>
        </p:nvSpPr>
        <p:spPr>
          <a:xfrm>
            <a:off x="642960" y="6000840"/>
            <a:ext cx="3642840" cy="571320"/>
          </a:xfrm>
          <a:prstGeom prst="rect">
            <a:avLst/>
          </a:prstGeom>
          <a:solidFill>
            <a:schemeClr val="lt1"/>
          </a:solidFill>
          <a:ln w="25400">
            <a:solidFill>
              <a:srgbClr val="ffffff"/>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Google Shape;200;p25"/>
          <p:cNvSpPr/>
          <p:nvPr/>
        </p:nvSpPr>
        <p:spPr>
          <a:xfrm>
            <a:off x="457200" y="274680"/>
            <a:ext cx="8229240" cy="114264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0" lang="en-US" sz="4400" spc="-1" strike="noStrike" u="sng">
                <a:solidFill>
                  <a:srgbClr val="000000"/>
                </a:solidFill>
                <a:uFillTx/>
                <a:latin typeface="Calibri"/>
                <a:ea typeface="Calibri"/>
              </a:rPr>
              <a:t>METHODS OF </a:t>
            </a:r>
            <a:br/>
            <a:r>
              <a:rPr b="0" lang="en-US" sz="4400" spc="-1" strike="noStrike" u="sng">
                <a:solidFill>
                  <a:srgbClr val="000000"/>
                </a:solidFill>
                <a:uFillTx/>
                <a:latin typeface="Calibri"/>
                <a:ea typeface="Calibri"/>
              </a:rPr>
              <a:t>THE SPANISH INQUISITION</a:t>
            </a:r>
            <a:endParaRPr b="0" lang="en-NZ" sz="4400" spc="-1" strike="noStrike">
              <a:latin typeface="Arial"/>
            </a:endParaRPr>
          </a:p>
        </p:txBody>
      </p:sp>
      <p:sp>
        <p:nvSpPr>
          <p:cNvPr id="232" name="Google Shape;201;p25"/>
          <p:cNvSpPr/>
          <p:nvPr/>
        </p:nvSpPr>
        <p:spPr>
          <a:xfrm>
            <a:off x="214200" y="1785960"/>
            <a:ext cx="8643600" cy="1199880"/>
          </a:xfrm>
          <a:prstGeom prst="rect">
            <a:avLst/>
          </a:prstGeom>
          <a:noFill/>
          <a:ln w="0">
            <a:noFill/>
          </a:ln>
        </p:spPr>
        <p:style>
          <a:lnRef idx="0"/>
          <a:fillRef idx="0"/>
          <a:effectRef idx="0"/>
          <a:fontRef idx="minor"/>
        </p:style>
        <p:txBody>
          <a:bodyPr anchor="ctr">
            <a:noAutofit/>
          </a:bodyPr>
          <a:p>
            <a:pPr>
              <a:lnSpc>
                <a:spcPct val="100000"/>
              </a:lnSpc>
              <a:tabLst>
                <a:tab algn="l" pos="0"/>
              </a:tabLst>
            </a:pPr>
            <a:r>
              <a:rPr b="0" lang="en-US" sz="2400" spc="-1" strike="noStrike">
                <a:solidFill>
                  <a:srgbClr val="000000"/>
                </a:solidFill>
                <a:latin typeface="Arial"/>
                <a:ea typeface="Arial"/>
              </a:rPr>
              <a:t>In Spain, torture was used in about 1/3 of all cases.  Popular methods of torture included:</a:t>
            </a:r>
            <a:endParaRPr b="0" lang="en-NZ" sz="2400" spc="-1" strike="noStrike">
              <a:latin typeface="Arial"/>
            </a:endParaRPr>
          </a:p>
          <a:p>
            <a:pPr marL="3657600">
              <a:lnSpc>
                <a:spcPct val="100000"/>
              </a:lnSpc>
              <a:tabLst>
                <a:tab algn="l" pos="0"/>
              </a:tabLst>
            </a:pPr>
            <a:endParaRPr b="0" lang="en-NZ" sz="2400" spc="-1" strike="noStrike">
              <a:latin typeface="Arial"/>
            </a:endParaRPr>
          </a:p>
        </p:txBody>
      </p:sp>
      <p:sp>
        <p:nvSpPr>
          <p:cNvPr id="233" name="Google Shape;202;p25"/>
          <p:cNvSpPr/>
          <p:nvPr/>
        </p:nvSpPr>
        <p:spPr>
          <a:xfrm>
            <a:off x="642960" y="6000840"/>
            <a:ext cx="3642840" cy="571320"/>
          </a:xfrm>
          <a:prstGeom prst="rect">
            <a:avLst/>
          </a:prstGeom>
          <a:solidFill>
            <a:schemeClr val="lt1"/>
          </a:solidFill>
          <a:ln w="25400">
            <a:solidFill>
              <a:srgbClr val="ffffff"/>
            </a:solidFill>
            <a:miter/>
          </a:ln>
        </p:spPr>
        <p:style>
          <a:lnRef idx="0"/>
          <a:fillRef idx="0"/>
          <a:effectRef idx="0"/>
          <a:fontRef idx="minor"/>
        </p:style>
      </p:sp>
      <p:pic>
        <p:nvPicPr>
          <p:cNvPr id="234" name="Google Shape;203;p25" descr="http://wwwdelivery.superstock.com/WI/223/1746/PreviewComp/SuperStock_1746-1197.jpg"/>
          <p:cNvPicPr/>
          <p:nvPr/>
        </p:nvPicPr>
        <p:blipFill>
          <a:blip r:embed="rId1"/>
          <a:stretch/>
        </p:blipFill>
        <p:spPr>
          <a:xfrm>
            <a:off x="1428840" y="2714760"/>
            <a:ext cx="2928600" cy="3782520"/>
          </a:xfrm>
          <a:prstGeom prst="rect">
            <a:avLst/>
          </a:prstGeom>
          <a:ln w="0">
            <a:noFill/>
          </a:ln>
        </p:spPr>
      </p:pic>
      <p:sp>
        <p:nvSpPr>
          <p:cNvPr id="235" name="Google Shape;204;p25"/>
          <p:cNvSpPr/>
          <p:nvPr/>
        </p:nvSpPr>
        <p:spPr>
          <a:xfrm>
            <a:off x="5072040" y="3143160"/>
            <a:ext cx="3536280" cy="923040"/>
          </a:xfrm>
          <a:prstGeom prst="rect">
            <a:avLst/>
          </a:prstGeom>
          <a:solidFill>
            <a:schemeClr val="lt1"/>
          </a:solidFill>
          <a:ln w="0">
            <a:noFill/>
          </a:ln>
        </p:spPr>
        <p:style>
          <a:lnRef idx="0"/>
          <a:fillRef idx="0"/>
          <a:effectRef idx="0"/>
          <a:fontRef idx="minor"/>
        </p:style>
        <p:txBody>
          <a:bodyPr>
            <a:noAutofit/>
          </a:bodyPr>
          <a:p>
            <a:pPr algn="ctr">
              <a:lnSpc>
                <a:spcPct val="100000"/>
              </a:lnSpc>
              <a:tabLst>
                <a:tab algn="l" pos="0"/>
              </a:tabLst>
            </a:pPr>
            <a:r>
              <a:rPr b="1" lang="en-US" sz="5400" spc="-1" strike="noStrike">
                <a:solidFill>
                  <a:srgbClr val="fc7876"/>
                </a:solidFill>
                <a:latin typeface="Arial"/>
                <a:ea typeface="Arial"/>
              </a:rPr>
              <a:t>Burning </a:t>
            </a:r>
            <a:endParaRPr b="0" lang="en-NZ" sz="5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Google Shape;209;p26"/>
          <p:cNvSpPr/>
          <p:nvPr/>
        </p:nvSpPr>
        <p:spPr>
          <a:xfrm>
            <a:off x="457200" y="274680"/>
            <a:ext cx="8229240" cy="114264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0" lang="en-US" sz="4400" spc="-1" strike="noStrike" u="sng">
                <a:solidFill>
                  <a:srgbClr val="000000"/>
                </a:solidFill>
                <a:uFillTx/>
                <a:latin typeface="Calibri"/>
                <a:ea typeface="Calibri"/>
              </a:rPr>
              <a:t>METHODS OF </a:t>
            </a:r>
            <a:br/>
            <a:r>
              <a:rPr b="0" lang="en-US" sz="4400" spc="-1" strike="noStrike" u="sng">
                <a:solidFill>
                  <a:srgbClr val="000000"/>
                </a:solidFill>
                <a:uFillTx/>
                <a:latin typeface="Calibri"/>
                <a:ea typeface="Calibri"/>
              </a:rPr>
              <a:t>THE SPANISH INQUISITION</a:t>
            </a:r>
            <a:endParaRPr b="0" lang="en-NZ" sz="4400" spc="-1" strike="noStrike">
              <a:latin typeface="Arial"/>
            </a:endParaRPr>
          </a:p>
        </p:txBody>
      </p:sp>
      <p:sp>
        <p:nvSpPr>
          <p:cNvPr id="237" name="Google Shape;210;p26"/>
          <p:cNvSpPr/>
          <p:nvPr/>
        </p:nvSpPr>
        <p:spPr>
          <a:xfrm>
            <a:off x="214200" y="1785960"/>
            <a:ext cx="8643600" cy="1199880"/>
          </a:xfrm>
          <a:prstGeom prst="rect">
            <a:avLst/>
          </a:prstGeom>
          <a:noFill/>
          <a:ln w="0">
            <a:noFill/>
          </a:ln>
        </p:spPr>
        <p:style>
          <a:lnRef idx="0"/>
          <a:fillRef idx="0"/>
          <a:effectRef idx="0"/>
          <a:fontRef idx="minor"/>
        </p:style>
        <p:txBody>
          <a:bodyPr anchor="ctr">
            <a:noAutofit/>
          </a:bodyPr>
          <a:p>
            <a:pPr>
              <a:lnSpc>
                <a:spcPct val="100000"/>
              </a:lnSpc>
              <a:tabLst>
                <a:tab algn="l" pos="0"/>
              </a:tabLst>
            </a:pPr>
            <a:r>
              <a:rPr b="0" lang="en-US" sz="2400" spc="-1" strike="noStrike">
                <a:solidFill>
                  <a:srgbClr val="000000"/>
                </a:solidFill>
                <a:latin typeface="Arial"/>
                <a:ea typeface="Arial"/>
              </a:rPr>
              <a:t>In Spain, torture was used in about 1/3 of all cases.  Popular methods of torture included:</a:t>
            </a:r>
            <a:endParaRPr b="0" lang="en-NZ" sz="2400" spc="-1" strike="noStrike">
              <a:latin typeface="Arial"/>
            </a:endParaRPr>
          </a:p>
          <a:p>
            <a:pPr marL="3657600">
              <a:lnSpc>
                <a:spcPct val="100000"/>
              </a:lnSpc>
              <a:tabLst>
                <a:tab algn="l" pos="0"/>
              </a:tabLst>
            </a:pPr>
            <a:endParaRPr b="0" lang="en-NZ" sz="2400" spc="-1" strike="noStrike">
              <a:latin typeface="Arial"/>
            </a:endParaRPr>
          </a:p>
        </p:txBody>
      </p:sp>
      <p:sp>
        <p:nvSpPr>
          <p:cNvPr id="238" name="Google Shape;211;p26"/>
          <p:cNvSpPr/>
          <p:nvPr/>
        </p:nvSpPr>
        <p:spPr>
          <a:xfrm>
            <a:off x="4714920" y="3286080"/>
            <a:ext cx="3540960" cy="92304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1" lang="en-US" sz="5400" spc="-1" strike="noStrike">
                <a:solidFill>
                  <a:srgbClr val="fc7876"/>
                </a:solidFill>
                <a:latin typeface="Arial"/>
                <a:ea typeface="Arial"/>
              </a:rPr>
              <a:t>The Rack</a:t>
            </a:r>
            <a:endParaRPr b="0" lang="en-NZ" sz="5400" spc="-1" strike="noStrike">
              <a:latin typeface="Arial"/>
            </a:endParaRPr>
          </a:p>
        </p:txBody>
      </p:sp>
      <p:sp>
        <p:nvSpPr>
          <p:cNvPr id="239" name="Google Shape;212;p26"/>
          <p:cNvSpPr/>
          <p:nvPr/>
        </p:nvSpPr>
        <p:spPr>
          <a:xfrm>
            <a:off x="642960" y="6000840"/>
            <a:ext cx="3642840" cy="571320"/>
          </a:xfrm>
          <a:prstGeom prst="rect">
            <a:avLst/>
          </a:prstGeom>
          <a:solidFill>
            <a:schemeClr val="lt1"/>
          </a:solidFill>
          <a:ln w="25400">
            <a:solidFill>
              <a:srgbClr val="ffffff"/>
            </a:solidFill>
            <a:miter/>
          </a:ln>
        </p:spPr>
        <p:style>
          <a:lnRef idx="0"/>
          <a:fillRef idx="0"/>
          <a:effectRef idx="0"/>
          <a:fontRef idx="minor"/>
        </p:style>
      </p:sp>
      <p:pic>
        <p:nvPicPr>
          <p:cNvPr id="240" name="Google Shape;213;p26" descr="http://images.encarta.msn.com/xrefmedia/sharemed/targets/images/pho/000f0/000f038e.jpg"/>
          <p:cNvPicPr/>
          <p:nvPr/>
        </p:nvPicPr>
        <p:blipFill>
          <a:blip r:embed="rId1"/>
          <a:stretch/>
        </p:blipFill>
        <p:spPr>
          <a:xfrm>
            <a:off x="714240" y="2928960"/>
            <a:ext cx="3909600" cy="27144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Google Shape;218;p27"/>
          <p:cNvSpPr/>
          <p:nvPr/>
        </p:nvSpPr>
        <p:spPr>
          <a:xfrm>
            <a:off x="457200" y="274680"/>
            <a:ext cx="8229240" cy="114264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0" lang="en-US" sz="4400" spc="-1" strike="noStrike" u="sng">
                <a:solidFill>
                  <a:srgbClr val="000000"/>
                </a:solidFill>
                <a:uFillTx/>
                <a:latin typeface="Calibri"/>
                <a:ea typeface="Calibri"/>
              </a:rPr>
              <a:t>METHODS OF </a:t>
            </a:r>
            <a:br/>
            <a:r>
              <a:rPr b="0" lang="en-US" sz="4400" spc="-1" strike="noStrike" u="sng">
                <a:solidFill>
                  <a:srgbClr val="000000"/>
                </a:solidFill>
                <a:uFillTx/>
                <a:latin typeface="Calibri"/>
                <a:ea typeface="Calibri"/>
              </a:rPr>
              <a:t>THE SPANISH INQUISITION</a:t>
            </a:r>
            <a:endParaRPr b="0" lang="en-NZ" sz="4400" spc="-1" strike="noStrike">
              <a:latin typeface="Arial"/>
            </a:endParaRPr>
          </a:p>
        </p:txBody>
      </p:sp>
      <p:sp>
        <p:nvSpPr>
          <p:cNvPr id="242" name="Google Shape;219;p27"/>
          <p:cNvSpPr/>
          <p:nvPr/>
        </p:nvSpPr>
        <p:spPr>
          <a:xfrm>
            <a:off x="214200" y="1785960"/>
            <a:ext cx="8643600" cy="1199880"/>
          </a:xfrm>
          <a:prstGeom prst="rect">
            <a:avLst/>
          </a:prstGeom>
          <a:noFill/>
          <a:ln w="0">
            <a:noFill/>
          </a:ln>
        </p:spPr>
        <p:style>
          <a:lnRef idx="0"/>
          <a:fillRef idx="0"/>
          <a:effectRef idx="0"/>
          <a:fontRef idx="minor"/>
        </p:style>
        <p:txBody>
          <a:bodyPr anchor="ctr">
            <a:noAutofit/>
          </a:bodyPr>
          <a:p>
            <a:pPr>
              <a:lnSpc>
                <a:spcPct val="100000"/>
              </a:lnSpc>
              <a:tabLst>
                <a:tab algn="l" pos="0"/>
              </a:tabLst>
            </a:pPr>
            <a:r>
              <a:rPr b="0" lang="en-US" sz="2400" spc="-1" strike="noStrike">
                <a:solidFill>
                  <a:srgbClr val="000000"/>
                </a:solidFill>
                <a:latin typeface="Arial"/>
                <a:ea typeface="Arial"/>
              </a:rPr>
              <a:t>In Spain, torture was used in about 1/3 of all cases.  Popular methods of torture included:</a:t>
            </a:r>
            <a:endParaRPr b="0" lang="en-NZ" sz="2400" spc="-1" strike="noStrike">
              <a:latin typeface="Arial"/>
            </a:endParaRPr>
          </a:p>
          <a:p>
            <a:pPr marL="3657600">
              <a:lnSpc>
                <a:spcPct val="100000"/>
              </a:lnSpc>
              <a:tabLst>
                <a:tab algn="l" pos="0"/>
              </a:tabLst>
            </a:pPr>
            <a:endParaRPr b="0" lang="en-NZ" sz="2400" spc="-1" strike="noStrike">
              <a:latin typeface="Arial"/>
            </a:endParaRPr>
          </a:p>
        </p:txBody>
      </p:sp>
      <p:sp>
        <p:nvSpPr>
          <p:cNvPr id="243" name="Google Shape;220;p27"/>
          <p:cNvSpPr/>
          <p:nvPr/>
        </p:nvSpPr>
        <p:spPr>
          <a:xfrm>
            <a:off x="4857840" y="2714760"/>
            <a:ext cx="3957840" cy="341604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1" lang="en-US" sz="5400" spc="-1" strike="noStrike">
                <a:solidFill>
                  <a:srgbClr val="fc7876"/>
                </a:solidFill>
                <a:latin typeface="Arial"/>
                <a:ea typeface="Arial"/>
              </a:rPr>
              <a:t>Roasting</a:t>
            </a:r>
            <a:endParaRPr b="0" lang="en-NZ" sz="5400" spc="-1" strike="noStrike">
              <a:latin typeface="Arial"/>
            </a:endParaRPr>
          </a:p>
          <a:p>
            <a:pPr algn="ctr">
              <a:lnSpc>
                <a:spcPct val="100000"/>
              </a:lnSpc>
              <a:tabLst>
                <a:tab algn="l" pos="0"/>
              </a:tabLst>
            </a:pPr>
            <a:r>
              <a:rPr b="1" lang="en-US" sz="5400" spc="-1" strike="noStrike">
                <a:solidFill>
                  <a:srgbClr val="fc7876"/>
                </a:solidFill>
                <a:latin typeface="Arial"/>
                <a:ea typeface="Arial"/>
              </a:rPr>
              <a:t>Feet over</a:t>
            </a:r>
            <a:endParaRPr b="0" lang="en-NZ" sz="5400" spc="-1" strike="noStrike">
              <a:latin typeface="Arial"/>
            </a:endParaRPr>
          </a:p>
          <a:p>
            <a:pPr algn="ctr">
              <a:lnSpc>
                <a:spcPct val="100000"/>
              </a:lnSpc>
              <a:tabLst>
                <a:tab algn="l" pos="0"/>
              </a:tabLst>
            </a:pPr>
            <a:r>
              <a:rPr b="1" lang="en-US" sz="5400" spc="-1" strike="noStrike">
                <a:solidFill>
                  <a:srgbClr val="fc7876"/>
                </a:solidFill>
                <a:latin typeface="Arial"/>
                <a:ea typeface="Arial"/>
              </a:rPr>
              <a:t>Burning</a:t>
            </a:r>
            <a:endParaRPr b="0" lang="en-NZ" sz="5400" spc="-1" strike="noStrike">
              <a:latin typeface="Arial"/>
            </a:endParaRPr>
          </a:p>
          <a:p>
            <a:pPr algn="ctr">
              <a:lnSpc>
                <a:spcPct val="100000"/>
              </a:lnSpc>
              <a:tabLst>
                <a:tab algn="l" pos="0"/>
              </a:tabLst>
            </a:pPr>
            <a:r>
              <a:rPr b="1" lang="en-US" sz="5400" spc="-1" strike="noStrike">
                <a:solidFill>
                  <a:srgbClr val="fc7876"/>
                </a:solidFill>
                <a:latin typeface="Arial"/>
                <a:ea typeface="Arial"/>
              </a:rPr>
              <a:t>coals</a:t>
            </a:r>
            <a:endParaRPr b="0" lang="en-NZ" sz="5400" spc="-1" strike="noStrike">
              <a:latin typeface="Arial"/>
            </a:endParaRPr>
          </a:p>
        </p:txBody>
      </p:sp>
      <p:sp>
        <p:nvSpPr>
          <p:cNvPr id="244" name="Google Shape;221;p27"/>
          <p:cNvSpPr/>
          <p:nvPr/>
        </p:nvSpPr>
        <p:spPr>
          <a:xfrm>
            <a:off x="642960" y="6000840"/>
            <a:ext cx="3642840" cy="571320"/>
          </a:xfrm>
          <a:prstGeom prst="rect">
            <a:avLst/>
          </a:prstGeom>
          <a:solidFill>
            <a:schemeClr val="lt1"/>
          </a:solidFill>
          <a:ln w="25400">
            <a:solidFill>
              <a:srgbClr val="ffffff"/>
            </a:solidFill>
            <a:miter/>
          </a:ln>
        </p:spPr>
        <p:style>
          <a:lnRef idx="0"/>
          <a:fillRef idx="0"/>
          <a:effectRef idx="0"/>
          <a:fontRef idx="minor"/>
        </p:style>
      </p:sp>
      <p:pic>
        <p:nvPicPr>
          <p:cNvPr id="245" name="Google Shape;222;p27" descr="http://www.geocities.com/westhollywood/heights/9417/jban.jpg"/>
          <p:cNvPicPr/>
          <p:nvPr/>
        </p:nvPicPr>
        <p:blipFill>
          <a:blip r:embed="rId1"/>
          <a:stretch/>
        </p:blipFill>
        <p:spPr>
          <a:xfrm>
            <a:off x="500040" y="2786040"/>
            <a:ext cx="4214520" cy="33508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Google Shape;227;p28"/>
          <p:cNvSpPr/>
          <p:nvPr/>
        </p:nvSpPr>
        <p:spPr>
          <a:xfrm>
            <a:off x="457200" y="274680"/>
            <a:ext cx="8229240" cy="114264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0" lang="en-US" sz="4400" spc="-1" strike="noStrike" u="sng">
                <a:solidFill>
                  <a:srgbClr val="000000"/>
                </a:solidFill>
                <a:uFillTx/>
                <a:latin typeface="Calibri"/>
                <a:ea typeface="Calibri"/>
              </a:rPr>
              <a:t>METHODS OF </a:t>
            </a:r>
            <a:br/>
            <a:r>
              <a:rPr b="0" lang="en-US" sz="4400" spc="-1" strike="noStrike" u="sng">
                <a:solidFill>
                  <a:srgbClr val="000000"/>
                </a:solidFill>
                <a:uFillTx/>
                <a:latin typeface="Calibri"/>
                <a:ea typeface="Calibri"/>
              </a:rPr>
              <a:t>THE SPANISH INQUISITION</a:t>
            </a:r>
            <a:endParaRPr b="0" lang="en-NZ" sz="4400" spc="-1" strike="noStrike">
              <a:latin typeface="Arial"/>
            </a:endParaRPr>
          </a:p>
        </p:txBody>
      </p:sp>
      <p:sp>
        <p:nvSpPr>
          <p:cNvPr id="247" name="Google Shape;228;p28"/>
          <p:cNvSpPr/>
          <p:nvPr/>
        </p:nvSpPr>
        <p:spPr>
          <a:xfrm>
            <a:off x="214200" y="1785960"/>
            <a:ext cx="8643600" cy="1199880"/>
          </a:xfrm>
          <a:prstGeom prst="rect">
            <a:avLst/>
          </a:prstGeom>
          <a:noFill/>
          <a:ln w="0">
            <a:noFill/>
          </a:ln>
        </p:spPr>
        <p:style>
          <a:lnRef idx="0"/>
          <a:fillRef idx="0"/>
          <a:effectRef idx="0"/>
          <a:fontRef idx="minor"/>
        </p:style>
        <p:txBody>
          <a:bodyPr anchor="ctr">
            <a:noAutofit/>
          </a:bodyPr>
          <a:p>
            <a:pPr>
              <a:lnSpc>
                <a:spcPct val="100000"/>
              </a:lnSpc>
              <a:tabLst>
                <a:tab algn="l" pos="0"/>
              </a:tabLst>
            </a:pPr>
            <a:r>
              <a:rPr b="0" lang="en-US" sz="2400" spc="-1" strike="noStrike">
                <a:solidFill>
                  <a:srgbClr val="000000"/>
                </a:solidFill>
                <a:latin typeface="Arial"/>
                <a:ea typeface="Arial"/>
              </a:rPr>
              <a:t>In Spain, torture was used in about 1/3 of all cases.  Popular methods of torture included:</a:t>
            </a:r>
            <a:endParaRPr b="0" lang="en-NZ" sz="2400" spc="-1" strike="noStrike">
              <a:latin typeface="Arial"/>
            </a:endParaRPr>
          </a:p>
          <a:p>
            <a:pPr marL="3657600">
              <a:lnSpc>
                <a:spcPct val="100000"/>
              </a:lnSpc>
              <a:tabLst>
                <a:tab algn="l" pos="0"/>
              </a:tabLst>
            </a:pPr>
            <a:endParaRPr b="0" lang="en-NZ" sz="2400" spc="-1" strike="noStrike">
              <a:latin typeface="Arial"/>
            </a:endParaRPr>
          </a:p>
        </p:txBody>
      </p:sp>
      <p:sp>
        <p:nvSpPr>
          <p:cNvPr id="248" name="Google Shape;229;p28"/>
          <p:cNvSpPr/>
          <p:nvPr/>
        </p:nvSpPr>
        <p:spPr>
          <a:xfrm>
            <a:off x="4857840" y="2714760"/>
            <a:ext cx="3533040" cy="203112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1" lang="en-US" sz="5400" spc="-1" strike="noStrike">
                <a:solidFill>
                  <a:srgbClr val="fc7876"/>
                </a:solidFill>
                <a:latin typeface="Arial"/>
                <a:ea typeface="Arial"/>
              </a:rPr>
              <a:t>The </a:t>
            </a:r>
            <a:endParaRPr b="0" lang="en-NZ" sz="5400" spc="-1" strike="noStrike">
              <a:latin typeface="Arial"/>
            </a:endParaRPr>
          </a:p>
          <a:p>
            <a:pPr algn="ctr">
              <a:lnSpc>
                <a:spcPct val="100000"/>
              </a:lnSpc>
              <a:tabLst>
                <a:tab algn="l" pos="0"/>
              </a:tabLst>
            </a:pPr>
            <a:r>
              <a:rPr b="1" lang="en-US" sz="5400" spc="-1" strike="noStrike">
                <a:solidFill>
                  <a:srgbClr val="fc7876"/>
                </a:solidFill>
                <a:latin typeface="Arial"/>
                <a:ea typeface="Arial"/>
              </a:rPr>
              <a:t>Garrucha</a:t>
            </a:r>
            <a:endParaRPr b="0" lang="en-NZ" sz="5400" spc="-1" strike="noStrike">
              <a:latin typeface="Arial"/>
            </a:endParaRPr>
          </a:p>
          <a:p>
            <a:pPr algn="ctr">
              <a:lnSpc>
                <a:spcPct val="100000"/>
              </a:lnSpc>
              <a:tabLst>
                <a:tab algn="l" pos="0"/>
              </a:tabLst>
            </a:pPr>
            <a:endParaRPr b="0" lang="en-NZ" sz="5400" spc="-1" strike="noStrike">
              <a:latin typeface="Arial"/>
            </a:endParaRPr>
          </a:p>
        </p:txBody>
      </p:sp>
      <p:sp>
        <p:nvSpPr>
          <p:cNvPr id="249" name="Google Shape;230;p28"/>
          <p:cNvSpPr/>
          <p:nvPr/>
        </p:nvSpPr>
        <p:spPr>
          <a:xfrm>
            <a:off x="642960" y="6000840"/>
            <a:ext cx="3642840" cy="571320"/>
          </a:xfrm>
          <a:prstGeom prst="rect">
            <a:avLst/>
          </a:prstGeom>
          <a:solidFill>
            <a:schemeClr val="lt1"/>
          </a:solidFill>
          <a:ln w="25400">
            <a:solidFill>
              <a:srgbClr val="ffffff"/>
            </a:solidFill>
            <a:miter/>
          </a:ln>
        </p:spPr>
        <p:style>
          <a:lnRef idx="0"/>
          <a:fillRef idx="0"/>
          <a:effectRef idx="0"/>
          <a:fontRef idx="minor"/>
        </p:style>
      </p:sp>
      <p:pic>
        <p:nvPicPr>
          <p:cNvPr id="250" name="Google Shape;231;p28" descr="http://content.answers.com/main/content/wp/en-commons/thumb/c/c7/250px-Homosexuality_Spanish_Inquisition.jpg"/>
          <p:cNvPicPr/>
          <p:nvPr/>
        </p:nvPicPr>
        <p:blipFill>
          <a:blip r:embed="rId1"/>
          <a:stretch/>
        </p:blipFill>
        <p:spPr>
          <a:xfrm>
            <a:off x="357120" y="2714760"/>
            <a:ext cx="4465440" cy="3285720"/>
          </a:xfrm>
          <a:prstGeom prst="rect">
            <a:avLst/>
          </a:prstGeom>
          <a:ln w="0">
            <a:noFill/>
          </a:ln>
        </p:spPr>
      </p:pic>
      <p:sp>
        <p:nvSpPr>
          <p:cNvPr id="251" name="Google Shape;232;p28"/>
          <p:cNvSpPr/>
          <p:nvPr/>
        </p:nvSpPr>
        <p:spPr>
          <a:xfrm>
            <a:off x="4929120" y="4786200"/>
            <a:ext cx="3928680" cy="1311480"/>
          </a:xfrm>
          <a:prstGeom prst="rect">
            <a:avLst/>
          </a:prstGeom>
          <a:noFill/>
          <a:ln w="0">
            <a:noFill/>
          </a:ln>
        </p:spPr>
        <p:style>
          <a:lnRef idx="0"/>
          <a:fillRef idx="0"/>
          <a:effectRef idx="0"/>
          <a:fontRef idx="minor"/>
        </p:style>
        <p:txBody>
          <a:bodyPr>
            <a:spAutoFit/>
          </a:bodyPr>
          <a:p>
            <a:pPr>
              <a:lnSpc>
                <a:spcPct val="100000"/>
              </a:lnSpc>
              <a:tabLst>
                <a:tab algn="l" pos="0"/>
              </a:tabLst>
            </a:pPr>
            <a:r>
              <a:rPr b="0" lang="en-US" sz="2000" spc="-1" strike="noStrike">
                <a:solidFill>
                  <a:srgbClr val="0070c0"/>
                </a:solidFill>
                <a:latin typeface="Arial"/>
                <a:ea typeface="Arial"/>
              </a:rPr>
              <a:t>The victim’s hands would be tied behind their back, and they’d be lifted off the ground by a rope tied around the wrists. </a:t>
            </a:r>
            <a:endParaRPr b="0" lang="en-NZ" sz="2000" spc="-1" strike="noStrike">
              <a:latin typeface="Arial"/>
            </a:endParaRPr>
          </a:p>
        </p:txBody>
      </p:sp>
    </p:spTree>
  </p:cSld>
  <mc:AlternateContent>
    <mc:Choice Requires="p14">
      <p:transition spd="slow" p14:dur="2000"/>
    </mc:Choice>
    <mc:Fallback>
      <p:transition spd="slow"/>
    </mc:Fallback>
  </mc:AlternateContent>
  <p:timing>
    <p:tnLst>
      <p:par>
        <p:cTn id="224" dur="indefinite" restart="never" nodeType="tmRoot">
          <p:childTnLst>
            <p:seq>
              <p:cTn id="225" dur="indefinite" nodeType="mainSeq">
                <p:childTnLst>
                  <p:par>
                    <p:cTn id="226" fill="hold">
                      <p:stCondLst>
                        <p:cond delay="indefinite"/>
                      </p:stCondLst>
                      <p:childTnLst>
                        <p:par>
                          <p:cTn id="227" fill="hold">
                            <p:stCondLst>
                              <p:cond delay="0"/>
                            </p:stCondLst>
                            <p:childTnLst>
                              <p:par>
                                <p:cTn id="228" nodeType="clickEffect" fill="hold" presetClass="entr" presetID="10">
                                  <p:stCondLst>
                                    <p:cond delay="0"/>
                                  </p:stCondLst>
                                  <p:childTnLst>
                                    <p:set>
                                      <p:cBhvr>
                                        <p:cTn id="229" dur="1" fill="hold">
                                          <p:stCondLst>
                                            <p:cond delay="0"/>
                                          </p:stCondLst>
                                        </p:cTn>
                                        <p:tgtEl>
                                          <p:spTgt spid="251"/>
                                        </p:tgtEl>
                                        <p:attrNameLst>
                                          <p:attrName>style.visibility</p:attrName>
                                        </p:attrNameLst>
                                      </p:cBhvr>
                                      <p:to>
                                        <p:strVal val="visible"/>
                                      </p:to>
                                    </p:set>
                                    <p:animEffect filter="fade" transition="in">
                                      <p:cBhvr additive="repl">
                                        <p:cTn id="230" dur="8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Google Shape;237;p29"/>
          <p:cNvSpPr/>
          <p:nvPr/>
        </p:nvSpPr>
        <p:spPr>
          <a:xfrm>
            <a:off x="457200" y="274680"/>
            <a:ext cx="8229240" cy="114264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0" lang="en-US" sz="4400" spc="-1" strike="noStrike" u="sng">
                <a:solidFill>
                  <a:srgbClr val="000000"/>
                </a:solidFill>
                <a:uFillTx/>
                <a:latin typeface="Calibri"/>
                <a:ea typeface="Calibri"/>
              </a:rPr>
              <a:t>METHODS OF </a:t>
            </a:r>
            <a:br/>
            <a:r>
              <a:rPr b="0" lang="en-US" sz="4400" spc="-1" strike="noStrike" u="sng">
                <a:solidFill>
                  <a:srgbClr val="000000"/>
                </a:solidFill>
                <a:uFillTx/>
                <a:latin typeface="Calibri"/>
                <a:ea typeface="Calibri"/>
              </a:rPr>
              <a:t>THE SPANISH INQUISITION</a:t>
            </a:r>
            <a:endParaRPr b="0" lang="en-NZ" sz="4400" spc="-1" strike="noStrike">
              <a:latin typeface="Arial"/>
            </a:endParaRPr>
          </a:p>
        </p:txBody>
      </p:sp>
      <p:sp>
        <p:nvSpPr>
          <p:cNvPr id="253" name="Google Shape;238;p29"/>
          <p:cNvSpPr/>
          <p:nvPr/>
        </p:nvSpPr>
        <p:spPr>
          <a:xfrm>
            <a:off x="214200" y="1785960"/>
            <a:ext cx="8643600" cy="1199880"/>
          </a:xfrm>
          <a:prstGeom prst="rect">
            <a:avLst/>
          </a:prstGeom>
          <a:noFill/>
          <a:ln w="0">
            <a:noFill/>
          </a:ln>
        </p:spPr>
        <p:style>
          <a:lnRef idx="0"/>
          <a:fillRef idx="0"/>
          <a:effectRef idx="0"/>
          <a:fontRef idx="minor"/>
        </p:style>
        <p:txBody>
          <a:bodyPr anchor="ctr">
            <a:noAutofit/>
          </a:bodyPr>
          <a:p>
            <a:pPr>
              <a:lnSpc>
                <a:spcPct val="100000"/>
              </a:lnSpc>
              <a:tabLst>
                <a:tab algn="l" pos="0"/>
              </a:tabLst>
            </a:pPr>
            <a:r>
              <a:rPr b="0" lang="en-US" sz="2400" spc="-1" strike="noStrike">
                <a:solidFill>
                  <a:srgbClr val="000000"/>
                </a:solidFill>
                <a:latin typeface="Arial"/>
                <a:ea typeface="Arial"/>
              </a:rPr>
              <a:t>In Spain, torture was used in about 1/3 of all cases.  Popular methods of torture included:</a:t>
            </a:r>
            <a:endParaRPr b="0" lang="en-NZ" sz="2400" spc="-1" strike="noStrike">
              <a:latin typeface="Arial"/>
            </a:endParaRPr>
          </a:p>
          <a:p>
            <a:pPr marL="3657600">
              <a:lnSpc>
                <a:spcPct val="100000"/>
              </a:lnSpc>
              <a:tabLst>
                <a:tab algn="l" pos="0"/>
              </a:tabLst>
            </a:pPr>
            <a:endParaRPr b="0" lang="en-NZ" sz="2400" spc="-1" strike="noStrike">
              <a:latin typeface="Arial"/>
            </a:endParaRPr>
          </a:p>
        </p:txBody>
      </p:sp>
      <p:sp>
        <p:nvSpPr>
          <p:cNvPr id="254" name="Google Shape;239;p29"/>
          <p:cNvSpPr/>
          <p:nvPr/>
        </p:nvSpPr>
        <p:spPr>
          <a:xfrm>
            <a:off x="4857840" y="2500200"/>
            <a:ext cx="3973680" cy="175392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1" lang="en-US" sz="5400" spc="-1" strike="noStrike">
                <a:solidFill>
                  <a:srgbClr val="fc7876"/>
                </a:solidFill>
                <a:latin typeface="Arial"/>
                <a:ea typeface="Arial"/>
              </a:rPr>
              <a:t>Tortura</a:t>
            </a:r>
            <a:endParaRPr b="0" lang="en-NZ" sz="5400" spc="-1" strike="noStrike">
              <a:latin typeface="Arial"/>
            </a:endParaRPr>
          </a:p>
          <a:p>
            <a:pPr algn="ctr">
              <a:lnSpc>
                <a:spcPct val="100000"/>
              </a:lnSpc>
              <a:tabLst>
                <a:tab algn="l" pos="0"/>
              </a:tabLst>
            </a:pPr>
            <a:r>
              <a:rPr b="1" lang="en-US" sz="5400" spc="-1" strike="noStrike">
                <a:solidFill>
                  <a:srgbClr val="fc7876"/>
                </a:solidFill>
                <a:latin typeface="Arial"/>
                <a:ea typeface="Arial"/>
              </a:rPr>
              <a:t>Del Agua </a:t>
            </a:r>
            <a:endParaRPr b="0" lang="en-NZ" sz="5400" spc="-1" strike="noStrike">
              <a:latin typeface="Arial"/>
            </a:endParaRPr>
          </a:p>
        </p:txBody>
      </p:sp>
      <p:sp>
        <p:nvSpPr>
          <p:cNvPr id="255" name="Google Shape;240;p29"/>
          <p:cNvSpPr/>
          <p:nvPr/>
        </p:nvSpPr>
        <p:spPr>
          <a:xfrm>
            <a:off x="642960" y="6000840"/>
            <a:ext cx="3642840" cy="571320"/>
          </a:xfrm>
          <a:prstGeom prst="rect">
            <a:avLst/>
          </a:prstGeom>
          <a:solidFill>
            <a:schemeClr val="lt1"/>
          </a:solidFill>
          <a:ln w="25400">
            <a:solidFill>
              <a:srgbClr val="ffffff"/>
            </a:solidFill>
            <a:miter/>
          </a:ln>
        </p:spPr>
        <p:style>
          <a:lnRef idx="0"/>
          <a:fillRef idx="0"/>
          <a:effectRef idx="0"/>
          <a:fontRef idx="minor"/>
        </p:style>
      </p:sp>
      <p:pic>
        <p:nvPicPr>
          <p:cNvPr id="256" name="Google Shape;241;p29" descr="http://tortura.files.wordpress.com/2006/10/agua.JPG"/>
          <p:cNvPicPr/>
          <p:nvPr/>
        </p:nvPicPr>
        <p:blipFill>
          <a:blip r:embed="rId1"/>
          <a:stretch/>
        </p:blipFill>
        <p:spPr>
          <a:xfrm>
            <a:off x="428760" y="2928960"/>
            <a:ext cx="4138200" cy="2857320"/>
          </a:xfrm>
          <a:prstGeom prst="rect">
            <a:avLst/>
          </a:prstGeom>
          <a:ln w="0">
            <a:noFill/>
          </a:ln>
        </p:spPr>
      </p:pic>
      <p:sp>
        <p:nvSpPr>
          <p:cNvPr id="257" name="Google Shape;242;p29"/>
          <p:cNvSpPr/>
          <p:nvPr/>
        </p:nvSpPr>
        <p:spPr>
          <a:xfrm>
            <a:off x="4714920" y="4357800"/>
            <a:ext cx="4285800" cy="2226240"/>
          </a:xfrm>
          <a:prstGeom prst="rect">
            <a:avLst/>
          </a:prstGeom>
          <a:noFill/>
          <a:ln w="0">
            <a:noFill/>
          </a:ln>
        </p:spPr>
        <p:style>
          <a:lnRef idx="0"/>
          <a:fillRef idx="0"/>
          <a:effectRef idx="0"/>
          <a:fontRef idx="minor"/>
        </p:style>
        <p:txBody>
          <a:bodyPr>
            <a:spAutoFit/>
          </a:bodyPr>
          <a:p>
            <a:pPr>
              <a:lnSpc>
                <a:spcPct val="100000"/>
              </a:lnSpc>
              <a:tabLst>
                <a:tab algn="l" pos="0"/>
              </a:tabLst>
            </a:pPr>
            <a:r>
              <a:rPr b="0" lang="en-US" sz="2000" spc="-1" strike="noStrike">
                <a:solidFill>
                  <a:srgbClr val="0070c0"/>
                </a:solidFill>
                <a:latin typeface="Arial"/>
                <a:ea typeface="Arial"/>
              </a:rPr>
              <a:t>The victim would be bound to the rack, with his head lower than rest of his body. The mouth would then be forced open and water would be forced into the mouth. The victim would risk suffocation if he did not “confess”.</a:t>
            </a:r>
            <a:endParaRPr b="0" lang="en-NZ" sz="2000" spc="-1" strike="noStrike">
              <a:latin typeface="Arial"/>
            </a:endParaRPr>
          </a:p>
        </p:txBody>
      </p:sp>
    </p:spTree>
  </p:cSld>
  <mc:AlternateContent>
    <mc:Choice Requires="p14">
      <p:transition spd="slow" p14:dur="2000"/>
    </mc:Choice>
    <mc:Fallback>
      <p:transition spd="slow"/>
    </mc:Fallback>
  </mc:AlternateContent>
  <p:timing>
    <p:tnLst>
      <p:par>
        <p:cTn id="231" dur="indefinite" restart="never" nodeType="tmRoot">
          <p:childTnLst>
            <p:seq>
              <p:cTn id="232" dur="indefinite" nodeType="mainSeq">
                <p:childTnLst>
                  <p:par>
                    <p:cTn id="233" fill="hold">
                      <p:stCondLst>
                        <p:cond delay="indefinite"/>
                      </p:stCondLst>
                      <p:childTnLst>
                        <p:par>
                          <p:cTn id="234" fill="hold">
                            <p:stCondLst>
                              <p:cond delay="0"/>
                            </p:stCondLst>
                            <p:childTnLst>
                              <p:par>
                                <p:cTn id="235" nodeType="clickEffect" fill="hold" presetClass="entr" presetID="10">
                                  <p:stCondLst>
                                    <p:cond delay="0"/>
                                  </p:stCondLst>
                                  <p:childTnLst>
                                    <p:set>
                                      <p:cBhvr>
                                        <p:cTn id="236" dur="1" fill="hold">
                                          <p:stCondLst>
                                            <p:cond delay="0"/>
                                          </p:stCondLst>
                                        </p:cTn>
                                        <p:tgtEl>
                                          <p:spTgt spid="257"/>
                                        </p:tgtEl>
                                        <p:attrNameLst>
                                          <p:attrName>style.visibility</p:attrName>
                                        </p:attrNameLst>
                                      </p:cBhvr>
                                      <p:to>
                                        <p:strVal val="visible"/>
                                      </p:to>
                                    </p:set>
                                    <p:animEffect filter="fade" transition="in">
                                      <p:cBhvr additive="repl">
                                        <p:cTn id="237" dur="8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Google Shape;247;p30"/>
          <p:cNvSpPr txBox="1"/>
          <p:nvPr/>
        </p:nvSpPr>
        <p:spPr>
          <a:xfrm>
            <a:off x="428760" y="0"/>
            <a:ext cx="8229240" cy="1142640"/>
          </a:xfrm>
          <a:prstGeom prst="rect">
            <a:avLst/>
          </a:prstGeom>
          <a:solidFill>
            <a:srgbClr val="ffff00"/>
          </a:solidFill>
          <a:ln w="0">
            <a:noFill/>
          </a:ln>
        </p:spPr>
        <p:txBody>
          <a:bodyPr anchor="ctr">
            <a:noAutofit/>
          </a:bodyPr>
          <a:p>
            <a:pPr algn="ctr">
              <a:lnSpc>
                <a:spcPct val="100000"/>
              </a:lnSpc>
              <a:tabLst>
                <a:tab algn="l" pos="0"/>
              </a:tabLst>
            </a:pPr>
            <a:r>
              <a:rPr b="0" lang="en-US" sz="4400" spc="-1" strike="noStrike">
                <a:solidFill>
                  <a:srgbClr val="ff0000"/>
                </a:solidFill>
                <a:latin typeface="Arial"/>
                <a:ea typeface="Arial"/>
              </a:rPr>
              <a:t>TASK</a:t>
            </a:r>
            <a:endParaRPr b="0" lang="en-NZ" sz="4400" spc="-1" strike="noStrike">
              <a:solidFill>
                <a:srgbClr val="000000"/>
              </a:solidFill>
              <a:latin typeface="Arial"/>
            </a:endParaRPr>
          </a:p>
        </p:txBody>
      </p:sp>
      <p:sp>
        <p:nvSpPr>
          <p:cNvPr id="259" name="Google Shape;248;p30"/>
          <p:cNvSpPr/>
          <p:nvPr/>
        </p:nvSpPr>
        <p:spPr>
          <a:xfrm>
            <a:off x="500040" y="750240"/>
            <a:ext cx="8500680" cy="6125760"/>
          </a:xfrm>
          <a:prstGeom prst="rect">
            <a:avLst/>
          </a:prstGeom>
          <a:noFill/>
          <a:ln w="0">
            <a:noFill/>
          </a:ln>
        </p:spPr>
        <p:style>
          <a:lnRef idx="0"/>
          <a:fillRef idx="0"/>
          <a:effectRef idx="0"/>
          <a:fontRef idx="minor"/>
        </p:style>
        <p:txBody>
          <a:bodyPr anchor="ctr">
            <a:spAutoFit/>
          </a:bodyPr>
          <a:p>
            <a:pPr>
              <a:lnSpc>
                <a:spcPct val="100000"/>
              </a:lnSpc>
              <a:tabLst>
                <a:tab algn="l" pos="0"/>
              </a:tabLst>
            </a:pPr>
            <a:r>
              <a:rPr b="0" lang="en-US" sz="2400" spc="-1" strike="noStrike">
                <a:solidFill>
                  <a:srgbClr val="000000"/>
                </a:solidFill>
                <a:latin typeface="Arial"/>
                <a:ea typeface="Arial"/>
              </a:rPr>
              <a:t>Read the information sheet carefully and complete the following tasks, making sure your answers make sense.</a:t>
            </a:r>
            <a:endParaRPr b="0" lang="en-NZ" sz="2400" spc="-1" strike="noStrike">
              <a:latin typeface="Arial"/>
            </a:endParaRPr>
          </a:p>
          <a:p>
            <a:pPr>
              <a:lnSpc>
                <a:spcPct val="100000"/>
              </a:lnSpc>
              <a:tabLst>
                <a:tab algn="l" pos="0"/>
              </a:tabLst>
            </a:pPr>
            <a:endParaRPr b="0" lang="en-NZ" sz="2400" spc="-1" strike="noStrike">
              <a:latin typeface="Arial"/>
            </a:endParaRPr>
          </a:p>
          <a:p>
            <a:pPr indent="-126720">
              <a:lnSpc>
                <a:spcPct val="150000"/>
              </a:lnSpc>
              <a:buClr>
                <a:srgbClr val="000000"/>
              </a:buClr>
              <a:buFont typeface="Arial"/>
              <a:buAutoNum type="arabicPeriod"/>
              <a:tabLst>
                <a:tab algn="l" pos="0"/>
              </a:tabLst>
            </a:pPr>
            <a:r>
              <a:rPr b="0" lang="en-US" sz="2000" spc="-1" strike="noStrike">
                <a:solidFill>
                  <a:srgbClr val="000000"/>
                </a:solidFill>
                <a:latin typeface="Arial"/>
                <a:ea typeface="Arial"/>
              </a:rPr>
              <a:t>Give 3 reasons why the Christians of Europe disliked the Jews.</a:t>
            </a:r>
            <a:endParaRPr b="0" lang="en-NZ" sz="2000" spc="-1" strike="noStrike">
              <a:latin typeface="Arial"/>
            </a:endParaRPr>
          </a:p>
          <a:p>
            <a:pPr indent="-126720">
              <a:lnSpc>
                <a:spcPct val="150000"/>
              </a:lnSpc>
              <a:buClr>
                <a:srgbClr val="000000"/>
              </a:buClr>
              <a:buFont typeface="Arial"/>
              <a:buAutoNum type="arabicPeriod"/>
              <a:tabLst>
                <a:tab algn="l" pos="0"/>
              </a:tabLst>
            </a:pPr>
            <a:r>
              <a:rPr b="0" lang="en-US" sz="2000" spc="-1" strike="noStrike">
                <a:solidFill>
                  <a:srgbClr val="000000"/>
                </a:solidFill>
                <a:latin typeface="Arial"/>
                <a:ea typeface="Arial"/>
              </a:rPr>
              <a:t>Explain why kings and queens allowed the church to get away with murder.</a:t>
            </a:r>
            <a:endParaRPr b="0" lang="en-NZ" sz="2000" spc="-1" strike="noStrike">
              <a:latin typeface="Arial"/>
            </a:endParaRPr>
          </a:p>
          <a:p>
            <a:pPr indent="-126720">
              <a:lnSpc>
                <a:spcPct val="150000"/>
              </a:lnSpc>
              <a:buClr>
                <a:srgbClr val="000000"/>
              </a:buClr>
              <a:buFont typeface="Arial"/>
              <a:buAutoNum type="arabicPeriod"/>
              <a:tabLst>
                <a:tab algn="l" pos="0"/>
              </a:tabLst>
            </a:pPr>
            <a:r>
              <a:rPr b="0" lang="en-US" sz="2000" spc="-1" strike="noStrike">
                <a:solidFill>
                  <a:srgbClr val="000000"/>
                </a:solidFill>
                <a:latin typeface="Arial"/>
                <a:ea typeface="Arial"/>
              </a:rPr>
              <a:t>How long did the Inquisition last?</a:t>
            </a:r>
            <a:endParaRPr b="0" lang="en-NZ" sz="2000" spc="-1" strike="noStrike">
              <a:latin typeface="Arial"/>
            </a:endParaRPr>
          </a:p>
          <a:p>
            <a:pPr indent="-126720">
              <a:lnSpc>
                <a:spcPct val="150000"/>
              </a:lnSpc>
              <a:buClr>
                <a:srgbClr val="000000"/>
              </a:buClr>
              <a:buFont typeface="Arial"/>
              <a:buAutoNum type="arabicPeriod"/>
              <a:tabLst>
                <a:tab algn="l" pos="0"/>
              </a:tabLst>
            </a:pPr>
            <a:r>
              <a:rPr b="0" lang="en-US" sz="2000" spc="-1" strike="noStrike">
                <a:solidFill>
                  <a:srgbClr val="000000"/>
                </a:solidFill>
                <a:latin typeface="Arial"/>
                <a:ea typeface="Arial"/>
              </a:rPr>
              <a:t>Which King and Queen began the Spanish Inquisition?</a:t>
            </a:r>
            <a:endParaRPr b="0" lang="en-NZ" sz="2000" spc="-1" strike="noStrike">
              <a:latin typeface="Arial"/>
            </a:endParaRPr>
          </a:p>
          <a:p>
            <a:pPr indent="-126720">
              <a:lnSpc>
                <a:spcPct val="150000"/>
              </a:lnSpc>
              <a:buClr>
                <a:srgbClr val="000000"/>
              </a:buClr>
              <a:buFont typeface="Arial"/>
              <a:buAutoNum type="arabicPeriod"/>
              <a:tabLst>
                <a:tab algn="l" pos="0"/>
              </a:tabLst>
            </a:pPr>
            <a:r>
              <a:rPr b="0" lang="en-US" sz="2000" spc="-1" strike="noStrike">
                <a:solidFill>
                  <a:srgbClr val="000000"/>
                </a:solidFill>
                <a:latin typeface="Arial"/>
                <a:ea typeface="Arial"/>
              </a:rPr>
              <a:t>When did the Spanish Inquisition end?</a:t>
            </a:r>
            <a:endParaRPr b="0" lang="en-NZ" sz="2000" spc="-1" strike="noStrike">
              <a:latin typeface="Arial"/>
            </a:endParaRPr>
          </a:p>
          <a:p>
            <a:pPr indent="-126720">
              <a:lnSpc>
                <a:spcPct val="150000"/>
              </a:lnSpc>
              <a:buClr>
                <a:srgbClr val="000000"/>
              </a:buClr>
              <a:buFont typeface="Arial"/>
              <a:buAutoNum type="arabicPeriod"/>
              <a:tabLst>
                <a:tab algn="l" pos="0"/>
              </a:tabLst>
            </a:pPr>
            <a:r>
              <a:rPr b="0" lang="en-US" sz="2000" spc="-1" strike="noStrike">
                <a:solidFill>
                  <a:srgbClr val="000000"/>
                </a:solidFill>
                <a:latin typeface="Arial"/>
                <a:ea typeface="Arial"/>
              </a:rPr>
              <a:t>What methods did the Inquisition use to enforce Catholicism?</a:t>
            </a:r>
            <a:endParaRPr b="0" lang="en-NZ" sz="2000" spc="-1" strike="noStrike">
              <a:latin typeface="Arial"/>
            </a:endParaRPr>
          </a:p>
          <a:p>
            <a:pPr indent="-126720">
              <a:lnSpc>
                <a:spcPct val="150000"/>
              </a:lnSpc>
              <a:buClr>
                <a:srgbClr val="000000"/>
              </a:buClr>
              <a:buFont typeface="Arial"/>
              <a:buAutoNum type="arabicPeriod"/>
              <a:tabLst>
                <a:tab algn="l" pos="0"/>
              </a:tabLst>
            </a:pPr>
            <a:r>
              <a:rPr b="0" lang="en-US" sz="2000" spc="-1" strike="noStrike">
                <a:solidFill>
                  <a:srgbClr val="000000"/>
                </a:solidFill>
                <a:latin typeface="Arial"/>
                <a:ea typeface="Arial"/>
              </a:rPr>
              <a:t>Which groups of people did the Spanish Inquisition target?</a:t>
            </a:r>
            <a:endParaRPr b="0" lang="en-NZ" sz="2000" spc="-1" strike="noStrike">
              <a:latin typeface="Arial"/>
            </a:endParaRPr>
          </a:p>
          <a:p>
            <a:pPr indent="-126720">
              <a:lnSpc>
                <a:spcPct val="150000"/>
              </a:lnSpc>
              <a:buClr>
                <a:srgbClr val="000000"/>
              </a:buClr>
              <a:buFont typeface="Arial"/>
              <a:buAutoNum type="arabicPeriod"/>
              <a:tabLst>
                <a:tab algn="l" pos="0"/>
              </a:tabLst>
            </a:pPr>
            <a:r>
              <a:rPr b="0" lang="en-US" sz="2000" spc="-1" strike="noStrike">
                <a:solidFill>
                  <a:srgbClr val="000000"/>
                </a:solidFill>
                <a:latin typeface="Arial"/>
                <a:ea typeface="Arial"/>
              </a:rPr>
              <a:t>Who was Tomas Torquemada and why was he famous?</a:t>
            </a:r>
            <a:endParaRPr b="0" lang="en-NZ" sz="2000" spc="-1" strike="noStrike">
              <a:latin typeface="Arial"/>
            </a:endParaRPr>
          </a:p>
          <a:p>
            <a:pPr indent="-126720">
              <a:lnSpc>
                <a:spcPct val="150000"/>
              </a:lnSpc>
              <a:buClr>
                <a:srgbClr val="000000"/>
              </a:buClr>
              <a:buFont typeface="Arial"/>
              <a:buAutoNum type="arabicPeriod"/>
              <a:tabLst>
                <a:tab algn="l" pos="0"/>
              </a:tabLst>
            </a:pPr>
            <a:r>
              <a:rPr b="0" lang="en-US" sz="2000" spc="-1" strike="noStrike">
                <a:solidFill>
                  <a:srgbClr val="000000"/>
                </a:solidFill>
                <a:latin typeface="Arial"/>
                <a:ea typeface="Arial"/>
              </a:rPr>
              <a:t>Describe the torture methods used by Torquemada.</a:t>
            </a:r>
            <a:endParaRPr b="0" lang="en-NZ" sz="2000" spc="-1" strike="noStrike">
              <a:latin typeface="Arial"/>
            </a:endParaRPr>
          </a:p>
          <a:p>
            <a:pPr indent="-126720">
              <a:lnSpc>
                <a:spcPct val="150000"/>
              </a:lnSpc>
              <a:buClr>
                <a:srgbClr val="000000"/>
              </a:buClr>
              <a:buFont typeface="Arial"/>
              <a:buAutoNum type="arabicPeriod"/>
              <a:tabLst>
                <a:tab algn="l" pos="0"/>
              </a:tabLst>
            </a:pPr>
            <a:r>
              <a:rPr b="0" lang="en-US" sz="2000" spc="-1" strike="noStrike">
                <a:solidFill>
                  <a:srgbClr val="000000"/>
                </a:solidFill>
                <a:latin typeface="Arial"/>
                <a:ea typeface="Arial"/>
              </a:rPr>
              <a:t>How successful was the Inquisition?  Give a reason for your answer.</a:t>
            </a:r>
            <a:endParaRPr b="0" lang="en-NZ"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Google Shape;92;p14"/>
          <p:cNvSpPr/>
          <p:nvPr/>
        </p:nvSpPr>
        <p:spPr>
          <a:xfrm>
            <a:off x="2571840" y="5214960"/>
            <a:ext cx="213840" cy="285480"/>
          </a:xfrm>
          <a:prstGeom prst="rect">
            <a:avLst/>
          </a:prstGeom>
          <a:solidFill>
            <a:srgbClr val="ffff00"/>
          </a:solidFill>
          <a:ln w="25400">
            <a:solidFill>
              <a:srgbClr val="ffff00"/>
            </a:solidFill>
            <a:miter/>
          </a:ln>
        </p:spPr>
        <p:style>
          <a:lnRef idx="0"/>
          <a:fillRef idx="0"/>
          <a:effectRef idx="0"/>
          <a:fontRef idx="minor"/>
        </p:style>
      </p:sp>
      <p:sp>
        <p:nvSpPr>
          <p:cNvPr id="169" name="Google Shape;93;p14"/>
          <p:cNvSpPr/>
          <p:nvPr/>
        </p:nvSpPr>
        <p:spPr>
          <a:xfrm>
            <a:off x="2786040" y="4643280"/>
            <a:ext cx="213840" cy="285480"/>
          </a:xfrm>
          <a:prstGeom prst="rect">
            <a:avLst/>
          </a:prstGeom>
          <a:solidFill>
            <a:srgbClr val="ffff00"/>
          </a:solidFill>
          <a:ln w="25400">
            <a:solidFill>
              <a:srgbClr val="ffff00"/>
            </a:solidFill>
            <a:miter/>
          </a:ln>
        </p:spPr>
        <p:style>
          <a:lnRef idx="0"/>
          <a:fillRef idx="0"/>
          <a:effectRef idx="0"/>
          <a:fontRef idx="minor"/>
        </p:style>
      </p:sp>
      <p:sp>
        <p:nvSpPr>
          <p:cNvPr id="170" name="Google Shape;94;p14"/>
          <p:cNvSpPr/>
          <p:nvPr/>
        </p:nvSpPr>
        <p:spPr>
          <a:xfrm>
            <a:off x="6215040" y="4071960"/>
            <a:ext cx="142560" cy="285480"/>
          </a:xfrm>
          <a:prstGeom prst="rect">
            <a:avLst/>
          </a:prstGeom>
          <a:solidFill>
            <a:srgbClr val="ffff00"/>
          </a:solidFill>
          <a:ln w="25400">
            <a:solidFill>
              <a:srgbClr val="ffff00"/>
            </a:solidFill>
            <a:miter/>
          </a:ln>
        </p:spPr>
        <p:style>
          <a:lnRef idx="0"/>
          <a:fillRef idx="0"/>
          <a:effectRef idx="0"/>
          <a:fontRef idx="minor"/>
        </p:style>
      </p:sp>
      <p:sp>
        <p:nvSpPr>
          <p:cNvPr id="171" name="Google Shape;95;p14"/>
          <p:cNvSpPr/>
          <p:nvPr/>
        </p:nvSpPr>
        <p:spPr>
          <a:xfrm>
            <a:off x="2357280" y="3500280"/>
            <a:ext cx="213840" cy="285480"/>
          </a:xfrm>
          <a:prstGeom prst="rect">
            <a:avLst/>
          </a:prstGeom>
          <a:solidFill>
            <a:srgbClr val="ffff00"/>
          </a:solidFill>
          <a:ln w="25400">
            <a:solidFill>
              <a:srgbClr val="ffff00"/>
            </a:solidFill>
            <a:miter/>
          </a:ln>
        </p:spPr>
        <p:style>
          <a:lnRef idx="0"/>
          <a:fillRef idx="0"/>
          <a:effectRef idx="0"/>
          <a:fontRef idx="minor"/>
        </p:style>
      </p:sp>
      <p:sp>
        <p:nvSpPr>
          <p:cNvPr id="172" name="Google Shape;96;p14"/>
          <p:cNvSpPr/>
          <p:nvPr/>
        </p:nvSpPr>
        <p:spPr>
          <a:xfrm>
            <a:off x="6286680" y="2928960"/>
            <a:ext cx="142560" cy="213840"/>
          </a:xfrm>
          <a:prstGeom prst="rect">
            <a:avLst/>
          </a:prstGeom>
          <a:solidFill>
            <a:srgbClr val="ffff00"/>
          </a:solidFill>
          <a:ln w="25400">
            <a:solidFill>
              <a:srgbClr val="ffff00"/>
            </a:solidFill>
            <a:miter/>
          </a:ln>
        </p:spPr>
        <p:style>
          <a:lnRef idx="0"/>
          <a:fillRef idx="0"/>
          <a:effectRef idx="0"/>
          <a:fontRef idx="minor"/>
        </p:style>
      </p:sp>
      <p:sp>
        <p:nvSpPr>
          <p:cNvPr id="173" name="Google Shape;97;p14"/>
          <p:cNvSpPr/>
          <p:nvPr/>
        </p:nvSpPr>
        <p:spPr>
          <a:xfrm>
            <a:off x="2357280" y="3000240"/>
            <a:ext cx="213840" cy="285480"/>
          </a:xfrm>
          <a:prstGeom prst="rect">
            <a:avLst/>
          </a:prstGeom>
          <a:solidFill>
            <a:srgbClr val="ffff00"/>
          </a:solidFill>
          <a:ln w="25400">
            <a:solidFill>
              <a:srgbClr val="ffff00"/>
            </a:solidFill>
            <a:miter/>
          </a:ln>
        </p:spPr>
        <p:style>
          <a:lnRef idx="0"/>
          <a:fillRef idx="0"/>
          <a:effectRef idx="0"/>
          <a:fontRef idx="minor"/>
        </p:style>
      </p:sp>
      <p:sp>
        <p:nvSpPr>
          <p:cNvPr id="174" name="Google Shape;98;p14"/>
          <p:cNvSpPr txBox="1"/>
          <p:nvPr/>
        </p:nvSpPr>
        <p:spPr>
          <a:xfrm>
            <a:off x="457200" y="274680"/>
            <a:ext cx="8229240" cy="1142640"/>
          </a:xfrm>
          <a:prstGeom prst="rect">
            <a:avLst/>
          </a:prstGeom>
          <a:solidFill>
            <a:srgbClr val="ffff00"/>
          </a:solidFill>
          <a:ln w="0">
            <a:noFill/>
          </a:ln>
        </p:spPr>
        <p:txBody>
          <a:bodyPr anchor="ctr">
            <a:noAutofit/>
          </a:bodyPr>
          <a:p>
            <a:pPr algn="ctr">
              <a:lnSpc>
                <a:spcPct val="100000"/>
              </a:lnSpc>
              <a:tabLst>
                <a:tab algn="l" pos="0"/>
              </a:tabLst>
            </a:pPr>
            <a:r>
              <a:rPr b="0" lang="en-US" sz="4400" spc="-1" strike="noStrike">
                <a:solidFill>
                  <a:srgbClr val="ff0000"/>
                </a:solidFill>
                <a:latin typeface="Arial"/>
                <a:ea typeface="Arial"/>
              </a:rPr>
              <a:t>STARTER</a:t>
            </a:r>
            <a:endParaRPr b="0" lang="en-NZ" sz="4400" spc="-1" strike="noStrike">
              <a:solidFill>
                <a:srgbClr val="000000"/>
              </a:solidFill>
              <a:latin typeface="Arial"/>
            </a:endParaRPr>
          </a:p>
        </p:txBody>
      </p:sp>
      <p:sp>
        <p:nvSpPr>
          <p:cNvPr id="175" name="Google Shape;99;p14"/>
          <p:cNvSpPr txBox="1"/>
          <p:nvPr/>
        </p:nvSpPr>
        <p:spPr>
          <a:xfrm>
            <a:off x="457200" y="1600200"/>
            <a:ext cx="8229240" cy="4525560"/>
          </a:xfrm>
          <a:prstGeom prst="rect">
            <a:avLst/>
          </a:prstGeom>
          <a:noFill/>
          <a:ln w="0">
            <a:noFill/>
          </a:ln>
        </p:spPr>
        <p:txBody>
          <a:bodyPr>
            <a:noAutofit/>
          </a:bodyPr>
          <a:p>
            <a:pPr marL="343080" indent="-342720">
              <a:lnSpc>
                <a:spcPct val="100000"/>
              </a:lnSpc>
              <a:tabLst>
                <a:tab algn="l" pos="0"/>
              </a:tabLst>
            </a:pPr>
            <a:r>
              <a:rPr b="0" lang="en-US" sz="3200" spc="-1" strike="noStrike">
                <a:solidFill>
                  <a:srgbClr val="000000"/>
                </a:solidFill>
                <a:latin typeface="Calibri"/>
                <a:ea typeface="Calibri"/>
              </a:rPr>
              <a:t>Can you solve the following:</a:t>
            </a:r>
            <a:endParaRPr b="0" lang="en-NZ" sz="3200" spc="-1" strike="noStrike">
              <a:solidFill>
                <a:srgbClr val="000000"/>
              </a:solidFill>
              <a:latin typeface="Arial"/>
            </a:endParaRPr>
          </a:p>
          <a:p>
            <a:pPr marL="343080" indent="-342720">
              <a:lnSpc>
                <a:spcPct val="100000"/>
              </a:lnSpc>
              <a:spcBef>
                <a:spcPts val="641"/>
              </a:spcBef>
              <a:tabLst>
                <a:tab algn="l" pos="0"/>
              </a:tabLst>
            </a:pPr>
            <a:endParaRPr b="0" lang="en-NZ" sz="3200" spc="-1" strike="noStrike">
              <a:solidFill>
                <a:srgbClr val="000000"/>
              </a:solidFill>
              <a:latin typeface="Arial"/>
            </a:endParaRPr>
          </a:p>
          <a:p>
            <a:pPr marL="343080" indent="-342720">
              <a:lnSpc>
                <a:spcPct val="100000"/>
              </a:lnSpc>
              <a:spcBef>
                <a:spcPts val="641"/>
              </a:spcBef>
              <a:tabLst>
                <a:tab algn="l" pos="0"/>
              </a:tabLst>
            </a:pPr>
            <a:r>
              <a:rPr b="0" lang="en-US" sz="3200" spc="-1" strike="noStrike">
                <a:solidFill>
                  <a:srgbClr val="000000"/>
                </a:solidFill>
                <a:latin typeface="Calibri"/>
                <a:ea typeface="Calibri"/>
              </a:rPr>
              <a:t>My 1</a:t>
            </a:r>
            <a:r>
              <a:rPr b="0" lang="en-US" sz="3200" spc="-1" strike="noStrike" baseline="30000">
                <a:solidFill>
                  <a:srgbClr val="000000"/>
                </a:solidFill>
                <a:latin typeface="Calibri"/>
                <a:ea typeface="Calibri"/>
              </a:rPr>
              <a:t>st</a:t>
            </a:r>
            <a:r>
              <a:rPr b="0" lang="en-US" sz="3200" spc="-1" strike="noStrike">
                <a:solidFill>
                  <a:srgbClr val="000000"/>
                </a:solidFill>
                <a:latin typeface="Calibri"/>
                <a:ea typeface="Calibri"/>
              </a:rPr>
              <a:t> is in ruthless and also in church.</a:t>
            </a:r>
            <a:endParaRPr b="0" lang="en-NZ" sz="3200" spc="-1" strike="noStrike">
              <a:solidFill>
                <a:srgbClr val="000000"/>
              </a:solidFill>
              <a:latin typeface="Arial"/>
            </a:endParaRPr>
          </a:p>
          <a:p>
            <a:pPr marL="343080" indent="-342720">
              <a:lnSpc>
                <a:spcPct val="100000"/>
              </a:lnSpc>
              <a:spcBef>
                <a:spcPts val="641"/>
              </a:spcBef>
              <a:tabLst>
                <a:tab algn="l" pos="0"/>
              </a:tabLst>
            </a:pPr>
            <a:r>
              <a:rPr b="0" lang="en-US" sz="3200" spc="-1" strike="noStrike">
                <a:solidFill>
                  <a:srgbClr val="000000"/>
                </a:solidFill>
                <a:latin typeface="Calibri"/>
                <a:ea typeface="Calibri"/>
              </a:rPr>
              <a:t>My 2</a:t>
            </a:r>
            <a:r>
              <a:rPr b="0" lang="en-US" sz="3200" spc="-1" strike="noStrike" baseline="30000">
                <a:solidFill>
                  <a:srgbClr val="000000"/>
                </a:solidFill>
                <a:latin typeface="Calibri"/>
                <a:ea typeface="Calibri"/>
              </a:rPr>
              <a:t>nd</a:t>
            </a:r>
            <a:r>
              <a:rPr b="0" lang="en-US" sz="3200" spc="-1" strike="noStrike">
                <a:solidFill>
                  <a:srgbClr val="000000"/>
                </a:solidFill>
                <a:latin typeface="Calibri"/>
                <a:ea typeface="Calibri"/>
              </a:rPr>
              <a:t>’s in escaping but not in the birch.</a:t>
            </a:r>
            <a:endParaRPr b="0" lang="en-NZ" sz="3200" spc="-1" strike="noStrike">
              <a:solidFill>
                <a:srgbClr val="000000"/>
              </a:solidFill>
              <a:latin typeface="Arial"/>
            </a:endParaRPr>
          </a:p>
          <a:p>
            <a:pPr marL="343080" indent="-342720">
              <a:lnSpc>
                <a:spcPct val="100000"/>
              </a:lnSpc>
              <a:spcBef>
                <a:spcPts val="641"/>
              </a:spcBef>
              <a:tabLst>
                <a:tab algn="l" pos="0"/>
              </a:tabLst>
            </a:pPr>
            <a:r>
              <a:rPr b="0" lang="en-US" sz="3200" spc="-1" strike="noStrike">
                <a:solidFill>
                  <a:srgbClr val="000000"/>
                </a:solidFill>
                <a:latin typeface="Calibri"/>
                <a:ea typeface="Calibri"/>
              </a:rPr>
              <a:t>My 3</a:t>
            </a:r>
            <a:r>
              <a:rPr b="0" lang="en-US" sz="3200" spc="-1" strike="noStrike" baseline="30000">
                <a:solidFill>
                  <a:srgbClr val="000000"/>
                </a:solidFill>
                <a:latin typeface="Calibri"/>
                <a:ea typeface="Calibri"/>
              </a:rPr>
              <a:t>rd</a:t>
            </a:r>
            <a:r>
              <a:rPr b="0" lang="en-US" sz="3200" spc="-1" strike="noStrike">
                <a:solidFill>
                  <a:srgbClr val="000000"/>
                </a:solidFill>
                <a:latin typeface="Calibri"/>
                <a:ea typeface="Calibri"/>
              </a:rPr>
              <a:t> isn’t in truth but is found in lie.</a:t>
            </a:r>
            <a:endParaRPr b="0" lang="en-NZ" sz="3200" spc="-1" strike="noStrike">
              <a:solidFill>
                <a:srgbClr val="000000"/>
              </a:solidFill>
              <a:latin typeface="Arial"/>
            </a:endParaRPr>
          </a:p>
          <a:p>
            <a:pPr marL="343080" indent="-342720">
              <a:lnSpc>
                <a:spcPct val="100000"/>
              </a:lnSpc>
              <a:spcBef>
                <a:spcPts val="641"/>
              </a:spcBef>
              <a:tabLst>
                <a:tab algn="l" pos="0"/>
              </a:tabLst>
            </a:pPr>
            <a:r>
              <a:rPr b="0" lang="en-US" sz="3200" spc="-1" strike="noStrike">
                <a:solidFill>
                  <a:srgbClr val="000000"/>
                </a:solidFill>
                <a:latin typeface="Calibri"/>
                <a:ea typeface="Calibri"/>
              </a:rPr>
              <a:t>My 4</a:t>
            </a:r>
            <a:r>
              <a:rPr b="0" lang="en-US" sz="3200" spc="-1" strike="noStrike" baseline="30000">
                <a:solidFill>
                  <a:srgbClr val="000000"/>
                </a:solidFill>
                <a:latin typeface="Calibri"/>
                <a:ea typeface="Calibri"/>
              </a:rPr>
              <a:t>th</a:t>
            </a:r>
            <a:r>
              <a:rPr b="0" lang="en-US" sz="3200" spc="-1" strike="noStrike">
                <a:solidFill>
                  <a:srgbClr val="000000"/>
                </a:solidFill>
                <a:latin typeface="Calibri"/>
                <a:ea typeface="Calibri"/>
              </a:rPr>
              <a:t> starts “Indulgence” to help you get by.</a:t>
            </a:r>
            <a:endParaRPr b="0" lang="en-NZ" sz="3200" spc="-1" strike="noStrike">
              <a:solidFill>
                <a:srgbClr val="000000"/>
              </a:solidFill>
              <a:latin typeface="Arial"/>
            </a:endParaRPr>
          </a:p>
          <a:p>
            <a:pPr marL="343080" indent="-342720">
              <a:lnSpc>
                <a:spcPct val="100000"/>
              </a:lnSpc>
              <a:spcBef>
                <a:spcPts val="641"/>
              </a:spcBef>
              <a:tabLst>
                <a:tab algn="l" pos="0"/>
              </a:tabLst>
            </a:pPr>
            <a:r>
              <a:rPr b="0" lang="en-US" sz="3200" spc="-1" strike="noStrike">
                <a:solidFill>
                  <a:srgbClr val="000000"/>
                </a:solidFill>
                <a:latin typeface="Calibri"/>
                <a:ea typeface="Calibri"/>
              </a:rPr>
              <a:t>My last is in cuckoo but never in pigeon.</a:t>
            </a:r>
            <a:endParaRPr b="0" lang="en-NZ" sz="3200" spc="-1" strike="noStrike">
              <a:solidFill>
                <a:srgbClr val="000000"/>
              </a:solidFill>
              <a:latin typeface="Arial"/>
            </a:endParaRPr>
          </a:p>
          <a:p>
            <a:pPr marL="343080" indent="-342720">
              <a:lnSpc>
                <a:spcPct val="100000"/>
              </a:lnSpc>
              <a:spcBef>
                <a:spcPts val="641"/>
              </a:spcBef>
              <a:tabLst>
                <a:tab algn="l" pos="0"/>
              </a:tabLst>
            </a:pPr>
            <a:r>
              <a:rPr b="0" lang="en-US" sz="3200" spc="-1" strike="noStrike">
                <a:solidFill>
                  <a:srgbClr val="000000"/>
                </a:solidFill>
                <a:latin typeface="Calibri"/>
                <a:ea typeface="Calibri"/>
              </a:rPr>
              <a:t>My whole is a word to do with religion.</a:t>
            </a:r>
            <a:endParaRPr b="0" lang="en-NZ" sz="3200" spc="-1" strike="noStrike">
              <a:solidFill>
                <a:srgbClr val="000000"/>
              </a:solidFill>
              <a:latin typeface="Arial"/>
            </a:endParaRPr>
          </a:p>
        </p:txBody>
      </p:sp>
      <p:pic>
        <p:nvPicPr>
          <p:cNvPr id="176" name="Google Shape;100;p14" descr="http://upload.wikimedia.org/wikipedia/commons/thumb/1/11/Koerperstrafe-_MA_Birkenrute.png/100px-Koerperstrafe-_MA_Birkenrute.png"/>
          <p:cNvPicPr/>
          <p:nvPr/>
        </p:nvPicPr>
        <p:blipFill>
          <a:blip r:embed="rId1"/>
          <a:stretch/>
        </p:blipFill>
        <p:spPr>
          <a:xfrm>
            <a:off x="7572240" y="2786040"/>
            <a:ext cx="952200" cy="1352160"/>
          </a:xfrm>
          <a:prstGeom prst="rect">
            <a:avLst/>
          </a:prstGeom>
          <a:ln w="0">
            <a:noFill/>
          </a:ln>
        </p:spPr>
      </p:pic>
      <p:sp>
        <p:nvSpPr>
          <p:cNvPr id="177" name="Google Shape;101;p14"/>
          <p:cNvSpPr/>
          <p:nvPr/>
        </p:nvSpPr>
        <p:spPr>
          <a:xfrm>
            <a:off x="5715000" y="1500120"/>
            <a:ext cx="1607760" cy="923040"/>
          </a:xfrm>
          <a:prstGeom prst="rect">
            <a:avLst/>
          </a:prstGeom>
          <a:noFill/>
          <a:ln w="0">
            <a:noFill/>
          </a:ln>
        </p:spPr>
        <p:style>
          <a:lnRef idx="0"/>
          <a:fillRef idx="0"/>
          <a:effectRef idx="0"/>
          <a:fontRef idx="minor"/>
        </p:style>
        <p:txBody>
          <a:bodyPr>
            <a:noAutofit/>
          </a:bodyPr>
          <a:p>
            <a:pPr algn="ctr">
              <a:lnSpc>
                <a:spcPct val="100000"/>
              </a:lnSpc>
              <a:tabLst>
                <a:tab algn="l" pos="0"/>
              </a:tabLst>
            </a:pPr>
            <a:r>
              <a:rPr b="1" lang="en-US" sz="5400" spc="-1" strike="noStrike">
                <a:solidFill>
                  <a:srgbClr val="fc7876"/>
                </a:solidFill>
                <a:latin typeface="Arial"/>
                <a:ea typeface="Arial"/>
              </a:rPr>
              <a:t>relic</a:t>
            </a:r>
            <a:endParaRPr b="0" lang="en-NZ" sz="54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173"/>
                                        </p:tgtEl>
                                        <p:attrNameLst>
                                          <p:attrName>style.visibility</p:attrName>
                                        </p:attrNameLst>
                                      </p:cBhvr>
                                      <p:to>
                                        <p:strVal val="visible"/>
                                      </p:to>
                                    </p:set>
                                    <p:animEffect filter="fade" transition="in">
                                      <p:cBhvr additive="repl">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10">
                                  <p:stCondLst>
                                    <p:cond delay="0"/>
                                  </p:stCondLst>
                                  <p:childTnLst>
                                    <p:set>
                                      <p:cBhvr>
                                        <p:cTn id="11" dur="1" fill="hold">
                                          <p:stCondLst>
                                            <p:cond delay="0"/>
                                          </p:stCondLst>
                                        </p:cTn>
                                        <p:tgtEl>
                                          <p:spTgt spid="172"/>
                                        </p:tgtEl>
                                        <p:attrNameLst>
                                          <p:attrName>style.visibility</p:attrName>
                                        </p:attrNameLst>
                                      </p:cBhvr>
                                      <p:to>
                                        <p:strVal val="visible"/>
                                      </p:to>
                                    </p:set>
                                    <p:animEffect filter="fade" transition="in">
                                      <p:cBhvr additive="repl">
                                        <p:cTn id="12" dur="5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0">
                                  <p:stCondLst>
                                    <p:cond delay="0"/>
                                  </p:stCondLst>
                                  <p:childTnLst>
                                    <p:set>
                                      <p:cBhvr>
                                        <p:cTn id="16" dur="1" fill="hold">
                                          <p:stCondLst>
                                            <p:cond delay="0"/>
                                          </p:stCondLst>
                                        </p:cTn>
                                        <p:tgtEl>
                                          <p:spTgt spid="171"/>
                                        </p:tgtEl>
                                        <p:attrNameLst>
                                          <p:attrName>style.visibility</p:attrName>
                                        </p:attrNameLst>
                                      </p:cBhvr>
                                      <p:to>
                                        <p:strVal val="visible"/>
                                      </p:to>
                                    </p:set>
                                    <p:animEffect filter="fade" transition="in">
                                      <p:cBhvr additive="repl">
                                        <p:cTn id="17" dur="500"/>
                                        <p:tgtEl>
                                          <p:spTgt spid="171"/>
                                        </p:tgtEl>
                                      </p:cBhvr>
                                    </p:animEffect>
                                  </p:childTnLst>
                                </p:cTn>
                              </p:par>
                            </p:childTnLst>
                          </p:cTn>
                        </p:par>
                      </p:childTnLst>
                    </p:cTn>
                  </p:par>
                  <p:par>
                    <p:cTn id="18" fill="hold">
                      <p:stCondLst>
                        <p:cond delay="indefinite"/>
                      </p:stCondLst>
                      <p:childTnLst>
                        <p:par>
                          <p:cTn id="19" fill="hold">
                            <p:stCondLst>
                              <p:cond delay="0"/>
                            </p:stCondLst>
                            <p:childTnLst>
                              <p:par>
                                <p:cTn id="20" nodeType="clickEffect" fill="hold" presetClass="entr" presetID="10">
                                  <p:stCondLst>
                                    <p:cond delay="0"/>
                                  </p:stCondLst>
                                  <p:childTnLst>
                                    <p:set>
                                      <p:cBhvr>
                                        <p:cTn id="21" dur="1" fill="hold">
                                          <p:stCondLst>
                                            <p:cond delay="0"/>
                                          </p:stCondLst>
                                        </p:cTn>
                                        <p:tgtEl>
                                          <p:spTgt spid="170"/>
                                        </p:tgtEl>
                                        <p:attrNameLst>
                                          <p:attrName>style.visibility</p:attrName>
                                        </p:attrNameLst>
                                      </p:cBhvr>
                                      <p:to>
                                        <p:strVal val="visible"/>
                                      </p:to>
                                    </p:set>
                                    <p:animEffect filter="fade" transition="in">
                                      <p:cBhvr additive="repl">
                                        <p:cTn id="22" dur="5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0">
                                  <p:stCondLst>
                                    <p:cond delay="0"/>
                                  </p:stCondLst>
                                  <p:childTnLst>
                                    <p:set>
                                      <p:cBhvr>
                                        <p:cTn id="26" dur="1" fill="hold">
                                          <p:stCondLst>
                                            <p:cond delay="0"/>
                                          </p:stCondLst>
                                        </p:cTn>
                                        <p:tgtEl>
                                          <p:spTgt spid="169"/>
                                        </p:tgtEl>
                                        <p:attrNameLst>
                                          <p:attrName>style.visibility</p:attrName>
                                        </p:attrNameLst>
                                      </p:cBhvr>
                                      <p:to>
                                        <p:strVal val="visible"/>
                                      </p:to>
                                    </p:set>
                                    <p:animEffect filter="fade" transition="in">
                                      <p:cBhvr additive="repl">
                                        <p:cTn id="27" dur="500"/>
                                        <p:tgtEl>
                                          <p:spTgt spid="169"/>
                                        </p:tgtEl>
                                      </p:cBhvr>
                                    </p:animEffect>
                                  </p:childTnLst>
                                </p:cTn>
                              </p:par>
                            </p:childTnLst>
                          </p:cTn>
                        </p:par>
                      </p:childTnLst>
                    </p:cTn>
                  </p:par>
                  <p:par>
                    <p:cTn id="28" fill="hold">
                      <p:stCondLst>
                        <p:cond delay="indefinite"/>
                      </p:stCondLst>
                      <p:childTnLst>
                        <p:par>
                          <p:cTn id="29" fill="hold">
                            <p:stCondLst>
                              <p:cond delay="0"/>
                            </p:stCondLst>
                            <p:childTnLst>
                              <p:par>
                                <p:cTn id="30" nodeType="clickEffect" fill="hold" presetClass="entr" presetID="10">
                                  <p:stCondLst>
                                    <p:cond delay="0"/>
                                  </p:stCondLst>
                                  <p:childTnLst>
                                    <p:set>
                                      <p:cBhvr>
                                        <p:cTn id="31" dur="1" fill="hold">
                                          <p:stCondLst>
                                            <p:cond delay="0"/>
                                          </p:stCondLst>
                                        </p:cTn>
                                        <p:tgtEl>
                                          <p:spTgt spid="168"/>
                                        </p:tgtEl>
                                        <p:attrNameLst>
                                          <p:attrName>style.visibility</p:attrName>
                                        </p:attrNameLst>
                                      </p:cBhvr>
                                      <p:to>
                                        <p:strVal val="visible"/>
                                      </p:to>
                                    </p:set>
                                    <p:animEffect filter="fade" transition="in">
                                      <p:cBhvr additive="repl">
                                        <p:cTn id="32"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Google Shape;106;p15"/>
          <p:cNvSpPr txBox="1"/>
          <p:nvPr/>
        </p:nvSpPr>
        <p:spPr>
          <a:xfrm>
            <a:off x="500040" y="0"/>
            <a:ext cx="8229240" cy="1142640"/>
          </a:xfrm>
          <a:prstGeom prst="rect">
            <a:avLst/>
          </a:prstGeom>
          <a:noFill/>
          <a:ln w="0">
            <a:noFill/>
          </a:ln>
        </p:spPr>
        <p:txBody>
          <a:bodyPr anchor="ctr">
            <a:noAutofit/>
          </a:bodyPr>
          <a:p>
            <a:pPr algn="ctr">
              <a:lnSpc>
                <a:spcPct val="100000"/>
              </a:lnSpc>
              <a:tabLst>
                <a:tab algn="l" pos="0"/>
              </a:tabLst>
            </a:pPr>
            <a:r>
              <a:rPr b="0" lang="en-US" sz="4400" spc="-1" strike="noStrike" u="sng">
                <a:solidFill>
                  <a:srgbClr val="000000"/>
                </a:solidFill>
                <a:uFillTx/>
                <a:latin typeface="Calibri"/>
                <a:ea typeface="Calibri"/>
              </a:rPr>
              <a:t>The Middle Ages </a:t>
            </a:r>
            <a:endParaRPr b="0" lang="en-NZ" sz="4400" spc="-1" strike="noStrike">
              <a:solidFill>
                <a:srgbClr val="000000"/>
              </a:solidFill>
              <a:latin typeface="Arial"/>
            </a:endParaRPr>
          </a:p>
        </p:txBody>
      </p:sp>
      <p:sp>
        <p:nvSpPr>
          <p:cNvPr id="179" name="Google Shape;107;p15"/>
          <p:cNvSpPr/>
          <p:nvPr/>
        </p:nvSpPr>
        <p:spPr>
          <a:xfrm>
            <a:off x="285840" y="1000080"/>
            <a:ext cx="8857800" cy="1189080"/>
          </a:xfrm>
          <a:prstGeom prst="rect">
            <a:avLst/>
          </a:prstGeom>
          <a:noFill/>
          <a:ln w="0">
            <a:noFill/>
          </a:ln>
        </p:spPr>
        <p:style>
          <a:lnRef idx="0"/>
          <a:fillRef idx="0"/>
          <a:effectRef idx="0"/>
          <a:fontRef idx="minor"/>
        </p:style>
        <p:txBody>
          <a:bodyPr>
            <a:spAutoFit/>
          </a:bodyPr>
          <a:p>
            <a:pPr>
              <a:lnSpc>
                <a:spcPct val="100000"/>
              </a:lnSpc>
              <a:tabLst>
                <a:tab algn="l" pos="0"/>
              </a:tabLst>
            </a:pPr>
            <a:r>
              <a:rPr b="0" lang="en-US" sz="2400" spc="-1" strike="noStrike">
                <a:solidFill>
                  <a:srgbClr val="000000"/>
                </a:solidFill>
                <a:latin typeface="Comic Sans MS"/>
                <a:ea typeface="Comic Sans MS"/>
              </a:rPr>
              <a:t>In the Early Middle Ages Christians, Jews and Muslims lived together in mutual tolerance.  But then the Black Death came to Europe.</a:t>
            </a:r>
            <a:endParaRPr b="0" lang="en-NZ" sz="2400" spc="-1" strike="noStrike">
              <a:latin typeface="Arial"/>
            </a:endParaRPr>
          </a:p>
        </p:txBody>
      </p:sp>
      <p:pic>
        <p:nvPicPr>
          <p:cNvPr id="180" name="Google Shape;108;p15" descr="http://www.wordinfo.info/words/images/Eng-hist-20C-BlackDeath2.gif"/>
          <p:cNvPicPr/>
          <p:nvPr/>
        </p:nvPicPr>
        <p:blipFill>
          <a:blip r:embed="rId1"/>
          <a:stretch/>
        </p:blipFill>
        <p:spPr>
          <a:xfrm>
            <a:off x="4000680" y="2071800"/>
            <a:ext cx="4905000" cy="4358880"/>
          </a:xfrm>
          <a:prstGeom prst="rect">
            <a:avLst/>
          </a:prstGeom>
          <a:ln w="0">
            <a:noFill/>
          </a:ln>
        </p:spPr>
      </p:pic>
      <p:sp>
        <p:nvSpPr>
          <p:cNvPr id="181" name="Google Shape;109;p15"/>
          <p:cNvSpPr/>
          <p:nvPr/>
        </p:nvSpPr>
        <p:spPr>
          <a:xfrm>
            <a:off x="4000680" y="2071800"/>
            <a:ext cx="4928760" cy="4357440"/>
          </a:xfrm>
          <a:prstGeom prst="rect">
            <a:avLst/>
          </a:prstGeom>
          <a:noFill/>
          <a:ln w="63500">
            <a:solidFill>
              <a:srgbClr val="000000"/>
            </a:solidFill>
            <a:miter/>
          </a:ln>
        </p:spPr>
        <p:style>
          <a:lnRef idx="0"/>
          <a:fillRef idx="0"/>
          <a:effectRef idx="0"/>
          <a:fontRef idx="minor"/>
        </p:style>
      </p:sp>
      <p:sp>
        <p:nvSpPr>
          <p:cNvPr id="182" name="Google Shape;110;p15"/>
          <p:cNvSpPr/>
          <p:nvPr/>
        </p:nvSpPr>
        <p:spPr>
          <a:xfrm>
            <a:off x="357120" y="2428920"/>
            <a:ext cx="3357360" cy="3749400"/>
          </a:xfrm>
          <a:prstGeom prst="rect">
            <a:avLst/>
          </a:prstGeom>
          <a:noFill/>
          <a:ln w="0">
            <a:noFill/>
          </a:ln>
        </p:spPr>
        <p:style>
          <a:lnRef idx="0"/>
          <a:fillRef idx="0"/>
          <a:effectRef idx="0"/>
          <a:fontRef idx="minor"/>
        </p:style>
        <p:txBody>
          <a:bodyPr>
            <a:spAutoFit/>
          </a:bodyPr>
          <a:p>
            <a:pPr>
              <a:lnSpc>
                <a:spcPct val="100000"/>
              </a:lnSpc>
              <a:tabLst>
                <a:tab algn="l" pos="0"/>
              </a:tabLst>
            </a:pPr>
            <a:r>
              <a:rPr b="0" lang="en-US" sz="2400" spc="-1" strike="noStrike">
                <a:solidFill>
                  <a:srgbClr val="000000"/>
                </a:solidFill>
                <a:latin typeface="Comic Sans MS"/>
                <a:ea typeface="Comic Sans MS"/>
              </a:rPr>
              <a:t>Nearly half of the population died.</a:t>
            </a:r>
            <a:endParaRPr b="0" lang="en-NZ" sz="2400" spc="-1" strike="noStrike">
              <a:latin typeface="Arial"/>
            </a:endParaRPr>
          </a:p>
          <a:p>
            <a:pPr>
              <a:lnSpc>
                <a:spcPct val="100000"/>
              </a:lnSpc>
              <a:tabLst>
                <a:tab algn="l" pos="0"/>
              </a:tabLst>
            </a:pPr>
            <a:endParaRPr b="0" lang="en-NZ" sz="2400" spc="-1" strike="noStrike">
              <a:latin typeface="Arial"/>
            </a:endParaRPr>
          </a:p>
          <a:p>
            <a:pPr>
              <a:lnSpc>
                <a:spcPct val="100000"/>
              </a:lnSpc>
              <a:tabLst>
                <a:tab algn="l" pos="0"/>
              </a:tabLst>
            </a:pPr>
            <a:r>
              <a:rPr b="0" lang="en-US" sz="2400" spc="-1" strike="noStrike">
                <a:solidFill>
                  <a:srgbClr val="000000"/>
                </a:solidFill>
                <a:latin typeface="Comic Sans MS"/>
                <a:ea typeface="Comic Sans MS"/>
              </a:rPr>
              <a:t>There was chaos as there were not enough people to do the work.</a:t>
            </a:r>
            <a:endParaRPr b="0" lang="en-NZ" sz="2400" spc="-1" strike="noStrike">
              <a:latin typeface="Arial"/>
            </a:endParaRPr>
          </a:p>
          <a:p>
            <a:pPr>
              <a:lnSpc>
                <a:spcPct val="100000"/>
              </a:lnSpc>
              <a:tabLst>
                <a:tab algn="l" pos="0"/>
              </a:tabLst>
            </a:pPr>
            <a:endParaRPr b="0" lang="en-NZ" sz="2400" spc="-1" strike="noStrike">
              <a:latin typeface="Arial"/>
            </a:endParaRPr>
          </a:p>
          <a:p>
            <a:pPr>
              <a:lnSpc>
                <a:spcPct val="100000"/>
              </a:lnSpc>
              <a:tabLst>
                <a:tab algn="l" pos="0"/>
              </a:tabLst>
            </a:pPr>
            <a:r>
              <a:rPr b="0" lang="en-US" sz="2400" spc="-1" strike="noStrike">
                <a:solidFill>
                  <a:srgbClr val="000000"/>
                </a:solidFill>
                <a:latin typeface="Comic Sans MS"/>
                <a:ea typeface="Comic Sans MS"/>
              </a:rPr>
              <a:t>Religious tensions increased.</a:t>
            </a:r>
            <a:endParaRPr b="0" lang="en-NZ" sz="2400" spc="-1" strike="noStrike">
              <a:latin typeface="Arial"/>
            </a:endParaRPr>
          </a:p>
        </p:txBody>
      </p:sp>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childTnLst>
                  <p:par>
                    <p:cTn id="35" fill="hold">
                      <p:stCondLst>
                        <p:cond delay="0"/>
                      </p:stCondLst>
                      <p:childTnLst>
                        <p:par>
                          <p:cTn id="36" fill="hold">
                            <p:stCondLst>
                              <p:cond delay="0"/>
                            </p:stCondLst>
                            <p:childTnLst>
                              <p:par>
                                <p:cTn id="37" nodeType="withEffect" fill="hold" presetClass="entr" presetID="10">
                                  <p:stCondLst>
                                    <p:cond delay="5000"/>
                                  </p:stCondLst>
                                  <p:childTnLst>
                                    <p:set>
                                      <p:cBhvr>
                                        <p:cTn id="38" dur="1" fill="hold">
                                          <p:stCondLst>
                                            <p:cond delay="0"/>
                                          </p:stCondLst>
                                        </p:cTn>
                                        <p:tgtEl>
                                          <p:spTgt spid="180"/>
                                        </p:tgtEl>
                                        <p:attrNameLst>
                                          <p:attrName>style.visibility</p:attrName>
                                        </p:attrNameLst>
                                      </p:cBhvr>
                                      <p:to>
                                        <p:strVal val="visible"/>
                                      </p:to>
                                    </p:set>
                                    <p:animEffect filter="fade" transition="in">
                                      <p:cBhvr additive="repl">
                                        <p:cTn id="39" dur="2000"/>
                                        <p:tgtEl>
                                          <p:spTgt spid="180"/>
                                        </p:tgtEl>
                                      </p:cBhvr>
                                    </p:animEffect>
                                  </p:childTnLst>
                                </p:cTn>
                              </p:par>
                            </p:childTnLst>
                          </p:cTn>
                        </p:par>
                        <p:par>
                          <p:cTn id="40" fill="hold">
                            <p:stCondLst>
                              <p:cond delay="2000"/>
                            </p:stCondLst>
                            <p:childTnLst>
                              <p:par>
                                <p:cTn id="41" nodeType="afterEffect" fill="hold" presetClass="entr" presetID="2" presetSubtype="8">
                                  <p:stCondLst>
                                    <p:cond delay="2000"/>
                                  </p:stCondLst>
                                  <p:childTnLst>
                                    <p:set>
                                      <p:cBhvr>
                                        <p:cTn id="42" dur="1" fill="hold">
                                          <p:stCondLst>
                                            <p:cond delay="0"/>
                                          </p:stCondLst>
                                        </p:cTn>
                                        <p:tgtEl>
                                          <p:spTgt spid="182">
                                            <p:txEl>
                                              <p:pRg st="0" end="0"/>
                                            </p:txEl>
                                          </p:spTgt>
                                        </p:tgtEl>
                                        <p:attrNameLst>
                                          <p:attrName>style.visibility</p:attrName>
                                        </p:attrNameLst>
                                      </p:cBhvr>
                                      <p:to>
                                        <p:strVal val="visible"/>
                                      </p:to>
                                    </p:set>
                                    <p:anim calcmode="lin" valueType="num">
                                      <p:cBhvr additive="repl">
                                        <p:cTn id="43" dur="500"/>
                                        <p:tgtEl>
                                          <p:spTgt spid="182">
                                            <p:txEl>
                                              <p:pRg st="0" end="0"/>
                                            </p:txEl>
                                          </p:spTgt>
                                        </p:tgtEl>
                                        <p:attrNameLst>
                                          <p:attrName>ppt_x</p:attrName>
                                        </p:attrNameLst>
                                      </p:cBhvr>
                                      <p:tavLst>
                                        <p:tav tm="0">
                                          <p:val>
                                            <p:strVal val="#ppt_x-1"/>
                                          </p:val>
                                        </p:tav>
                                        <p:tav tm="100000">
                                          <p:val>
                                            <p:strVal val="#ppt_x"/>
                                          </p:val>
                                        </p:tav>
                                      </p:tavLst>
                                    </p:anim>
                                  </p:childTnLst>
                                </p:cTn>
                              </p:par>
                            </p:childTnLst>
                          </p:cTn>
                        </p:par>
                        <p:par>
                          <p:cTn id="44" fill="hold">
                            <p:stCondLst>
                              <p:cond delay="2500"/>
                            </p:stCondLst>
                            <p:childTnLst>
                              <p:par>
                                <p:cTn id="45" nodeType="afterEffect" fill="hold" presetClass="entr" presetID="2" presetSubtype="8">
                                  <p:stCondLst>
                                    <p:cond delay="2000"/>
                                  </p:stCondLst>
                                  <p:childTnLst>
                                    <p:set>
                                      <p:cBhvr>
                                        <p:cTn id="46" dur="1" fill="hold">
                                          <p:stCondLst>
                                            <p:cond delay="0"/>
                                          </p:stCondLst>
                                        </p:cTn>
                                        <p:tgtEl>
                                          <p:spTgt spid="182">
                                            <p:txEl>
                                              <p:pRg st="1" end="1"/>
                                            </p:txEl>
                                          </p:spTgt>
                                        </p:tgtEl>
                                        <p:attrNameLst>
                                          <p:attrName>style.visibility</p:attrName>
                                        </p:attrNameLst>
                                      </p:cBhvr>
                                      <p:to>
                                        <p:strVal val="visible"/>
                                      </p:to>
                                    </p:set>
                                    <p:anim calcmode="lin" valueType="num">
                                      <p:cBhvr additive="repl">
                                        <p:cTn id="47" dur="500"/>
                                        <p:tgtEl>
                                          <p:spTgt spid="182">
                                            <p:txEl>
                                              <p:pRg st="1" end="1"/>
                                            </p:txEl>
                                          </p:spTgt>
                                        </p:tgtEl>
                                        <p:attrNameLst>
                                          <p:attrName>ppt_x</p:attrName>
                                        </p:attrNameLst>
                                      </p:cBhvr>
                                      <p:tavLst>
                                        <p:tav tm="0">
                                          <p:val>
                                            <p:strVal val="#ppt_x-1"/>
                                          </p:val>
                                        </p:tav>
                                        <p:tav tm="100000">
                                          <p:val>
                                            <p:strVal val="#ppt_x"/>
                                          </p:val>
                                        </p:tav>
                                      </p:tavLst>
                                    </p:anim>
                                  </p:childTnLst>
                                </p:cTn>
                              </p:par>
                            </p:childTnLst>
                          </p:cTn>
                        </p:par>
                        <p:par>
                          <p:cTn id="48" fill="hold">
                            <p:stCondLst>
                              <p:cond delay="3000"/>
                            </p:stCondLst>
                            <p:childTnLst>
                              <p:par>
                                <p:cTn id="49" nodeType="afterEffect" fill="hold" presetClass="entr" presetID="2" presetSubtype="8">
                                  <p:stCondLst>
                                    <p:cond delay="2000"/>
                                  </p:stCondLst>
                                  <p:childTnLst>
                                    <p:set>
                                      <p:cBhvr>
                                        <p:cTn id="50" dur="1" fill="hold">
                                          <p:stCondLst>
                                            <p:cond delay="0"/>
                                          </p:stCondLst>
                                        </p:cTn>
                                        <p:tgtEl>
                                          <p:spTgt spid="182">
                                            <p:txEl>
                                              <p:pRg st="2" end="2"/>
                                            </p:txEl>
                                          </p:spTgt>
                                        </p:tgtEl>
                                        <p:attrNameLst>
                                          <p:attrName>style.visibility</p:attrName>
                                        </p:attrNameLst>
                                      </p:cBhvr>
                                      <p:to>
                                        <p:strVal val="visible"/>
                                      </p:to>
                                    </p:set>
                                    <p:anim calcmode="lin" valueType="num">
                                      <p:cBhvr additive="repl">
                                        <p:cTn id="51" dur="500"/>
                                        <p:tgtEl>
                                          <p:spTgt spid="182">
                                            <p:txEl>
                                              <p:pRg st="2" end="2"/>
                                            </p:txEl>
                                          </p:spTgt>
                                        </p:tgtEl>
                                        <p:attrNameLst>
                                          <p:attrName>ppt_x</p:attrName>
                                        </p:attrNameLst>
                                      </p:cBhvr>
                                      <p:tavLst>
                                        <p:tav tm="0">
                                          <p:val>
                                            <p:strVal val="#ppt_x-1"/>
                                          </p:val>
                                        </p:tav>
                                        <p:tav tm="100000">
                                          <p:val>
                                            <p:strVal val="#ppt_x"/>
                                          </p:val>
                                        </p:tav>
                                      </p:tavLst>
                                    </p:anim>
                                  </p:childTnLst>
                                </p:cTn>
                              </p:par>
                            </p:childTnLst>
                          </p:cTn>
                        </p:par>
                        <p:par>
                          <p:cTn id="52" fill="hold">
                            <p:stCondLst>
                              <p:cond delay="3500"/>
                            </p:stCondLst>
                            <p:childTnLst>
                              <p:par>
                                <p:cTn id="53" nodeType="afterEffect" fill="hold" presetClass="entr" presetID="2" presetSubtype="8">
                                  <p:stCondLst>
                                    <p:cond delay="2000"/>
                                  </p:stCondLst>
                                  <p:childTnLst>
                                    <p:set>
                                      <p:cBhvr>
                                        <p:cTn id="54" dur="1" fill="hold">
                                          <p:stCondLst>
                                            <p:cond delay="0"/>
                                          </p:stCondLst>
                                        </p:cTn>
                                        <p:tgtEl>
                                          <p:spTgt spid="182">
                                            <p:txEl>
                                              <p:pRg st="3" end="3"/>
                                            </p:txEl>
                                          </p:spTgt>
                                        </p:tgtEl>
                                        <p:attrNameLst>
                                          <p:attrName>style.visibility</p:attrName>
                                        </p:attrNameLst>
                                      </p:cBhvr>
                                      <p:to>
                                        <p:strVal val="visible"/>
                                      </p:to>
                                    </p:set>
                                    <p:anim calcmode="lin" valueType="num">
                                      <p:cBhvr additive="repl">
                                        <p:cTn id="55" dur="500"/>
                                        <p:tgtEl>
                                          <p:spTgt spid="182">
                                            <p:txEl>
                                              <p:pRg st="3" end="3"/>
                                            </p:txEl>
                                          </p:spTgt>
                                        </p:tgtEl>
                                        <p:attrNameLst>
                                          <p:attrName>ppt_x</p:attrName>
                                        </p:attrNameLst>
                                      </p:cBhvr>
                                      <p:tavLst>
                                        <p:tav tm="0">
                                          <p:val>
                                            <p:strVal val="#ppt_x-1"/>
                                          </p:val>
                                        </p:tav>
                                        <p:tav tm="100000">
                                          <p:val>
                                            <p:strVal val="#ppt_x"/>
                                          </p:val>
                                        </p:tav>
                                      </p:tavLst>
                                    </p:anim>
                                  </p:childTnLst>
                                </p:cTn>
                              </p:par>
                            </p:childTnLst>
                          </p:cTn>
                        </p:par>
                        <p:par>
                          <p:cTn id="56" fill="hold">
                            <p:stCondLst>
                              <p:cond delay="4000"/>
                            </p:stCondLst>
                            <p:childTnLst>
                              <p:par>
                                <p:cTn id="57" nodeType="afterEffect" fill="hold" presetClass="entr" presetID="2" presetSubtype="8">
                                  <p:stCondLst>
                                    <p:cond delay="2000"/>
                                  </p:stCondLst>
                                  <p:childTnLst>
                                    <p:set>
                                      <p:cBhvr>
                                        <p:cTn id="58" dur="1" fill="hold">
                                          <p:stCondLst>
                                            <p:cond delay="0"/>
                                          </p:stCondLst>
                                        </p:cTn>
                                        <p:tgtEl>
                                          <p:spTgt spid="182">
                                            <p:txEl>
                                              <p:pRg st="4" end="4"/>
                                            </p:txEl>
                                          </p:spTgt>
                                        </p:tgtEl>
                                        <p:attrNameLst>
                                          <p:attrName>style.visibility</p:attrName>
                                        </p:attrNameLst>
                                      </p:cBhvr>
                                      <p:to>
                                        <p:strVal val="visible"/>
                                      </p:to>
                                    </p:set>
                                    <p:anim calcmode="lin" valueType="num">
                                      <p:cBhvr additive="repl">
                                        <p:cTn id="59" dur="500"/>
                                        <p:tgtEl>
                                          <p:spTgt spid="182">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Google Shape;115;p16"/>
          <p:cNvSpPr txBox="1"/>
          <p:nvPr/>
        </p:nvSpPr>
        <p:spPr>
          <a:xfrm>
            <a:off x="500040" y="0"/>
            <a:ext cx="8229240" cy="1142640"/>
          </a:xfrm>
          <a:prstGeom prst="rect">
            <a:avLst/>
          </a:prstGeom>
          <a:noFill/>
          <a:ln w="0">
            <a:noFill/>
          </a:ln>
        </p:spPr>
        <p:txBody>
          <a:bodyPr anchor="ctr">
            <a:noAutofit/>
          </a:bodyPr>
          <a:p>
            <a:pPr algn="ctr">
              <a:lnSpc>
                <a:spcPct val="100000"/>
              </a:lnSpc>
              <a:tabLst>
                <a:tab algn="l" pos="0"/>
              </a:tabLst>
            </a:pPr>
            <a:r>
              <a:rPr b="0" lang="en-US" sz="4400" spc="-1" strike="noStrike" u="sng">
                <a:solidFill>
                  <a:srgbClr val="000000"/>
                </a:solidFill>
                <a:uFillTx/>
                <a:latin typeface="Calibri"/>
                <a:ea typeface="Calibri"/>
              </a:rPr>
              <a:t>Jews were disliked.</a:t>
            </a:r>
            <a:endParaRPr b="0" lang="en-NZ" sz="4400" spc="-1" strike="noStrike">
              <a:solidFill>
                <a:srgbClr val="000000"/>
              </a:solidFill>
              <a:latin typeface="Arial"/>
            </a:endParaRPr>
          </a:p>
        </p:txBody>
      </p:sp>
      <p:pic>
        <p:nvPicPr>
          <p:cNvPr id="184" name="Google Shape;116;p16" descr="http://www.jrbooksonline.com/jew-bwa-ha-ha.gif"/>
          <p:cNvPicPr/>
          <p:nvPr/>
        </p:nvPicPr>
        <p:blipFill>
          <a:blip r:embed="rId1"/>
          <a:stretch/>
        </p:blipFill>
        <p:spPr>
          <a:xfrm>
            <a:off x="0" y="928800"/>
            <a:ext cx="3571560" cy="4169880"/>
          </a:xfrm>
          <a:prstGeom prst="rect">
            <a:avLst/>
          </a:prstGeom>
          <a:ln w="0">
            <a:noFill/>
          </a:ln>
        </p:spPr>
      </p:pic>
      <p:sp>
        <p:nvSpPr>
          <p:cNvPr id="185" name="Google Shape;117;p16"/>
          <p:cNvSpPr/>
          <p:nvPr/>
        </p:nvSpPr>
        <p:spPr>
          <a:xfrm>
            <a:off x="3286080" y="1143000"/>
            <a:ext cx="5857560" cy="2286360"/>
          </a:xfrm>
          <a:prstGeom prst="rect">
            <a:avLst/>
          </a:prstGeom>
          <a:noFill/>
          <a:ln w="0">
            <a:noFill/>
          </a:ln>
        </p:spPr>
        <p:style>
          <a:lnRef idx="0"/>
          <a:fillRef idx="0"/>
          <a:effectRef idx="0"/>
          <a:fontRef idx="minor"/>
        </p:style>
        <p:txBody>
          <a:bodyPr>
            <a:spAutoFit/>
          </a:bodyPr>
          <a:p>
            <a:pPr>
              <a:lnSpc>
                <a:spcPct val="100000"/>
              </a:lnSpc>
              <a:tabLst>
                <a:tab algn="l" pos="0"/>
              </a:tabLst>
            </a:pPr>
            <a:r>
              <a:rPr b="0" lang="en-US" sz="2400" spc="-1" strike="noStrike">
                <a:solidFill>
                  <a:srgbClr val="000000"/>
                </a:solidFill>
                <a:latin typeface="Comic Sans MS"/>
                <a:ea typeface="Comic Sans MS"/>
              </a:rPr>
              <a:t>Jews were seen as Christian killers who were interested in cannibalism and infanticide. (killing babies)  People said they had poisoned the wells and caused the Black Death.</a:t>
            </a:r>
            <a:endParaRPr b="0" lang="en-NZ" sz="2400" spc="-1" strike="noStrike">
              <a:latin typeface="Arial"/>
            </a:endParaRPr>
          </a:p>
          <a:p>
            <a:pPr>
              <a:lnSpc>
                <a:spcPct val="100000"/>
              </a:lnSpc>
              <a:tabLst>
                <a:tab algn="l" pos="0"/>
              </a:tabLst>
            </a:pPr>
            <a:endParaRPr b="0" lang="en-NZ" sz="2400" spc="-1" strike="noStrike">
              <a:latin typeface="Arial"/>
            </a:endParaRPr>
          </a:p>
        </p:txBody>
      </p:sp>
      <p:sp>
        <p:nvSpPr>
          <p:cNvPr id="186" name="Google Shape;118;p16"/>
          <p:cNvSpPr/>
          <p:nvPr/>
        </p:nvSpPr>
        <p:spPr>
          <a:xfrm>
            <a:off x="3429000" y="3571920"/>
            <a:ext cx="5214600" cy="2286360"/>
          </a:xfrm>
          <a:prstGeom prst="rect">
            <a:avLst/>
          </a:prstGeom>
          <a:noFill/>
          <a:ln w="0">
            <a:noFill/>
          </a:ln>
        </p:spPr>
        <p:style>
          <a:lnRef idx="0"/>
          <a:fillRef idx="0"/>
          <a:effectRef idx="0"/>
          <a:fontRef idx="minor"/>
        </p:style>
        <p:txBody>
          <a:bodyPr>
            <a:spAutoFit/>
          </a:bodyPr>
          <a:p>
            <a:pPr>
              <a:lnSpc>
                <a:spcPct val="100000"/>
              </a:lnSpc>
              <a:tabLst>
                <a:tab algn="l" pos="0"/>
              </a:tabLst>
            </a:pP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Their typical jobs were:</a:t>
            </a:r>
            <a:endParaRPr b="0" lang="en-NZ" sz="2400" spc="-1" strike="noStrike">
              <a:latin typeface="Arial"/>
            </a:endParaRPr>
          </a:p>
          <a:p>
            <a:pPr>
              <a:lnSpc>
                <a:spcPct val="100000"/>
              </a:lnSpc>
              <a:tabLst>
                <a:tab algn="l" pos="0"/>
              </a:tabLst>
            </a:pPr>
            <a:endParaRPr b="0" lang="en-NZ" sz="2400" spc="-1" strike="noStrike">
              <a:latin typeface="Arial"/>
            </a:endParaRPr>
          </a:p>
          <a:p>
            <a:pPr lvl="1" marL="457200" indent="-151920">
              <a:lnSpc>
                <a:spcPct val="100000"/>
              </a:lnSpc>
              <a:buClr>
                <a:srgbClr val="000000"/>
              </a:buClr>
              <a:buFont typeface="Arial"/>
              <a:buChar char="•"/>
              <a:tabLst>
                <a:tab algn="l" pos="0"/>
              </a:tabLst>
            </a:pP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Moneylenders</a:t>
            </a:r>
            <a:endParaRPr b="0" lang="en-NZ" sz="2400" spc="-1" strike="noStrike">
              <a:latin typeface="Arial"/>
            </a:endParaRPr>
          </a:p>
          <a:p>
            <a:pPr lvl="1" marL="457200" indent="-151920">
              <a:lnSpc>
                <a:spcPct val="100000"/>
              </a:lnSpc>
              <a:buClr>
                <a:srgbClr val="000000"/>
              </a:buClr>
              <a:buFont typeface="Arial"/>
              <a:buChar char="•"/>
              <a:tabLst>
                <a:tab algn="l" pos="0"/>
              </a:tabLst>
            </a:pP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Rent collectors</a:t>
            </a:r>
            <a:endParaRPr b="0" lang="en-NZ" sz="2400" spc="-1" strike="noStrike">
              <a:latin typeface="Arial"/>
            </a:endParaRPr>
          </a:p>
          <a:p>
            <a:pPr lvl="1" marL="457200" indent="-151920">
              <a:lnSpc>
                <a:spcPct val="100000"/>
              </a:lnSpc>
              <a:buClr>
                <a:srgbClr val="000000"/>
              </a:buClr>
              <a:buFont typeface="Arial"/>
              <a:buChar char="•"/>
              <a:tabLst>
                <a:tab algn="l" pos="0"/>
              </a:tabLst>
            </a:pP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Debt collectors.</a:t>
            </a:r>
            <a:endParaRPr b="0" lang="en-NZ" sz="2400" spc="-1" strike="noStrike">
              <a:latin typeface="Arial"/>
            </a:endParaRPr>
          </a:p>
          <a:p>
            <a:pPr>
              <a:lnSpc>
                <a:spcPct val="100000"/>
              </a:lnSpc>
              <a:tabLst>
                <a:tab algn="l" pos="0"/>
              </a:tabLst>
            </a:pPr>
            <a:endParaRPr b="0" lang="en-NZ" sz="2400" spc="-1" strike="noStrike">
              <a:latin typeface="Arial"/>
            </a:endParaRPr>
          </a:p>
        </p:txBody>
      </p:sp>
      <p:sp>
        <p:nvSpPr>
          <p:cNvPr id="187" name="Google Shape;119;p16"/>
          <p:cNvSpPr/>
          <p:nvPr/>
        </p:nvSpPr>
        <p:spPr>
          <a:xfrm>
            <a:off x="-1914840" y="3062520"/>
            <a:ext cx="8214840" cy="4857480"/>
          </a:xfrm>
          <a:prstGeom prst="irregularSeal2">
            <a:avLst/>
          </a:prstGeom>
          <a:solidFill>
            <a:srgbClr val="ffff00"/>
          </a:solidFill>
          <a:ln w="25400">
            <a:solidFill>
              <a:srgbClr val="ffff00"/>
            </a:solidFill>
            <a:miter/>
          </a:ln>
        </p:spPr>
        <p:style>
          <a:lnRef idx="0"/>
          <a:fillRef idx="0"/>
          <a:effectRef idx="0"/>
          <a:fontRef idx="minor"/>
        </p:style>
        <p:txBody>
          <a:bodyPr anchor="ctr">
            <a:noAutofit/>
          </a:bodyPr>
          <a:p>
            <a:pPr>
              <a:lnSpc>
                <a:spcPct val="100000"/>
              </a:lnSpc>
              <a:tabLst>
                <a:tab algn="l" pos="0"/>
              </a:tabLst>
            </a:pPr>
            <a:r>
              <a:rPr b="1" lang="en-US" sz="2000" spc="-1" strike="noStrike">
                <a:solidFill>
                  <a:srgbClr val="ff0000"/>
                </a:solidFill>
                <a:latin typeface="Comic Sans MS"/>
                <a:ea typeface="Comic Sans MS"/>
              </a:rPr>
              <a:t>But the Catholic Church said Christians were not allowed to do these jobs – so non Christians </a:t>
            </a:r>
            <a:r>
              <a:rPr b="1" lang="en-US" sz="2000" spc="-1" strike="noStrike" u="sng">
                <a:solidFill>
                  <a:srgbClr val="ff0000"/>
                </a:solidFill>
                <a:uFillTx/>
                <a:latin typeface="Comic Sans MS"/>
                <a:ea typeface="Comic Sans MS"/>
              </a:rPr>
              <a:t>HAD</a:t>
            </a:r>
            <a:r>
              <a:rPr b="1" lang="en-US" sz="2000" spc="-1" strike="noStrike">
                <a:solidFill>
                  <a:srgbClr val="ff0000"/>
                </a:solidFill>
                <a:latin typeface="Comic Sans MS"/>
                <a:ea typeface="Comic Sans MS"/>
              </a:rPr>
              <a:t> to do them</a:t>
            </a:r>
            <a:r>
              <a:rPr b="1" lang="en-US" sz="2400" spc="-1" strike="noStrike">
                <a:solidFill>
                  <a:srgbClr val="ff0000"/>
                </a:solidFill>
                <a:latin typeface="Comic Sans MS"/>
                <a:ea typeface="Comic Sans MS"/>
              </a:rPr>
              <a:t>.</a:t>
            </a:r>
            <a:endParaRPr b="0" lang="en-NZ" sz="2400" spc="-1" strike="noStrike">
              <a:latin typeface="Arial"/>
            </a:endParaRPr>
          </a:p>
        </p:txBody>
      </p:sp>
    </p:spTree>
  </p:cSld>
  <mc:AlternateContent>
    <mc:Choice Requires="p14">
      <p:transition spd="slow" p14:dur="2000"/>
    </mc:Choice>
    <mc:Fallback>
      <p:transition spd="slow"/>
    </mc:Fallback>
  </mc:AlternateContent>
  <p:timing>
    <p:tnLst>
      <p:par>
        <p:cTn id="60" dur="indefinite" restart="never" nodeType="tmRoot">
          <p:childTnLst>
            <p:seq>
              <p:cTn id="61" dur="indefinite" nodeType="mainSeq">
                <p:childTnLst>
                  <p:par>
                    <p:cTn id="62" fill="hold">
                      <p:stCondLst>
                        <p:cond delay="0"/>
                      </p:stCondLst>
                      <p:childTnLst>
                        <p:par>
                          <p:cTn id="63" fill="hold">
                            <p:stCondLst>
                              <p:cond delay="0"/>
                            </p:stCondLst>
                            <p:childTnLst>
                              <p:par>
                                <p:cTn id="64" nodeType="withEffect" fill="hold" presetClass="entr" presetID="2" presetSubtype="4">
                                  <p:stCondLst>
                                    <p:cond delay="2000"/>
                                  </p:stCondLst>
                                  <p:childTnLst>
                                    <p:set>
                                      <p:cBhvr>
                                        <p:cTn id="65" dur="1" fill="hold">
                                          <p:stCondLst>
                                            <p:cond delay="0"/>
                                          </p:stCondLst>
                                        </p:cTn>
                                        <p:tgtEl>
                                          <p:spTgt spid="186">
                                            <p:txEl>
                                              <p:pRg st="0" end="0"/>
                                            </p:txEl>
                                          </p:spTgt>
                                        </p:tgtEl>
                                        <p:attrNameLst>
                                          <p:attrName>style.visibility</p:attrName>
                                        </p:attrNameLst>
                                      </p:cBhvr>
                                      <p:to>
                                        <p:strVal val="visible"/>
                                      </p:to>
                                    </p:set>
                                    <p:anim calcmode="lin" valueType="num">
                                      <p:cBhvr additive="repl">
                                        <p:cTn id="66" dur="500"/>
                                        <p:tgtEl>
                                          <p:spTgt spid="186">
                                            <p:txEl>
                                              <p:pRg st="0" end="0"/>
                                            </p:txEl>
                                          </p:spTgt>
                                        </p:tgtEl>
                                        <p:attrNameLst>
                                          <p:attrName>ppt_y</p:attrName>
                                        </p:attrNameLst>
                                      </p:cBhvr>
                                      <p:tavLst>
                                        <p:tav tm="0">
                                          <p:val>
                                            <p:strVal val="#ppt_y+1"/>
                                          </p:val>
                                        </p:tav>
                                        <p:tav tm="100000">
                                          <p:val>
                                            <p:strVal val="#ppt_y"/>
                                          </p:val>
                                        </p:tav>
                                      </p:tavLst>
                                    </p:anim>
                                  </p:childTnLst>
                                </p:cTn>
                              </p:par>
                              <p:par>
                                <p:cTn id="67" nodeType="withEffect" fill="hold" presetClass="entr" presetID="2" presetSubtype="4">
                                  <p:stCondLst>
                                    <p:cond delay="2000"/>
                                  </p:stCondLst>
                                  <p:childTnLst>
                                    <p:set>
                                      <p:cBhvr>
                                        <p:cTn id="68" dur="1" fill="hold">
                                          <p:stCondLst>
                                            <p:cond delay="0"/>
                                          </p:stCondLst>
                                        </p:cTn>
                                        <p:tgtEl>
                                          <p:spTgt spid="186">
                                            <p:txEl>
                                              <p:pRg st="1" end="1"/>
                                            </p:txEl>
                                          </p:spTgt>
                                        </p:tgtEl>
                                        <p:attrNameLst>
                                          <p:attrName>style.visibility</p:attrName>
                                        </p:attrNameLst>
                                      </p:cBhvr>
                                      <p:to>
                                        <p:strVal val="visible"/>
                                      </p:to>
                                    </p:set>
                                    <p:anim calcmode="lin" valueType="num">
                                      <p:cBhvr additive="repl">
                                        <p:cTn id="69" dur="500"/>
                                        <p:tgtEl>
                                          <p:spTgt spid="186">
                                            <p:txEl>
                                              <p:pRg st="1" end="1"/>
                                            </p:txEl>
                                          </p:spTgt>
                                        </p:tgtEl>
                                        <p:attrNameLst>
                                          <p:attrName>ppt_y</p:attrName>
                                        </p:attrNameLst>
                                      </p:cBhvr>
                                      <p:tavLst>
                                        <p:tav tm="0">
                                          <p:val>
                                            <p:strVal val="#ppt_y+1"/>
                                          </p:val>
                                        </p:tav>
                                        <p:tav tm="100000">
                                          <p:val>
                                            <p:strVal val="#ppt_y"/>
                                          </p:val>
                                        </p:tav>
                                      </p:tavLst>
                                    </p:anim>
                                  </p:childTnLst>
                                </p:cTn>
                              </p:par>
                              <p:par>
                                <p:cTn id="70" nodeType="withEffect" fill="hold" presetClass="entr" presetID="2" presetSubtype="4">
                                  <p:stCondLst>
                                    <p:cond delay="2000"/>
                                  </p:stCondLst>
                                  <p:childTnLst>
                                    <p:set>
                                      <p:cBhvr>
                                        <p:cTn id="71" dur="1" fill="hold">
                                          <p:stCondLst>
                                            <p:cond delay="0"/>
                                          </p:stCondLst>
                                        </p:cTn>
                                        <p:tgtEl>
                                          <p:spTgt spid="186">
                                            <p:txEl>
                                              <p:pRg st="2" end="2"/>
                                            </p:txEl>
                                          </p:spTgt>
                                        </p:tgtEl>
                                        <p:attrNameLst>
                                          <p:attrName>style.visibility</p:attrName>
                                        </p:attrNameLst>
                                      </p:cBhvr>
                                      <p:to>
                                        <p:strVal val="visible"/>
                                      </p:to>
                                    </p:set>
                                    <p:anim calcmode="lin" valueType="num">
                                      <p:cBhvr additive="repl">
                                        <p:cTn id="72" dur="500"/>
                                        <p:tgtEl>
                                          <p:spTgt spid="186">
                                            <p:txEl>
                                              <p:pRg st="2" end="2"/>
                                            </p:txEl>
                                          </p:spTgt>
                                        </p:tgtEl>
                                        <p:attrNameLst>
                                          <p:attrName>ppt_y</p:attrName>
                                        </p:attrNameLst>
                                      </p:cBhvr>
                                      <p:tavLst>
                                        <p:tav tm="0">
                                          <p:val>
                                            <p:strVal val="#ppt_y+1"/>
                                          </p:val>
                                        </p:tav>
                                        <p:tav tm="100000">
                                          <p:val>
                                            <p:strVal val="#ppt_y"/>
                                          </p:val>
                                        </p:tav>
                                      </p:tavLst>
                                    </p:anim>
                                  </p:childTnLst>
                                </p:cTn>
                              </p:par>
                              <p:par>
                                <p:cTn id="73" nodeType="withEffect" fill="hold" presetClass="entr" presetID="2" presetSubtype="4">
                                  <p:stCondLst>
                                    <p:cond delay="2000"/>
                                  </p:stCondLst>
                                  <p:childTnLst>
                                    <p:set>
                                      <p:cBhvr>
                                        <p:cTn id="74" dur="1" fill="hold">
                                          <p:stCondLst>
                                            <p:cond delay="0"/>
                                          </p:stCondLst>
                                        </p:cTn>
                                        <p:tgtEl>
                                          <p:spTgt spid="186">
                                            <p:txEl>
                                              <p:pRg st="3" end="3"/>
                                            </p:txEl>
                                          </p:spTgt>
                                        </p:tgtEl>
                                        <p:attrNameLst>
                                          <p:attrName>style.visibility</p:attrName>
                                        </p:attrNameLst>
                                      </p:cBhvr>
                                      <p:to>
                                        <p:strVal val="visible"/>
                                      </p:to>
                                    </p:set>
                                    <p:anim calcmode="lin" valueType="num">
                                      <p:cBhvr additive="repl">
                                        <p:cTn id="75" dur="500"/>
                                        <p:tgtEl>
                                          <p:spTgt spid="186">
                                            <p:txEl>
                                              <p:pRg st="3" end="3"/>
                                            </p:txEl>
                                          </p:spTgt>
                                        </p:tgtEl>
                                        <p:attrNameLst>
                                          <p:attrName>ppt_y</p:attrName>
                                        </p:attrNameLst>
                                      </p:cBhvr>
                                      <p:tavLst>
                                        <p:tav tm="0">
                                          <p:val>
                                            <p:strVal val="#ppt_y+1"/>
                                          </p:val>
                                        </p:tav>
                                        <p:tav tm="100000">
                                          <p:val>
                                            <p:strVal val="#ppt_y"/>
                                          </p:val>
                                        </p:tav>
                                      </p:tavLst>
                                    </p:anim>
                                  </p:childTnLst>
                                </p:cTn>
                              </p:par>
                              <p:par>
                                <p:cTn id="76" nodeType="withEffect" fill="hold" presetClass="entr" presetID="2" presetSubtype="4">
                                  <p:stCondLst>
                                    <p:cond delay="2000"/>
                                  </p:stCondLst>
                                  <p:childTnLst>
                                    <p:set>
                                      <p:cBhvr>
                                        <p:cTn id="77" dur="1" fill="hold">
                                          <p:stCondLst>
                                            <p:cond delay="0"/>
                                          </p:stCondLst>
                                        </p:cTn>
                                        <p:tgtEl>
                                          <p:spTgt spid="186">
                                            <p:txEl>
                                              <p:pRg st="4" end="4"/>
                                            </p:txEl>
                                          </p:spTgt>
                                        </p:tgtEl>
                                        <p:attrNameLst>
                                          <p:attrName>style.visibility</p:attrName>
                                        </p:attrNameLst>
                                      </p:cBhvr>
                                      <p:to>
                                        <p:strVal val="visible"/>
                                      </p:to>
                                    </p:set>
                                    <p:anim calcmode="lin" valueType="num">
                                      <p:cBhvr additive="repl">
                                        <p:cTn id="78" dur="500"/>
                                        <p:tgtEl>
                                          <p:spTgt spid="186">
                                            <p:txEl>
                                              <p:pRg st="4" end="4"/>
                                            </p:txEl>
                                          </p:spTgt>
                                        </p:tgtEl>
                                        <p:attrNameLst>
                                          <p:attrName>ppt_y</p:attrName>
                                        </p:attrNameLst>
                                      </p:cBhvr>
                                      <p:tavLst>
                                        <p:tav tm="0">
                                          <p:val>
                                            <p:strVal val="#ppt_y+1"/>
                                          </p:val>
                                        </p:tav>
                                        <p:tav tm="100000">
                                          <p:val>
                                            <p:strVal val="#ppt_y"/>
                                          </p:val>
                                        </p:tav>
                                      </p:tavLst>
                                    </p:anim>
                                  </p:childTnLst>
                                </p:cTn>
                              </p:par>
                              <p:par>
                                <p:cTn id="79" nodeType="withEffect" fill="hold" presetClass="entr" presetID="2" presetSubtype="4">
                                  <p:stCondLst>
                                    <p:cond delay="2000"/>
                                  </p:stCondLst>
                                  <p:childTnLst>
                                    <p:set>
                                      <p:cBhvr>
                                        <p:cTn id="80" dur="1" fill="hold">
                                          <p:stCondLst>
                                            <p:cond delay="0"/>
                                          </p:stCondLst>
                                        </p:cTn>
                                        <p:tgtEl>
                                          <p:spTgt spid="186">
                                            <p:txEl>
                                              <p:pRg st="5" end="5"/>
                                            </p:txEl>
                                          </p:spTgt>
                                        </p:tgtEl>
                                        <p:attrNameLst>
                                          <p:attrName>style.visibility</p:attrName>
                                        </p:attrNameLst>
                                      </p:cBhvr>
                                      <p:to>
                                        <p:strVal val="visible"/>
                                      </p:to>
                                    </p:set>
                                    <p:anim calcmode="lin" valueType="num">
                                      <p:cBhvr additive="repl">
                                        <p:cTn id="81" dur="500"/>
                                        <p:tgtEl>
                                          <p:spTgt spid="18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nodeType="clickEffect" fill="hold" presetClass="entr" presetID="10">
                                  <p:stCondLst>
                                    <p:cond delay="0"/>
                                  </p:stCondLst>
                                  <p:childTnLst>
                                    <p:set>
                                      <p:cBhvr>
                                        <p:cTn id="85" dur="1" fill="hold">
                                          <p:stCondLst>
                                            <p:cond delay="0"/>
                                          </p:stCondLst>
                                        </p:cTn>
                                        <p:tgtEl>
                                          <p:spTgt spid="187"/>
                                        </p:tgtEl>
                                        <p:attrNameLst>
                                          <p:attrName>style.visibility</p:attrName>
                                        </p:attrNameLst>
                                      </p:cBhvr>
                                      <p:to>
                                        <p:strVal val="visible"/>
                                      </p:to>
                                    </p:set>
                                    <p:animEffect filter="fade" transition="in">
                                      <p:cBhvr additive="repl">
                                        <p:cTn id="86" dur="2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Google Shape;124;p17"/>
          <p:cNvSpPr txBox="1"/>
          <p:nvPr/>
        </p:nvSpPr>
        <p:spPr>
          <a:xfrm>
            <a:off x="457200" y="274680"/>
            <a:ext cx="8229240" cy="1142640"/>
          </a:xfrm>
          <a:prstGeom prst="rect">
            <a:avLst/>
          </a:prstGeom>
          <a:noFill/>
          <a:ln w="0">
            <a:noFill/>
          </a:ln>
        </p:spPr>
        <p:txBody>
          <a:bodyPr anchor="ctr">
            <a:normAutofit/>
          </a:bodyPr>
          <a:p>
            <a:pPr algn="ctr">
              <a:lnSpc>
                <a:spcPct val="100000"/>
              </a:lnSpc>
              <a:tabLst>
                <a:tab algn="l" pos="0"/>
              </a:tabLst>
            </a:pPr>
            <a:r>
              <a:rPr b="0" lang="en-US" sz="4000" spc="-1" strike="noStrike" u="sng">
                <a:solidFill>
                  <a:srgbClr val="000000"/>
                </a:solidFill>
                <a:uFillTx/>
                <a:latin typeface="Calibri"/>
                <a:ea typeface="Calibri"/>
              </a:rPr>
              <a:t>HOW COULD THE CHURCH GET AWAY WITH KILLING PEOPLE?</a:t>
            </a:r>
            <a:endParaRPr b="0" lang="en-NZ" sz="4000" spc="-1" strike="noStrike">
              <a:solidFill>
                <a:srgbClr val="000000"/>
              </a:solidFill>
              <a:latin typeface="Arial"/>
            </a:endParaRPr>
          </a:p>
        </p:txBody>
      </p:sp>
      <p:sp>
        <p:nvSpPr>
          <p:cNvPr id="189" name="Google Shape;125;p17"/>
          <p:cNvSpPr/>
          <p:nvPr/>
        </p:nvSpPr>
        <p:spPr>
          <a:xfrm>
            <a:off x="214200" y="1719720"/>
            <a:ext cx="8357760" cy="1189440"/>
          </a:xfrm>
          <a:prstGeom prst="rect">
            <a:avLst/>
          </a:prstGeom>
          <a:noFill/>
          <a:ln w="0">
            <a:noFill/>
          </a:ln>
        </p:spPr>
        <p:style>
          <a:lnRef idx="0"/>
          <a:fillRef idx="0"/>
          <a:effectRef idx="0"/>
          <a:fontRef idx="minor"/>
        </p:style>
        <p:txBody>
          <a:bodyPr anchor="ctr">
            <a:spAutoFit/>
          </a:bodyPr>
          <a:p>
            <a:pPr>
              <a:lnSpc>
                <a:spcPct val="100000"/>
              </a:lnSpc>
              <a:tabLst>
                <a:tab algn="l" pos="0"/>
              </a:tabLst>
            </a:pPr>
            <a:r>
              <a:rPr b="0" lang="en-US" sz="2400" spc="-1" strike="noStrike">
                <a:solidFill>
                  <a:srgbClr val="000000"/>
                </a:solidFill>
                <a:latin typeface="Comic Sans MS"/>
                <a:ea typeface="Comic Sans MS"/>
              </a:rPr>
              <a:t>Before the Reformation, church and state were united.</a:t>
            </a:r>
            <a:endParaRPr b="0" lang="en-NZ" sz="2400" spc="-1" strike="noStrike">
              <a:latin typeface="Arial"/>
            </a:endParaRPr>
          </a:p>
          <a:p>
            <a:pPr>
              <a:lnSpc>
                <a:spcPct val="100000"/>
              </a:lnSpc>
              <a:tabLst>
                <a:tab algn="l" pos="0"/>
              </a:tabLst>
            </a:pPr>
            <a:r>
              <a:rPr b="0" lang="en-US" sz="2400" spc="-1" strike="noStrike">
                <a:solidFill>
                  <a:srgbClr val="000000"/>
                </a:solidFill>
                <a:latin typeface="Comic Sans MS"/>
                <a:ea typeface="Comic Sans MS"/>
              </a:rPr>
              <a:t>It was hard to tell the difference between the two.</a:t>
            </a:r>
            <a:endParaRPr b="0" lang="en-NZ" sz="2400" spc="-1" strike="noStrike">
              <a:latin typeface="Arial"/>
            </a:endParaRPr>
          </a:p>
          <a:p>
            <a:pPr>
              <a:lnSpc>
                <a:spcPct val="100000"/>
              </a:lnSpc>
              <a:tabLst>
                <a:tab algn="l" pos="0"/>
              </a:tabLst>
            </a:pPr>
            <a:endParaRPr b="0" lang="en-NZ" sz="2400" spc="-1" strike="noStrike">
              <a:latin typeface="Arial"/>
            </a:endParaRPr>
          </a:p>
        </p:txBody>
      </p:sp>
      <p:pic>
        <p:nvPicPr>
          <p:cNvPr id="190" name="Google Shape;126;p17" descr="http://roolily.files.wordpress.com/2007/10/coronation.jpg"/>
          <p:cNvPicPr/>
          <p:nvPr/>
        </p:nvPicPr>
        <p:blipFill>
          <a:blip r:embed="rId1"/>
          <a:stretch/>
        </p:blipFill>
        <p:spPr>
          <a:xfrm>
            <a:off x="3071880" y="2571840"/>
            <a:ext cx="2787120" cy="3285720"/>
          </a:xfrm>
          <a:prstGeom prst="rect">
            <a:avLst/>
          </a:prstGeom>
          <a:ln w="0">
            <a:noFill/>
          </a:ln>
        </p:spPr>
      </p:pic>
      <p:sp>
        <p:nvSpPr>
          <p:cNvPr id="191" name="Google Shape;127;p17"/>
          <p:cNvSpPr/>
          <p:nvPr/>
        </p:nvSpPr>
        <p:spPr>
          <a:xfrm>
            <a:off x="0" y="5929200"/>
            <a:ext cx="9143640" cy="457560"/>
          </a:xfrm>
          <a:prstGeom prst="rect">
            <a:avLst/>
          </a:prstGeom>
          <a:solidFill>
            <a:srgbClr val="ffff00"/>
          </a:solidFill>
          <a:ln w="0">
            <a:noFill/>
          </a:ln>
        </p:spPr>
        <p:style>
          <a:lnRef idx="0"/>
          <a:fillRef idx="0"/>
          <a:effectRef idx="0"/>
          <a:fontRef idx="minor"/>
        </p:style>
        <p:txBody>
          <a:bodyPr>
            <a:spAutoFit/>
          </a:bodyPr>
          <a:p>
            <a:pPr>
              <a:lnSpc>
                <a:spcPct val="100000"/>
              </a:lnSpc>
              <a:tabLst>
                <a:tab algn="l" pos="0"/>
              </a:tabLst>
            </a:pPr>
            <a:r>
              <a:rPr b="0" lang="en-US" sz="2400" spc="-1" strike="noStrike">
                <a:solidFill>
                  <a:srgbClr val="000000"/>
                </a:solidFill>
                <a:latin typeface="Comic Sans MS"/>
                <a:ea typeface="Comic Sans MS"/>
              </a:rPr>
              <a:t>So rebelling against the church was rebelling against the king.</a:t>
            </a:r>
            <a:endParaRPr b="0" lang="en-NZ" sz="2400" spc="-1" strike="noStrike">
              <a:latin typeface="Arial"/>
            </a:endParaRPr>
          </a:p>
        </p:txBody>
      </p:sp>
      <p:sp>
        <p:nvSpPr>
          <p:cNvPr id="192" name="Google Shape;128;p17"/>
          <p:cNvSpPr/>
          <p:nvPr/>
        </p:nvSpPr>
        <p:spPr>
          <a:xfrm>
            <a:off x="285840" y="3000240"/>
            <a:ext cx="2428560" cy="1920600"/>
          </a:xfrm>
          <a:prstGeom prst="rect">
            <a:avLst/>
          </a:prstGeom>
          <a:noFill/>
          <a:ln w="0">
            <a:noFill/>
          </a:ln>
        </p:spPr>
        <p:style>
          <a:lnRef idx="0"/>
          <a:fillRef idx="0"/>
          <a:effectRef idx="0"/>
          <a:fontRef idx="minor"/>
        </p:style>
        <p:txBody>
          <a:bodyPr>
            <a:spAutoFit/>
          </a:bodyPr>
          <a:p>
            <a:pPr>
              <a:lnSpc>
                <a:spcPct val="100000"/>
              </a:lnSpc>
              <a:tabLst>
                <a:tab algn="l" pos="0"/>
              </a:tabLst>
            </a:pPr>
            <a:r>
              <a:rPr b="0" lang="en-US" sz="2400" spc="-1" strike="noStrike">
                <a:solidFill>
                  <a:srgbClr val="000000"/>
                </a:solidFill>
                <a:latin typeface="Comic Sans MS"/>
                <a:ea typeface="Comic Sans MS"/>
              </a:rPr>
              <a:t>Catholic bishops installed emperors and kings. </a:t>
            </a:r>
            <a:endParaRPr b="0" lang="en-NZ" sz="2400" spc="-1" strike="noStrike">
              <a:latin typeface="Arial"/>
            </a:endParaRPr>
          </a:p>
        </p:txBody>
      </p:sp>
      <p:sp>
        <p:nvSpPr>
          <p:cNvPr id="193" name="Google Shape;129;p17"/>
          <p:cNvSpPr/>
          <p:nvPr/>
        </p:nvSpPr>
        <p:spPr>
          <a:xfrm>
            <a:off x="6215040" y="3000240"/>
            <a:ext cx="2642760" cy="2286360"/>
          </a:xfrm>
          <a:prstGeom prst="rect">
            <a:avLst/>
          </a:prstGeom>
          <a:noFill/>
          <a:ln w="0">
            <a:noFill/>
          </a:ln>
        </p:spPr>
        <p:style>
          <a:lnRef idx="0"/>
          <a:fillRef idx="0"/>
          <a:effectRef idx="0"/>
          <a:fontRef idx="minor"/>
        </p:style>
        <p:txBody>
          <a:bodyPr>
            <a:spAutoFit/>
          </a:bodyPr>
          <a:p>
            <a:pPr>
              <a:lnSpc>
                <a:spcPct val="100000"/>
              </a:lnSpc>
              <a:tabLst>
                <a:tab algn="l" pos="0"/>
              </a:tabLst>
            </a:pPr>
            <a:r>
              <a:rPr b="0" lang="en-US" sz="2400" spc="-1" strike="noStrike">
                <a:solidFill>
                  <a:srgbClr val="000000"/>
                </a:solidFill>
                <a:latin typeface="Comic Sans MS"/>
                <a:ea typeface="Comic Sans MS"/>
              </a:rPr>
              <a:t>The same emperors and kings then protected the church and its ministers. </a:t>
            </a:r>
            <a:endParaRPr b="0" lang="en-NZ" sz="2400" spc="-1" strike="noStrike">
              <a:latin typeface="Arial"/>
            </a:endParaRPr>
          </a:p>
        </p:txBody>
      </p:sp>
    </p:spTree>
  </p:cSld>
  <mc:AlternateContent>
    <mc:Choice Requires="p14">
      <p:transition spd="slow" p14:dur="2000"/>
    </mc:Choice>
    <mc:Fallback>
      <p:transition spd="slow"/>
    </mc:Fallback>
  </mc:AlternateContent>
  <p:timing>
    <p:tnLst>
      <p:par>
        <p:cTn id="87" dur="indefinite" restart="never" nodeType="tmRoot">
          <p:childTnLst>
            <p:seq>
              <p:cTn id="88" dur="indefinite" nodeType="mainSeq">
                <p:childTnLst>
                  <p:par>
                    <p:cTn id="89" fill="hold">
                      <p:stCondLst>
                        <p:cond delay="indefinite"/>
                      </p:stCondLst>
                      <p:childTnLst>
                        <p:par>
                          <p:cTn id="90" fill="hold">
                            <p:stCondLst>
                              <p:cond delay="0"/>
                            </p:stCondLst>
                            <p:childTnLst>
                              <p:par>
                                <p:cTn id="91" nodeType="clickEffect" fill="hold" presetClass="entr" presetID="10">
                                  <p:stCondLst>
                                    <p:cond delay="0"/>
                                  </p:stCondLst>
                                  <p:childTnLst>
                                    <p:set>
                                      <p:cBhvr>
                                        <p:cTn id="92" dur="1" fill="hold">
                                          <p:stCondLst>
                                            <p:cond delay="0"/>
                                          </p:stCondLst>
                                        </p:cTn>
                                        <p:tgtEl>
                                          <p:spTgt spid="192"/>
                                        </p:tgtEl>
                                        <p:attrNameLst>
                                          <p:attrName>style.visibility</p:attrName>
                                        </p:attrNameLst>
                                      </p:cBhvr>
                                      <p:to>
                                        <p:strVal val="visible"/>
                                      </p:to>
                                    </p:set>
                                    <p:animEffect filter="fade" transition="in">
                                      <p:cBhvr additive="repl">
                                        <p:cTn id="93" dur="500"/>
                                        <p:tgtEl>
                                          <p:spTgt spid="192"/>
                                        </p:tgtEl>
                                      </p:cBhvr>
                                    </p:animEffect>
                                  </p:childTnLst>
                                </p:cTn>
                              </p:par>
                            </p:childTnLst>
                          </p:cTn>
                        </p:par>
                      </p:childTnLst>
                    </p:cTn>
                  </p:par>
                  <p:par>
                    <p:cTn id="94" fill="hold">
                      <p:stCondLst>
                        <p:cond delay="indefinite"/>
                      </p:stCondLst>
                      <p:childTnLst>
                        <p:par>
                          <p:cTn id="95" fill="hold">
                            <p:stCondLst>
                              <p:cond delay="0"/>
                            </p:stCondLst>
                            <p:childTnLst>
                              <p:par>
                                <p:cTn id="96" nodeType="clickEffect" fill="hold" presetClass="entr" presetID="10">
                                  <p:stCondLst>
                                    <p:cond delay="0"/>
                                  </p:stCondLst>
                                  <p:childTnLst>
                                    <p:set>
                                      <p:cBhvr>
                                        <p:cTn id="97" dur="1" fill="hold">
                                          <p:stCondLst>
                                            <p:cond delay="0"/>
                                          </p:stCondLst>
                                        </p:cTn>
                                        <p:tgtEl>
                                          <p:spTgt spid="193"/>
                                        </p:tgtEl>
                                        <p:attrNameLst>
                                          <p:attrName>style.visibility</p:attrName>
                                        </p:attrNameLst>
                                      </p:cBhvr>
                                      <p:to>
                                        <p:strVal val="visible"/>
                                      </p:to>
                                    </p:set>
                                    <p:animEffect filter="fade" transition="in">
                                      <p:cBhvr additive="repl">
                                        <p:cTn id="98" dur="500"/>
                                        <p:tgtEl>
                                          <p:spTgt spid="193"/>
                                        </p:tgtEl>
                                      </p:cBhvr>
                                    </p:animEffect>
                                  </p:childTnLst>
                                </p:cTn>
                              </p:par>
                            </p:childTnLst>
                          </p:cTn>
                        </p:par>
                        <p:par>
                          <p:cTn id="99" fill="hold">
                            <p:stCondLst>
                              <p:cond delay="500"/>
                            </p:stCondLst>
                            <p:childTnLst>
                              <p:par>
                                <p:cTn id="100" nodeType="afterEffect" fill="hold" presetClass="entr" presetID="10">
                                  <p:stCondLst>
                                    <p:cond delay="0"/>
                                  </p:stCondLst>
                                  <p:childTnLst>
                                    <p:set>
                                      <p:cBhvr>
                                        <p:cTn id="101" dur="1" fill="hold">
                                          <p:stCondLst>
                                            <p:cond delay="0"/>
                                          </p:stCondLst>
                                        </p:cTn>
                                        <p:tgtEl>
                                          <p:spTgt spid="191"/>
                                        </p:tgtEl>
                                        <p:attrNameLst>
                                          <p:attrName>style.visibility</p:attrName>
                                        </p:attrNameLst>
                                      </p:cBhvr>
                                      <p:to>
                                        <p:strVal val="visible"/>
                                      </p:to>
                                    </p:set>
                                    <p:animEffect filter="fade" transition="in">
                                      <p:cBhvr additive="repl">
                                        <p:cTn id="102" dur="3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Google Shape;134;p18"/>
          <p:cNvSpPr txBox="1"/>
          <p:nvPr/>
        </p:nvSpPr>
        <p:spPr>
          <a:xfrm>
            <a:off x="428760" y="0"/>
            <a:ext cx="8229240" cy="1142640"/>
          </a:xfrm>
          <a:prstGeom prst="rect">
            <a:avLst/>
          </a:prstGeom>
          <a:noFill/>
          <a:ln w="0">
            <a:noFill/>
          </a:ln>
        </p:spPr>
        <p:txBody>
          <a:bodyPr anchor="ctr">
            <a:noAutofit/>
          </a:bodyPr>
          <a:p>
            <a:pPr algn="ctr">
              <a:lnSpc>
                <a:spcPct val="100000"/>
              </a:lnSpc>
              <a:tabLst>
                <a:tab algn="l" pos="0"/>
              </a:tabLst>
            </a:pPr>
            <a:r>
              <a:rPr b="0" lang="en-US" sz="4400" spc="-1" strike="noStrike" u="sng">
                <a:solidFill>
                  <a:srgbClr val="000000"/>
                </a:solidFill>
                <a:uFillTx/>
                <a:latin typeface="Calibri"/>
                <a:ea typeface="Calibri"/>
              </a:rPr>
              <a:t>What was the Inquisition?</a:t>
            </a:r>
            <a:endParaRPr b="0" lang="en-NZ" sz="4400" spc="-1" strike="noStrike">
              <a:solidFill>
                <a:srgbClr val="000000"/>
              </a:solidFill>
              <a:latin typeface="Arial"/>
            </a:endParaRPr>
          </a:p>
        </p:txBody>
      </p:sp>
      <p:sp>
        <p:nvSpPr>
          <p:cNvPr id="195" name="Google Shape;135;p18"/>
          <p:cNvSpPr/>
          <p:nvPr/>
        </p:nvSpPr>
        <p:spPr>
          <a:xfrm>
            <a:off x="357120" y="1000080"/>
            <a:ext cx="8500680" cy="1189080"/>
          </a:xfrm>
          <a:prstGeom prst="rect">
            <a:avLst/>
          </a:prstGeom>
          <a:noFill/>
          <a:ln w="0">
            <a:noFill/>
          </a:ln>
        </p:spPr>
        <p:style>
          <a:lnRef idx="0"/>
          <a:fillRef idx="0"/>
          <a:effectRef idx="0"/>
          <a:fontRef idx="minor"/>
        </p:style>
        <p:txBody>
          <a:bodyPr>
            <a:spAutoFit/>
          </a:bodyPr>
          <a:p>
            <a:pPr indent="-151920">
              <a:lnSpc>
                <a:spcPct val="100000"/>
              </a:lnSpc>
              <a:buClr>
                <a:srgbClr val="000000"/>
              </a:buClr>
              <a:buFont typeface="Noto Sans Symbols"/>
              <a:buChar char="⮚"/>
            </a:pPr>
            <a:r>
              <a:rPr b="0" lang="en-US" sz="2400" spc="-1" strike="noStrike">
                <a:solidFill>
                  <a:srgbClr val="000000"/>
                </a:solidFill>
                <a:latin typeface="Comic Sans MS"/>
                <a:ea typeface="Comic Sans MS"/>
              </a:rPr>
              <a:t>The Inquisition lasted for 600 years. </a:t>
            </a:r>
            <a:endParaRPr b="0" lang="en-NZ" sz="2400" spc="-1" strike="noStrike">
              <a:latin typeface="Arial"/>
            </a:endParaRPr>
          </a:p>
          <a:p>
            <a:pPr indent="-151920">
              <a:lnSpc>
                <a:spcPct val="100000"/>
              </a:lnSpc>
              <a:buClr>
                <a:srgbClr val="000000"/>
              </a:buClr>
              <a:buFont typeface="Noto Sans Symbols"/>
              <a:buChar char="⮚"/>
            </a:pPr>
            <a:r>
              <a:rPr b="0" lang="en-US" sz="2400" spc="-1" strike="noStrike">
                <a:solidFill>
                  <a:srgbClr val="000000"/>
                </a:solidFill>
                <a:latin typeface="Comic Sans MS"/>
                <a:ea typeface="Comic Sans MS"/>
              </a:rPr>
              <a:t>A very successful marriage of church and state. </a:t>
            </a:r>
            <a:endParaRPr b="0" lang="en-NZ" sz="2400" spc="-1" strike="noStrike">
              <a:latin typeface="Arial"/>
            </a:endParaRPr>
          </a:p>
          <a:p>
            <a:pPr indent="-151920">
              <a:lnSpc>
                <a:spcPct val="100000"/>
              </a:lnSpc>
              <a:buClr>
                <a:srgbClr val="000000"/>
              </a:buClr>
              <a:buFont typeface="Noto Sans Symbols"/>
              <a:buChar char="⮚"/>
            </a:pPr>
            <a:r>
              <a:rPr b="0" lang="en-US" sz="2400" spc="-1" strike="noStrike">
                <a:solidFill>
                  <a:srgbClr val="000000"/>
                </a:solidFill>
                <a:latin typeface="Comic Sans MS"/>
                <a:ea typeface="Comic Sans MS"/>
              </a:rPr>
              <a:t>The church hunted down and prosecuted heretics. </a:t>
            </a:r>
            <a:endParaRPr b="0" lang="en-NZ" sz="2400" spc="-1" strike="noStrike">
              <a:latin typeface="Arial"/>
            </a:endParaRPr>
          </a:p>
        </p:txBody>
      </p:sp>
      <p:pic>
        <p:nvPicPr>
          <p:cNvPr id="196" name="Google Shape;136;p18" descr="http://www.scienceguardian.com/blog/wp-content/uploads/2007/07/inquisition2.JPG"/>
          <p:cNvPicPr/>
          <p:nvPr/>
        </p:nvPicPr>
        <p:blipFill>
          <a:blip r:embed="rId1"/>
          <a:stretch/>
        </p:blipFill>
        <p:spPr>
          <a:xfrm>
            <a:off x="1785960" y="2214720"/>
            <a:ext cx="5285880" cy="3930120"/>
          </a:xfrm>
          <a:prstGeom prst="rect">
            <a:avLst/>
          </a:prstGeom>
          <a:ln w="0">
            <a:noFill/>
          </a:ln>
        </p:spPr>
      </p:pic>
      <p:sp>
        <p:nvSpPr>
          <p:cNvPr id="197" name="Google Shape;137;p18"/>
          <p:cNvSpPr/>
          <p:nvPr/>
        </p:nvSpPr>
        <p:spPr>
          <a:xfrm>
            <a:off x="285840" y="6072120"/>
            <a:ext cx="8500680" cy="457560"/>
          </a:xfrm>
          <a:prstGeom prst="rect">
            <a:avLst/>
          </a:prstGeom>
          <a:noFill/>
          <a:ln w="0">
            <a:noFill/>
          </a:ln>
        </p:spPr>
        <p:style>
          <a:lnRef idx="0"/>
          <a:fillRef idx="0"/>
          <a:effectRef idx="0"/>
          <a:fontRef idx="minor"/>
        </p:style>
        <p:txBody>
          <a:bodyPr>
            <a:spAutoFit/>
          </a:bodyPr>
          <a:p>
            <a:pPr indent="-151920">
              <a:lnSpc>
                <a:spcPct val="100000"/>
              </a:lnSpc>
              <a:buClr>
                <a:srgbClr val="000000"/>
              </a:buClr>
              <a:buFont typeface="Noto Sans Symbols"/>
              <a:buChar char="⮚"/>
            </a:pPr>
            <a:r>
              <a:rPr b="0" lang="en-US" sz="2400" spc="-1" strike="noStrike">
                <a:solidFill>
                  <a:srgbClr val="000000"/>
                </a:solidFill>
                <a:latin typeface="Comic Sans MS"/>
                <a:ea typeface="Comic Sans MS"/>
              </a:rPr>
              <a:t>The state punished them, often by burning at the stake.</a:t>
            </a:r>
            <a:endParaRPr b="0" lang="en-NZ" sz="2400" spc="-1" strike="noStrike">
              <a:latin typeface="Arial"/>
            </a:endParaRPr>
          </a:p>
        </p:txBody>
      </p:sp>
      <p:sp>
        <p:nvSpPr>
          <p:cNvPr id="198" name="Google Shape;138;p18"/>
          <p:cNvSpPr/>
          <p:nvPr/>
        </p:nvSpPr>
        <p:spPr>
          <a:xfrm>
            <a:off x="1571760" y="2143080"/>
            <a:ext cx="6000480" cy="4000320"/>
          </a:xfrm>
          <a:prstGeom prst="rect">
            <a:avLst/>
          </a:prstGeom>
          <a:solidFill>
            <a:schemeClr val="lt1"/>
          </a:solidFill>
          <a:ln w="0">
            <a:noFill/>
          </a:ln>
        </p:spPr>
        <p:style>
          <a:lnRef idx="0"/>
          <a:fillRef idx="0"/>
          <a:effectRef idx="0"/>
          <a:fontRef idx="minor"/>
        </p:style>
      </p:sp>
      <p:pic>
        <p:nvPicPr>
          <p:cNvPr id="199" name="Google Shape;139;p18" descr="http://wwwdelivery.superstock.com/WI/223/1746/PreviewComp/SuperStock_1746-1197.jpg"/>
          <p:cNvPicPr/>
          <p:nvPr/>
        </p:nvPicPr>
        <p:blipFill>
          <a:blip r:embed="rId2"/>
          <a:stretch/>
        </p:blipFill>
        <p:spPr>
          <a:xfrm>
            <a:off x="2928960" y="2214720"/>
            <a:ext cx="2857320" cy="3690720"/>
          </a:xfrm>
          <a:prstGeom prst="rect">
            <a:avLst/>
          </a:prstGeom>
          <a:ln w="0">
            <a:noFill/>
          </a:ln>
        </p:spPr>
      </p:pic>
    </p:spTree>
  </p:cSld>
  <mc:AlternateContent>
    <mc:Choice Requires="p14">
      <p:transition spd="slow" p14:dur="2000"/>
    </mc:Choice>
    <mc:Fallback>
      <p:transition spd="slow"/>
    </mc:Fallback>
  </mc:AlternateContent>
  <p:timing>
    <p:tnLst>
      <p:par>
        <p:cTn id="103" dur="indefinite" restart="never" nodeType="tmRoot">
          <p:childTnLst>
            <p:seq>
              <p:cTn id="104" dur="indefinite" nodeType="mainSeq">
                <p:childTnLst>
                  <p:par>
                    <p:cTn id="105" fill="hold">
                      <p:stCondLst>
                        <p:cond delay="0"/>
                      </p:stCondLst>
                      <p:childTnLst>
                        <p:par>
                          <p:cTn id="106" fill="hold">
                            <p:stCondLst>
                              <p:cond delay="0"/>
                            </p:stCondLst>
                            <p:childTnLst>
                              <p:par>
                                <p:cTn id="107" nodeType="withEffect" fill="hold" presetClass="entr" presetID="2" presetSubtype="2">
                                  <p:stCondLst>
                                    <p:cond delay="2000"/>
                                  </p:stCondLst>
                                  <p:childTnLst>
                                    <p:set>
                                      <p:cBhvr>
                                        <p:cTn id="108" dur="1" fill="hold">
                                          <p:stCondLst>
                                            <p:cond delay="0"/>
                                          </p:stCondLst>
                                        </p:cTn>
                                        <p:tgtEl>
                                          <p:spTgt spid="195">
                                            <p:txEl>
                                              <p:pRg st="0" end="0"/>
                                            </p:txEl>
                                          </p:spTgt>
                                        </p:tgtEl>
                                        <p:attrNameLst>
                                          <p:attrName>style.visibility</p:attrName>
                                        </p:attrNameLst>
                                      </p:cBhvr>
                                      <p:to>
                                        <p:strVal val="visible"/>
                                      </p:to>
                                    </p:set>
                                    <p:anim calcmode="lin" valueType="num">
                                      <p:cBhvr additive="repl">
                                        <p:cTn id="109" dur="2000"/>
                                        <p:tgtEl>
                                          <p:spTgt spid="195">
                                            <p:txEl>
                                              <p:pRg st="0" end="0"/>
                                            </p:txEl>
                                          </p:spTgt>
                                        </p:tgtEl>
                                        <p:attrNameLst>
                                          <p:attrName>ppt_x</p:attrName>
                                        </p:attrNameLst>
                                      </p:cBhvr>
                                      <p:tavLst>
                                        <p:tav tm="0">
                                          <p:val>
                                            <p:strVal val="#ppt_x+1"/>
                                          </p:val>
                                        </p:tav>
                                        <p:tav tm="100000">
                                          <p:val>
                                            <p:strVal val="#ppt_x"/>
                                          </p:val>
                                        </p:tav>
                                      </p:tavLst>
                                    </p:anim>
                                  </p:childTnLst>
                                </p:cTn>
                              </p:par>
                              <p:par>
                                <p:cTn id="110" nodeType="withEffect" fill="hold" presetClass="entr" presetID="2" presetSubtype="2">
                                  <p:stCondLst>
                                    <p:cond delay="2000"/>
                                  </p:stCondLst>
                                  <p:childTnLst>
                                    <p:set>
                                      <p:cBhvr>
                                        <p:cTn id="111" dur="1" fill="hold">
                                          <p:stCondLst>
                                            <p:cond delay="0"/>
                                          </p:stCondLst>
                                        </p:cTn>
                                        <p:tgtEl>
                                          <p:spTgt spid="195">
                                            <p:txEl>
                                              <p:pRg st="1" end="1"/>
                                            </p:txEl>
                                          </p:spTgt>
                                        </p:tgtEl>
                                        <p:attrNameLst>
                                          <p:attrName>style.visibility</p:attrName>
                                        </p:attrNameLst>
                                      </p:cBhvr>
                                      <p:to>
                                        <p:strVal val="visible"/>
                                      </p:to>
                                    </p:set>
                                    <p:anim calcmode="lin" valueType="num">
                                      <p:cBhvr additive="repl">
                                        <p:cTn id="112" dur="2000"/>
                                        <p:tgtEl>
                                          <p:spTgt spid="195">
                                            <p:txEl>
                                              <p:pRg st="1" end="1"/>
                                            </p:txEl>
                                          </p:spTgt>
                                        </p:tgtEl>
                                        <p:attrNameLst>
                                          <p:attrName>ppt_x</p:attrName>
                                        </p:attrNameLst>
                                      </p:cBhvr>
                                      <p:tavLst>
                                        <p:tav tm="0">
                                          <p:val>
                                            <p:strVal val="#ppt_x+1"/>
                                          </p:val>
                                        </p:tav>
                                        <p:tav tm="100000">
                                          <p:val>
                                            <p:strVal val="#ppt_x"/>
                                          </p:val>
                                        </p:tav>
                                      </p:tavLst>
                                    </p:anim>
                                  </p:childTnLst>
                                </p:cTn>
                              </p:par>
                              <p:par>
                                <p:cTn id="113" nodeType="withEffect" fill="hold" presetClass="entr" presetID="2" presetSubtype="2">
                                  <p:stCondLst>
                                    <p:cond delay="2000"/>
                                  </p:stCondLst>
                                  <p:childTnLst>
                                    <p:set>
                                      <p:cBhvr>
                                        <p:cTn id="114" dur="1" fill="hold">
                                          <p:stCondLst>
                                            <p:cond delay="0"/>
                                          </p:stCondLst>
                                        </p:cTn>
                                        <p:tgtEl>
                                          <p:spTgt spid="195">
                                            <p:txEl>
                                              <p:pRg st="2" end="2"/>
                                            </p:txEl>
                                          </p:spTgt>
                                        </p:tgtEl>
                                        <p:attrNameLst>
                                          <p:attrName>style.visibility</p:attrName>
                                        </p:attrNameLst>
                                      </p:cBhvr>
                                      <p:to>
                                        <p:strVal val="visible"/>
                                      </p:to>
                                    </p:set>
                                    <p:anim calcmode="lin" valueType="num">
                                      <p:cBhvr additive="repl">
                                        <p:cTn id="115" dur="2000"/>
                                        <p:tgtEl>
                                          <p:spTgt spid="19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16" fill="hold">
                      <p:stCondLst>
                        <p:cond delay="indefinite"/>
                      </p:stCondLst>
                      <p:childTnLst>
                        <p:par>
                          <p:cTn id="117" fill="hold">
                            <p:stCondLst>
                              <p:cond delay="0"/>
                            </p:stCondLst>
                            <p:childTnLst>
                              <p:par>
                                <p:cTn id="118" nodeType="clickEffect" fill="hold" presetClass="entr" presetID="10">
                                  <p:stCondLst>
                                    <p:cond delay="0"/>
                                  </p:stCondLst>
                                  <p:childTnLst>
                                    <p:set>
                                      <p:cBhvr>
                                        <p:cTn id="119" dur="1" fill="hold">
                                          <p:stCondLst>
                                            <p:cond delay="0"/>
                                          </p:stCondLst>
                                        </p:cTn>
                                        <p:tgtEl>
                                          <p:spTgt spid="198"/>
                                        </p:tgtEl>
                                        <p:attrNameLst>
                                          <p:attrName>style.visibility</p:attrName>
                                        </p:attrNameLst>
                                      </p:cBhvr>
                                      <p:to>
                                        <p:strVal val="visible"/>
                                      </p:to>
                                    </p:set>
                                    <p:animEffect filter="fade" transition="in">
                                      <p:cBhvr additive="repl">
                                        <p:cTn id="120" dur="500"/>
                                        <p:tgtEl>
                                          <p:spTgt spid="198"/>
                                        </p:tgtEl>
                                      </p:cBhvr>
                                    </p:animEffect>
                                  </p:childTnLst>
                                </p:cTn>
                              </p:par>
                              <p:par>
                                <p:cTn id="121" nodeType="withEffect" fill="hold" presetClass="entr" presetID="10">
                                  <p:stCondLst>
                                    <p:cond delay="0"/>
                                  </p:stCondLst>
                                  <p:childTnLst>
                                    <p:set>
                                      <p:cBhvr>
                                        <p:cTn id="122" dur="1" fill="hold">
                                          <p:stCondLst>
                                            <p:cond delay="0"/>
                                          </p:stCondLst>
                                        </p:cTn>
                                        <p:tgtEl>
                                          <p:spTgt spid="199"/>
                                        </p:tgtEl>
                                        <p:attrNameLst>
                                          <p:attrName>style.visibility</p:attrName>
                                        </p:attrNameLst>
                                      </p:cBhvr>
                                      <p:to>
                                        <p:strVal val="visible"/>
                                      </p:to>
                                    </p:set>
                                    <p:animEffect filter="fade" transition="in">
                                      <p:cBhvr additive="repl">
                                        <p:cTn id="123" dur="500"/>
                                        <p:tgtEl>
                                          <p:spTgt spid="199"/>
                                        </p:tgtEl>
                                      </p:cBhvr>
                                    </p:animEffect>
                                  </p:childTnLst>
                                </p:cTn>
                              </p:par>
                            </p:childTnLst>
                          </p:cTn>
                        </p:par>
                        <p:par>
                          <p:cTn id="124" fill="hold">
                            <p:stCondLst>
                              <p:cond delay="500"/>
                            </p:stCondLst>
                            <p:childTnLst>
                              <p:par>
                                <p:cTn id="125" nodeType="afterEffect" fill="hold" presetClass="entr" presetID="2" presetSubtype="4">
                                  <p:stCondLst>
                                    <p:cond delay="0"/>
                                  </p:stCondLst>
                                  <p:childTnLst>
                                    <p:set>
                                      <p:cBhvr>
                                        <p:cTn id="126" dur="1" fill="hold">
                                          <p:stCondLst>
                                            <p:cond delay="0"/>
                                          </p:stCondLst>
                                        </p:cTn>
                                        <p:tgtEl>
                                          <p:spTgt spid="197"/>
                                        </p:tgtEl>
                                        <p:attrNameLst>
                                          <p:attrName>style.visibility</p:attrName>
                                        </p:attrNameLst>
                                      </p:cBhvr>
                                      <p:to>
                                        <p:strVal val="visible"/>
                                      </p:to>
                                    </p:set>
                                    <p:anim calcmode="lin" valueType="num">
                                      <p:cBhvr additive="repl">
                                        <p:cTn id="127" dur="500"/>
                                        <p:tgtEl>
                                          <p:spTgt spid="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0" name="Google Shape;144;p19" descr="http://luciferknight.files.wordpress.com/2008/03/spanish_inquisition.jpg"/>
          <p:cNvPicPr/>
          <p:nvPr/>
        </p:nvPicPr>
        <p:blipFill>
          <a:blip r:embed="rId1"/>
          <a:stretch/>
        </p:blipFill>
        <p:spPr>
          <a:xfrm>
            <a:off x="0" y="0"/>
            <a:ext cx="9143640" cy="68576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Google Shape;149;p20"/>
          <p:cNvSpPr txBox="1"/>
          <p:nvPr/>
        </p:nvSpPr>
        <p:spPr>
          <a:xfrm>
            <a:off x="457200" y="274680"/>
            <a:ext cx="8229240" cy="1142640"/>
          </a:xfrm>
          <a:prstGeom prst="rect">
            <a:avLst/>
          </a:prstGeom>
          <a:noFill/>
          <a:ln w="0">
            <a:noFill/>
          </a:ln>
        </p:spPr>
        <p:txBody>
          <a:bodyPr anchor="ctr">
            <a:noAutofit/>
          </a:bodyPr>
          <a:p>
            <a:pPr algn="ctr">
              <a:lnSpc>
                <a:spcPct val="100000"/>
              </a:lnSpc>
              <a:tabLst>
                <a:tab algn="l" pos="0"/>
              </a:tabLst>
            </a:pPr>
            <a:r>
              <a:rPr b="0" lang="en-US" sz="4000" spc="-1" strike="noStrike" u="sng">
                <a:solidFill>
                  <a:srgbClr val="000000"/>
                </a:solidFill>
                <a:uFillTx/>
                <a:latin typeface="Calibri"/>
                <a:ea typeface="Calibri"/>
              </a:rPr>
              <a:t>THE SPANISH INQUISITION</a:t>
            </a:r>
            <a:endParaRPr b="0" lang="en-NZ" sz="4000" spc="-1" strike="noStrike">
              <a:solidFill>
                <a:srgbClr val="000000"/>
              </a:solidFill>
              <a:latin typeface="Arial"/>
            </a:endParaRPr>
          </a:p>
        </p:txBody>
      </p:sp>
      <p:pic>
        <p:nvPicPr>
          <p:cNvPr id="202" name="Google Shape;150;p20" descr="http://img221.imageshack.us/img221/7391/inquisitor0261sw9.jpg"/>
          <p:cNvPicPr/>
          <p:nvPr/>
        </p:nvPicPr>
        <p:blipFill>
          <a:blip r:embed="rId1"/>
          <a:stretch/>
        </p:blipFill>
        <p:spPr>
          <a:xfrm>
            <a:off x="0" y="1590840"/>
            <a:ext cx="3333240" cy="5266800"/>
          </a:xfrm>
          <a:prstGeom prst="rect">
            <a:avLst/>
          </a:prstGeom>
          <a:ln w="0">
            <a:noFill/>
          </a:ln>
        </p:spPr>
      </p:pic>
      <p:sp>
        <p:nvSpPr>
          <p:cNvPr id="203" name="Google Shape;151;p20"/>
          <p:cNvSpPr/>
          <p:nvPr/>
        </p:nvSpPr>
        <p:spPr>
          <a:xfrm>
            <a:off x="0" y="1357200"/>
            <a:ext cx="3499920" cy="642600"/>
          </a:xfrm>
          <a:prstGeom prst="rect">
            <a:avLst/>
          </a:prstGeom>
          <a:solidFill>
            <a:schemeClr val="lt1"/>
          </a:solidFill>
          <a:ln w="25400">
            <a:solidFill>
              <a:srgbClr val="ffffff"/>
            </a:solidFill>
            <a:miter/>
          </a:ln>
        </p:spPr>
        <p:style>
          <a:lnRef idx="0"/>
          <a:fillRef idx="0"/>
          <a:effectRef idx="0"/>
          <a:fontRef idx="minor"/>
        </p:style>
      </p:sp>
      <p:sp>
        <p:nvSpPr>
          <p:cNvPr id="204" name="Google Shape;152;p20"/>
          <p:cNvSpPr/>
          <p:nvPr/>
        </p:nvSpPr>
        <p:spPr>
          <a:xfrm>
            <a:off x="285840" y="1336320"/>
            <a:ext cx="8643600" cy="1097640"/>
          </a:xfrm>
          <a:prstGeom prst="rect">
            <a:avLst/>
          </a:prstGeom>
          <a:noFill/>
          <a:ln w="0">
            <a:noFill/>
          </a:ln>
        </p:spPr>
        <p:style>
          <a:lnRef idx="0"/>
          <a:fillRef idx="0"/>
          <a:effectRef idx="0"/>
          <a:fontRef idx="minor"/>
        </p:style>
        <p:txBody>
          <a:bodyPr anchor="ctr">
            <a:spAutoFit/>
          </a:bodyPr>
          <a:p>
            <a:pPr>
              <a:lnSpc>
                <a:spcPct val="100000"/>
              </a:lnSpc>
              <a:tabLst>
                <a:tab algn="l" pos="0"/>
              </a:tabLst>
            </a:pPr>
            <a:r>
              <a:rPr b="0" lang="en-US" sz="2200" spc="-1" strike="noStrike">
                <a:solidFill>
                  <a:srgbClr val="000000"/>
                </a:solidFill>
                <a:latin typeface="Comic Sans MS"/>
                <a:ea typeface="Comic Sans MS"/>
              </a:rPr>
              <a:t>200,000 Jews lived in Spain.  The king and Queen, Ferdinand and Isabella thought the Jews were a danger &amp; began a campaign against them.    </a:t>
            </a:r>
            <a:endParaRPr b="0" lang="en-NZ" sz="2200" spc="-1" strike="noStrike">
              <a:latin typeface="Arial"/>
            </a:endParaRPr>
          </a:p>
        </p:txBody>
      </p:sp>
      <p:sp>
        <p:nvSpPr>
          <p:cNvPr id="205" name="Google Shape;153;p20"/>
          <p:cNvSpPr/>
          <p:nvPr/>
        </p:nvSpPr>
        <p:spPr>
          <a:xfrm>
            <a:off x="2891160" y="2207520"/>
            <a:ext cx="5928840" cy="2652480"/>
          </a:xfrm>
          <a:prstGeom prst="rect">
            <a:avLst/>
          </a:prstGeom>
          <a:noFill/>
          <a:ln w="0">
            <a:noFill/>
          </a:ln>
        </p:spPr>
        <p:style>
          <a:lnRef idx="0"/>
          <a:fillRef idx="0"/>
          <a:effectRef idx="0"/>
          <a:fontRef idx="minor"/>
        </p:style>
        <p:txBody>
          <a:bodyPr anchor="ctr">
            <a:spAutoFit/>
          </a:bodyPr>
          <a:p>
            <a:pPr>
              <a:lnSpc>
                <a:spcPct val="100000"/>
              </a:lnSpc>
              <a:tabLst>
                <a:tab algn="l" pos="0"/>
              </a:tabLst>
            </a:pPr>
            <a:r>
              <a:rPr b="0" lang="en-US" sz="2400" spc="-1" strike="noStrike" u="sng">
                <a:solidFill>
                  <a:srgbClr val="ff0000"/>
                </a:solidFill>
                <a:uFillTx/>
                <a:latin typeface="Comic Sans MS"/>
                <a:ea typeface="Comic Sans MS"/>
              </a:rPr>
              <a:t>The Spanish Inquisition</a:t>
            </a:r>
            <a:endParaRPr b="0" lang="en-NZ" sz="2400" spc="-1" strike="noStrike">
              <a:latin typeface="Arial"/>
            </a:endParaRPr>
          </a:p>
          <a:p>
            <a:pPr lvl="1" marL="457200" indent="-151920">
              <a:lnSpc>
                <a:spcPct val="100000"/>
              </a:lnSpc>
              <a:buClr>
                <a:srgbClr val="000000"/>
              </a:buClr>
              <a:buFont typeface="Noto Sans Symbols"/>
              <a:buChar char="⮚"/>
              <a:tabLst>
                <a:tab algn="l" pos="0"/>
              </a:tabLst>
            </a:pP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begun in 1478</a:t>
            </a:r>
            <a:endParaRPr b="0" lang="en-NZ" sz="2400" spc="-1" strike="noStrike">
              <a:latin typeface="Arial"/>
            </a:endParaRPr>
          </a:p>
          <a:p>
            <a:pPr lvl="1" marL="457200" indent="-151920">
              <a:lnSpc>
                <a:spcPct val="100000"/>
              </a:lnSpc>
              <a:buClr>
                <a:srgbClr val="000000"/>
              </a:buClr>
              <a:buFont typeface="Noto Sans Symbols"/>
              <a:buChar char="⮚"/>
              <a:tabLst>
                <a:tab algn="l" pos="0"/>
              </a:tabLst>
            </a:pPr>
            <a:r>
              <a:rPr b="0" lang="en-US" sz="2400" spc="-1" strike="noStrike">
                <a:solidFill>
                  <a:srgbClr val="000000"/>
                </a:solidFill>
                <a:latin typeface="Arial"/>
                <a:ea typeface="Arial"/>
              </a:rPr>
              <a:t> </a:t>
            </a:r>
            <a:r>
              <a:rPr b="0" lang="en-US" sz="2400" spc="-1" strike="noStrike">
                <a:solidFill>
                  <a:srgbClr val="000000"/>
                </a:solidFill>
                <a:latin typeface="Comic Sans MS"/>
                <a:ea typeface="Comic Sans MS"/>
              </a:rPr>
              <a:t>continued for 354 years!</a:t>
            </a:r>
            <a:endParaRPr b="0" lang="en-NZ" sz="2400" spc="-1" strike="noStrike">
              <a:latin typeface="Arial"/>
            </a:endParaRPr>
          </a:p>
          <a:p>
            <a:pPr lvl="1" marL="457200" indent="-151920">
              <a:lnSpc>
                <a:spcPct val="100000"/>
              </a:lnSpc>
              <a:buClr>
                <a:srgbClr val="000000"/>
              </a:buClr>
              <a:buFont typeface="Noto Sans Symbols"/>
              <a:buChar char="⮚"/>
              <a:tabLst>
                <a:tab algn="l" pos="0"/>
              </a:tabLst>
            </a:pPr>
            <a:r>
              <a:rPr b="0" lang="en-US" sz="2400" spc="-1" strike="noStrike">
                <a:solidFill>
                  <a:srgbClr val="000000"/>
                </a:solidFill>
                <a:latin typeface="Comic Sans MS"/>
                <a:ea typeface="Comic Sans MS"/>
              </a:rPr>
              <a:t> </a:t>
            </a:r>
            <a:r>
              <a:rPr b="0" lang="en-US" sz="2400" spc="-1" strike="noStrike">
                <a:solidFill>
                  <a:srgbClr val="000000"/>
                </a:solidFill>
                <a:latin typeface="Comic Sans MS"/>
                <a:ea typeface="Comic Sans MS"/>
              </a:rPr>
              <a:t>ended in 1834</a:t>
            </a:r>
            <a:endParaRPr b="0" lang="en-NZ" sz="2400" spc="-1" strike="noStrike">
              <a:latin typeface="Arial"/>
            </a:endParaRPr>
          </a:p>
          <a:p>
            <a:pPr lvl="1" marL="457200" indent="-151920">
              <a:lnSpc>
                <a:spcPct val="100000"/>
              </a:lnSpc>
              <a:buClr>
                <a:srgbClr val="000000"/>
              </a:buClr>
              <a:buFont typeface="Noto Sans Symbols"/>
              <a:buChar char="⮚"/>
              <a:tabLst>
                <a:tab algn="l" pos="0"/>
              </a:tabLst>
            </a:pPr>
            <a:r>
              <a:rPr b="0" lang="en-US" sz="2400" spc="-1" strike="noStrike">
                <a:solidFill>
                  <a:srgbClr val="000000"/>
                </a:solidFill>
                <a:latin typeface="Comic Sans MS"/>
                <a:ea typeface="Comic Sans MS"/>
              </a:rPr>
              <a:t>Used severe torture</a:t>
            </a:r>
            <a:endParaRPr b="0" lang="en-NZ" sz="2400" spc="-1" strike="noStrike">
              <a:latin typeface="Arial"/>
            </a:endParaRPr>
          </a:p>
          <a:p>
            <a:pPr marL="457200">
              <a:lnSpc>
                <a:spcPct val="100000"/>
              </a:lnSpc>
              <a:tabLst>
                <a:tab algn="l" pos="0"/>
              </a:tabLst>
            </a:pPr>
            <a:endParaRPr b="0" lang="en-NZ" sz="2400" spc="-1" strike="noStrike">
              <a:latin typeface="Arial"/>
            </a:endParaRPr>
          </a:p>
          <a:p>
            <a:pPr>
              <a:lnSpc>
                <a:spcPct val="100000"/>
              </a:lnSpc>
              <a:tabLst>
                <a:tab algn="l" pos="0"/>
              </a:tabLst>
            </a:pPr>
            <a:endParaRPr b="0" lang="en-NZ" sz="2400" spc="-1" strike="noStrike">
              <a:latin typeface="Arial"/>
            </a:endParaRPr>
          </a:p>
        </p:txBody>
      </p:sp>
      <p:sp>
        <p:nvSpPr>
          <p:cNvPr id="206" name="Google Shape;154;p20"/>
          <p:cNvSpPr/>
          <p:nvPr/>
        </p:nvSpPr>
        <p:spPr>
          <a:xfrm>
            <a:off x="2714760" y="4177440"/>
            <a:ext cx="6214680" cy="1919880"/>
          </a:xfrm>
          <a:prstGeom prst="rect">
            <a:avLst/>
          </a:prstGeom>
          <a:noFill/>
          <a:ln w="0">
            <a:noFill/>
          </a:ln>
        </p:spPr>
        <p:style>
          <a:lnRef idx="0"/>
          <a:fillRef idx="0"/>
          <a:effectRef idx="0"/>
          <a:fontRef idx="minor"/>
        </p:style>
        <p:txBody>
          <a:bodyPr>
            <a:spAutoFit/>
          </a:bodyPr>
          <a:p>
            <a:pPr>
              <a:lnSpc>
                <a:spcPct val="100000"/>
              </a:lnSpc>
              <a:tabLst>
                <a:tab algn="l" pos="0"/>
              </a:tabLst>
            </a:pPr>
            <a:r>
              <a:rPr b="0" lang="en-US" sz="2400" spc="-1" strike="noStrike">
                <a:solidFill>
                  <a:srgbClr val="000000"/>
                </a:solidFill>
                <a:latin typeface="Comic Sans MS"/>
                <a:ea typeface="Comic Sans MS"/>
              </a:rPr>
              <a:t>Its job was to stamp out </a:t>
            </a:r>
            <a:r>
              <a:rPr b="0" lang="en-US" sz="2400" spc="-1" strike="noStrike" u="sng">
                <a:solidFill>
                  <a:srgbClr val="000000"/>
                </a:solidFill>
                <a:uFillTx/>
                <a:latin typeface="Comic Sans MS"/>
                <a:ea typeface="Comic Sans MS"/>
              </a:rPr>
              <a:t>heresy</a:t>
            </a:r>
            <a:r>
              <a:rPr b="0" lang="en-US" sz="2400" spc="-1" strike="noStrike">
                <a:solidFill>
                  <a:srgbClr val="000000"/>
                </a:solidFill>
                <a:latin typeface="Comic Sans MS"/>
                <a:ea typeface="Comic Sans MS"/>
              </a:rPr>
              <a:t> but it was also used against political enemies.</a:t>
            </a:r>
            <a:endParaRPr b="0" lang="en-NZ" sz="2400" spc="-1" strike="noStrike">
              <a:latin typeface="Arial"/>
            </a:endParaRPr>
          </a:p>
          <a:p>
            <a:pPr>
              <a:lnSpc>
                <a:spcPct val="100000"/>
              </a:lnSpc>
              <a:tabLst>
                <a:tab algn="l" pos="0"/>
              </a:tabLst>
            </a:pPr>
            <a:endParaRPr b="0" lang="en-NZ" sz="2400" spc="-1" strike="noStrike">
              <a:latin typeface="Arial"/>
            </a:endParaRPr>
          </a:p>
          <a:p>
            <a:pPr>
              <a:lnSpc>
                <a:spcPct val="100000"/>
              </a:lnSpc>
              <a:tabLst>
                <a:tab algn="l" pos="0"/>
              </a:tabLst>
            </a:pPr>
            <a:r>
              <a:rPr b="0" lang="en-US" sz="2400" spc="-1" strike="noStrike">
                <a:solidFill>
                  <a:srgbClr val="000000"/>
                </a:solidFill>
                <a:latin typeface="Comic Sans MS"/>
                <a:ea typeface="Comic Sans MS"/>
              </a:rPr>
              <a:t>Now look up &amp; write down the definition of ‘heresy.’</a:t>
            </a:r>
            <a:endParaRPr b="0" lang="en-NZ" sz="2400" spc="-1" strike="noStrike">
              <a:latin typeface="Arial"/>
            </a:endParaRPr>
          </a:p>
        </p:txBody>
      </p:sp>
    </p:spTree>
  </p:cSld>
  <mc:AlternateContent>
    <mc:Choice Requires="p14">
      <p:transition spd="slow" p14:dur="2000"/>
    </mc:Choice>
    <mc:Fallback>
      <p:transition spd="slow"/>
    </mc:Fallback>
  </mc:AlternateContent>
  <p:timing>
    <p:tnLst>
      <p:par>
        <p:cTn id="128" dur="indefinite" restart="never" nodeType="tmRoot">
          <p:childTnLst>
            <p:seq>
              <p:cTn id="129" dur="indefinite" nodeType="mainSeq">
                <p:childTnLst>
                  <p:par>
                    <p:cTn id="130" fill="hold">
                      <p:stCondLst>
                        <p:cond delay="0"/>
                      </p:stCondLst>
                      <p:childTnLst>
                        <p:par>
                          <p:cTn id="131" fill="hold">
                            <p:stCondLst>
                              <p:cond delay="0"/>
                            </p:stCondLst>
                            <p:childTnLst>
                              <p:par>
                                <p:cTn id="132" nodeType="withEffect" fill="hold" presetClass="entr" presetID="10">
                                  <p:stCondLst>
                                    <p:cond delay="2000"/>
                                  </p:stCondLst>
                                  <p:childTnLst>
                                    <p:set>
                                      <p:cBhvr>
                                        <p:cTn id="133" dur="1" fill="hold">
                                          <p:stCondLst>
                                            <p:cond delay="0"/>
                                          </p:stCondLst>
                                        </p:cTn>
                                        <p:tgtEl>
                                          <p:spTgt spid="205">
                                            <p:txEl>
                                              <p:pRg st="0" end="0"/>
                                            </p:txEl>
                                          </p:spTgt>
                                        </p:tgtEl>
                                        <p:attrNameLst>
                                          <p:attrName>style.visibility</p:attrName>
                                        </p:attrNameLst>
                                      </p:cBhvr>
                                      <p:to>
                                        <p:strVal val="visible"/>
                                      </p:to>
                                    </p:set>
                                    <p:animEffect filter="fade" transition="in">
                                      <p:cBhvr additive="repl">
                                        <p:cTn id="134" dur="1000"/>
                                        <p:tgtEl>
                                          <p:spTgt spid="205">
                                            <p:txEl>
                                              <p:pRg st="0" end="0"/>
                                            </p:txEl>
                                          </p:spTgt>
                                        </p:tgtEl>
                                      </p:cBhvr>
                                    </p:animEffect>
                                  </p:childTnLst>
                                </p:cTn>
                              </p:par>
                              <p:par>
                                <p:cTn id="135" nodeType="withEffect" fill="hold" presetClass="entr" presetID="10">
                                  <p:stCondLst>
                                    <p:cond delay="2000"/>
                                  </p:stCondLst>
                                  <p:childTnLst>
                                    <p:set>
                                      <p:cBhvr>
                                        <p:cTn id="136" dur="1" fill="hold">
                                          <p:stCondLst>
                                            <p:cond delay="0"/>
                                          </p:stCondLst>
                                        </p:cTn>
                                        <p:tgtEl>
                                          <p:spTgt spid="205">
                                            <p:txEl>
                                              <p:pRg st="1" end="1"/>
                                            </p:txEl>
                                          </p:spTgt>
                                        </p:tgtEl>
                                        <p:attrNameLst>
                                          <p:attrName>style.visibility</p:attrName>
                                        </p:attrNameLst>
                                      </p:cBhvr>
                                      <p:to>
                                        <p:strVal val="visible"/>
                                      </p:to>
                                    </p:set>
                                    <p:animEffect filter="fade" transition="in">
                                      <p:cBhvr additive="repl">
                                        <p:cTn id="137" dur="1000"/>
                                        <p:tgtEl>
                                          <p:spTgt spid="205">
                                            <p:txEl>
                                              <p:pRg st="1" end="1"/>
                                            </p:txEl>
                                          </p:spTgt>
                                        </p:tgtEl>
                                      </p:cBhvr>
                                    </p:animEffect>
                                  </p:childTnLst>
                                </p:cTn>
                              </p:par>
                              <p:par>
                                <p:cTn id="138" nodeType="withEffect" fill="hold" presetClass="entr" presetID="10">
                                  <p:stCondLst>
                                    <p:cond delay="2000"/>
                                  </p:stCondLst>
                                  <p:childTnLst>
                                    <p:set>
                                      <p:cBhvr>
                                        <p:cTn id="139" dur="1" fill="hold">
                                          <p:stCondLst>
                                            <p:cond delay="0"/>
                                          </p:stCondLst>
                                        </p:cTn>
                                        <p:tgtEl>
                                          <p:spTgt spid="205">
                                            <p:txEl>
                                              <p:pRg st="2" end="2"/>
                                            </p:txEl>
                                          </p:spTgt>
                                        </p:tgtEl>
                                        <p:attrNameLst>
                                          <p:attrName>style.visibility</p:attrName>
                                        </p:attrNameLst>
                                      </p:cBhvr>
                                      <p:to>
                                        <p:strVal val="visible"/>
                                      </p:to>
                                    </p:set>
                                    <p:animEffect filter="fade" transition="in">
                                      <p:cBhvr additive="repl">
                                        <p:cTn id="140" dur="1000"/>
                                        <p:tgtEl>
                                          <p:spTgt spid="205">
                                            <p:txEl>
                                              <p:pRg st="2" end="2"/>
                                            </p:txEl>
                                          </p:spTgt>
                                        </p:tgtEl>
                                      </p:cBhvr>
                                    </p:animEffect>
                                  </p:childTnLst>
                                </p:cTn>
                              </p:par>
                              <p:par>
                                <p:cTn id="141" nodeType="withEffect" fill="hold" presetClass="entr" presetID="10">
                                  <p:stCondLst>
                                    <p:cond delay="2000"/>
                                  </p:stCondLst>
                                  <p:childTnLst>
                                    <p:set>
                                      <p:cBhvr>
                                        <p:cTn id="142" dur="1" fill="hold">
                                          <p:stCondLst>
                                            <p:cond delay="0"/>
                                          </p:stCondLst>
                                        </p:cTn>
                                        <p:tgtEl>
                                          <p:spTgt spid="205">
                                            <p:txEl>
                                              <p:pRg st="3" end="3"/>
                                            </p:txEl>
                                          </p:spTgt>
                                        </p:tgtEl>
                                        <p:attrNameLst>
                                          <p:attrName>style.visibility</p:attrName>
                                        </p:attrNameLst>
                                      </p:cBhvr>
                                      <p:to>
                                        <p:strVal val="visible"/>
                                      </p:to>
                                    </p:set>
                                    <p:animEffect filter="fade" transition="in">
                                      <p:cBhvr additive="repl">
                                        <p:cTn id="143" dur="1000"/>
                                        <p:tgtEl>
                                          <p:spTgt spid="205">
                                            <p:txEl>
                                              <p:pRg st="3" end="3"/>
                                            </p:txEl>
                                          </p:spTgt>
                                        </p:tgtEl>
                                      </p:cBhvr>
                                    </p:animEffect>
                                  </p:childTnLst>
                                </p:cTn>
                              </p:par>
                              <p:par>
                                <p:cTn id="144" nodeType="withEffect" fill="hold" presetClass="entr" presetID="10">
                                  <p:stCondLst>
                                    <p:cond delay="2000"/>
                                  </p:stCondLst>
                                  <p:childTnLst>
                                    <p:set>
                                      <p:cBhvr>
                                        <p:cTn id="145" dur="1" fill="hold">
                                          <p:stCondLst>
                                            <p:cond delay="0"/>
                                          </p:stCondLst>
                                        </p:cTn>
                                        <p:tgtEl>
                                          <p:spTgt spid="205">
                                            <p:txEl>
                                              <p:pRg st="4" end="4"/>
                                            </p:txEl>
                                          </p:spTgt>
                                        </p:tgtEl>
                                        <p:attrNameLst>
                                          <p:attrName>style.visibility</p:attrName>
                                        </p:attrNameLst>
                                      </p:cBhvr>
                                      <p:to>
                                        <p:strVal val="visible"/>
                                      </p:to>
                                    </p:set>
                                    <p:animEffect filter="fade" transition="in">
                                      <p:cBhvr additive="repl">
                                        <p:cTn id="146" dur="1000"/>
                                        <p:tgtEl>
                                          <p:spTgt spid="205">
                                            <p:txEl>
                                              <p:pRg st="4" end="4"/>
                                            </p:txEl>
                                          </p:spTgt>
                                        </p:tgtEl>
                                      </p:cBhvr>
                                    </p:animEffect>
                                  </p:childTnLst>
                                </p:cTn>
                              </p:par>
                              <p:par>
                                <p:cTn id="147" nodeType="withEffect" fill="hold" presetClass="entr" presetID="10">
                                  <p:stCondLst>
                                    <p:cond delay="2000"/>
                                  </p:stCondLst>
                                  <p:childTnLst>
                                    <p:set>
                                      <p:cBhvr>
                                        <p:cTn id="148" dur="1" fill="hold">
                                          <p:stCondLst>
                                            <p:cond delay="0"/>
                                          </p:stCondLst>
                                        </p:cTn>
                                        <p:tgtEl>
                                          <p:spTgt spid="205">
                                            <p:txEl>
                                              <p:pRg st="5" end="5"/>
                                            </p:txEl>
                                          </p:spTgt>
                                        </p:tgtEl>
                                        <p:attrNameLst>
                                          <p:attrName>style.visibility</p:attrName>
                                        </p:attrNameLst>
                                      </p:cBhvr>
                                      <p:to>
                                        <p:strVal val="visible"/>
                                      </p:to>
                                    </p:set>
                                    <p:animEffect filter="fade" transition="in">
                                      <p:cBhvr additive="repl">
                                        <p:cTn id="149" dur="1000"/>
                                        <p:tgtEl>
                                          <p:spTgt spid="205">
                                            <p:txEl>
                                              <p:pRg st="5" end="5"/>
                                            </p:txEl>
                                          </p:spTgt>
                                        </p:tgtEl>
                                      </p:cBhvr>
                                    </p:animEffect>
                                  </p:childTnLst>
                                </p:cTn>
                              </p:par>
                              <p:par>
                                <p:cTn id="150" nodeType="withEffect" fill="hold" presetClass="entr" presetID="10">
                                  <p:stCondLst>
                                    <p:cond delay="2000"/>
                                  </p:stCondLst>
                                  <p:childTnLst>
                                    <p:set>
                                      <p:cBhvr>
                                        <p:cTn id="151" dur="1" fill="hold">
                                          <p:stCondLst>
                                            <p:cond delay="0"/>
                                          </p:stCondLst>
                                        </p:cTn>
                                        <p:tgtEl>
                                          <p:spTgt spid="205">
                                            <p:txEl>
                                              <p:pRg st="6" end="6"/>
                                            </p:txEl>
                                          </p:spTgt>
                                        </p:tgtEl>
                                        <p:attrNameLst>
                                          <p:attrName>style.visibility</p:attrName>
                                        </p:attrNameLst>
                                      </p:cBhvr>
                                      <p:to>
                                        <p:strVal val="visible"/>
                                      </p:to>
                                    </p:set>
                                    <p:animEffect filter="fade" transition="in">
                                      <p:cBhvr additive="repl">
                                        <p:cTn id="152" dur="1000"/>
                                        <p:tgtEl>
                                          <p:spTgt spid="205">
                                            <p:txEl>
                                              <p:pRg st="6" end="6"/>
                                            </p:txEl>
                                          </p:spTgt>
                                        </p:tgtEl>
                                      </p:cBhvr>
                                    </p:animEffect>
                                  </p:childTnLst>
                                </p:cTn>
                              </p:par>
                            </p:childTnLst>
                          </p:cTn>
                        </p:par>
                        <p:par>
                          <p:cTn id="153" fill="hold">
                            <p:stCondLst>
                              <p:cond delay="3000"/>
                            </p:stCondLst>
                            <p:childTnLst>
                              <p:par>
                                <p:cTn id="154" nodeType="afterEffect" fill="hold" presetClass="entr" presetID="10">
                                  <p:stCondLst>
                                    <p:cond delay="0"/>
                                  </p:stCondLst>
                                  <p:childTnLst>
                                    <p:set>
                                      <p:cBhvr>
                                        <p:cTn id="155" dur="1" fill="hold">
                                          <p:stCondLst>
                                            <p:cond delay="0"/>
                                          </p:stCondLst>
                                        </p:cTn>
                                        <p:tgtEl>
                                          <p:spTgt spid="206">
                                            <p:txEl>
                                              <p:pRg st="0" end="0"/>
                                            </p:txEl>
                                          </p:spTgt>
                                        </p:tgtEl>
                                        <p:attrNameLst>
                                          <p:attrName>style.visibility</p:attrName>
                                        </p:attrNameLst>
                                      </p:cBhvr>
                                      <p:to>
                                        <p:strVal val="visible"/>
                                      </p:to>
                                    </p:set>
                                    <p:animEffect filter="fade" transition="in">
                                      <p:cBhvr additive="repl">
                                        <p:cTn id="156" dur="500"/>
                                        <p:tgtEl>
                                          <p:spTgt spid="206">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Google Shape;160;p21"/>
          <p:cNvSpPr txBox="1"/>
          <p:nvPr/>
        </p:nvSpPr>
        <p:spPr>
          <a:xfrm>
            <a:off x="500040" y="0"/>
            <a:ext cx="8229240" cy="1142640"/>
          </a:xfrm>
          <a:prstGeom prst="rect">
            <a:avLst/>
          </a:prstGeom>
          <a:noFill/>
          <a:ln w="0">
            <a:noFill/>
          </a:ln>
        </p:spPr>
        <p:txBody>
          <a:bodyPr anchor="ctr">
            <a:noAutofit/>
          </a:bodyPr>
          <a:p>
            <a:pPr algn="ctr">
              <a:lnSpc>
                <a:spcPct val="100000"/>
              </a:lnSpc>
              <a:tabLst>
                <a:tab algn="l" pos="0"/>
              </a:tabLst>
            </a:pPr>
            <a:r>
              <a:rPr b="0" lang="en-US" sz="4400" spc="-1" strike="noStrike" u="sng">
                <a:solidFill>
                  <a:srgbClr val="000000"/>
                </a:solidFill>
                <a:uFillTx/>
                <a:latin typeface="Calibri"/>
                <a:ea typeface="Calibri"/>
              </a:rPr>
              <a:t>THE SPANISH INQUISITION</a:t>
            </a:r>
            <a:endParaRPr b="0" lang="en-NZ" sz="4400" spc="-1" strike="noStrike">
              <a:solidFill>
                <a:srgbClr val="000000"/>
              </a:solidFill>
              <a:latin typeface="Arial"/>
            </a:endParaRPr>
          </a:p>
        </p:txBody>
      </p:sp>
      <p:sp>
        <p:nvSpPr>
          <p:cNvPr id="208" name="Google Shape;161;p21"/>
          <p:cNvSpPr/>
          <p:nvPr/>
        </p:nvSpPr>
        <p:spPr>
          <a:xfrm>
            <a:off x="0" y="1357200"/>
            <a:ext cx="3499920" cy="642600"/>
          </a:xfrm>
          <a:prstGeom prst="rect">
            <a:avLst/>
          </a:prstGeom>
          <a:solidFill>
            <a:schemeClr val="lt1"/>
          </a:solidFill>
          <a:ln w="25400">
            <a:solidFill>
              <a:srgbClr val="ffffff"/>
            </a:solidFill>
            <a:miter/>
          </a:ln>
        </p:spPr>
        <p:style>
          <a:lnRef idx="0"/>
          <a:fillRef idx="0"/>
          <a:effectRef idx="0"/>
          <a:fontRef idx="minor"/>
        </p:style>
      </p:sp>
      <p:sp>
        <p:nvSpPr>
          <p:cNvPr id="209" name="Google Shape;162;p21"/>
          <p:cNvSpPr/>
          <p:nvPr/>
        </p:nvSpPr>
        <p:spPr>
          <a:xfrm>
            <a:off x="142920" y="1002960"/>
            <a:ext cx="8786520" cy="823680"/>
          </a:xfrm>
          <a:prstGeom prst="rect">
            <a:avLst/>
          </a:prstGeom>
          <a:noFill/>
          <a:ln w="0">
            <a:noFill/>
          </a:ln>
        </p:spPr>
        <p:style>
          <a:lnRef idx="0"/>
          <a:fillRef idx="0"/>
          <a:effectRef idx="0"/>
          <a:fontRef idx="minor"/>
        </p:style>
        <p:txBody>
          <a:bodyPr anchor="ctr">
            <a:spAutoFit/>
          </a:bodyPr>
          <a:p>
            <a:pPr>
              <a:lnSpc>
                <a:spcPct val="100000"/>
              </a:lnSpc>
              <a:tabLst>
                <a:tab algn="l" pos="0"/>
              </a:tabLst>
            </a:pPr>
            <a:r>
              <a:rPr b="0" lang="en-US" sz="2400" spc="-1" strike="noStrike">
                <a:solidFill>
                  <a:srgbClr val="000000"/>
                </a:solidFill>
                <a:latin typeface="Comic Sans MS"/>
                <a:ea typeface="Comic Sans MS"/>
              </a:rPr>
              <a:t>There were also many Muslims in Spain. </a:t>
            </a:r>
            <a:endParaRPr b="0" lang="en-NZ" sz="2400" spc="-1" strike="noStrike">
              <a:latin typeface="Arial"/>
            </a:endParaRPr>
          </a:p>
          <a:p>
            <a:pPr>
              <a:lnSpc>
                <a:spcPct val="100000"/>
              </a:lnSpc>
              <a:tabLst>
                <a:tab algn="l" pos="0"/>
              </a:tabLst>
            </a:pPr>
            <a:r>
              <a:rPr b="0" lang="en-US" sz="2400" spc="-1" strike="noStrike">
                <a:solidFill>
                  <a:srgbClr val="000000"/>
                </a:solidFill>
                <a:latin typeface="Comic Sans MS"/>
                <a:ea typeface="Comic Sans MS"/>
              </a:rPr>
              <a:t>The Kingdom of </a:t>
            </a:r>
            <a:r>
              <a:rPr b="1" lang="en-US" sz="2400" spc="-1" strike="noStrike" u="sng">
                <a:solidFill>
                  <a:srgbClr val="ff0000"/>
                </a:solidFill>
                <a:uFillTx/>
                <a:latin typeface="Comic Sans MS"/>
                <a:ea typeface="Comic Sans MS"/>
              </a:rPr>
              <a:t>Granada</a:t>
            </a:r>
            <a:r>
              <a:rPr b="0" lang="en-US" sz="2400" spc="-1" strike="noStrike">
                <a:solidFill>
                  <a:srgbClr val="000000"/>
                </a:solidFill>
                <a:latin typeface="Comic Sans MS"/>
                <a:ea typeface="Comic Sans MS"/>
              </a:rPr>
              <a:t> was ruled by the Muslim Moors.</a:t>
            </a:r>
            <a:endParaRPr b="0" lang="en-NZ" sz="2400" spc="-1" strike="noStrike">
              <a:latin typeface="Arial"/>
            </a:endParaRPr>
          </a:p>
        </p:txBody>
      </p:sp>
      <p:pic>
        <p:nvPicPr>
          <p:cNvPr id="210" name="Google Shape;163;p21" descr="http://upload.wikimedia.org/wikipedia/commons/thumb/2/2c/Iberian_Kingdoms_in_1400.svg/738px-Iberian_Kingdoms_in_1400.svg.png"/>
          <p:cNvPicPr/>
          <p:nvPr/>
        </p:nvPicPr>
        <p:blipFill>
          <a:blip r:embed="rId1"/>
          <a:stretch/>
        </p:blipFill>
        <p:spPr>
          <a:xfrm>
            <a:off x="357120" y="1928880"/>
            <a:ext cx="3438000" cy="2525400"/>
          </a:xfrm>
          <a:prstGeom prst="rect">
            <a:avLst/>
          </a:prstGeom>
          <a:ln w="0">
            <a:noFill/>
          </a:ln>
        </p:spPr>
      </p:pic>
      <p:pic>
        <p:nvPicPr>
          <p:cNvPr id="211" name="Google Shape;164;p21" descr="http://images.encarta.msn.com/xrefmedia/aencmed/targets/maps/mhi/T012843A.gif"/>
          <p:cNvPicPr/>
          <p:nvPr/>
        </p:nvPicPr>
        <p:blipFill>
          <a:blip r:embed="rId2"/>
          <a:stretch/>
        </p:blipFill>
        <p:spPr>
          <a:xfrm>
            <a:off x="4786200" y="3714840"/>
            <a:ext cx="3338280" cy="2518920"/>
          </a:xfrm>
          <a:prstGeom prst="rect">
            <a:avLst/>
          </a:prstGeom>
          <a:ln w="0">
            <a:noFill/>
          </a:ln>
        </p:spPr>
      </p:pic>
      <p:sp>
        <p:nvSpPr>
          <p:cNvPr id="212" name="Google Shape;165;p21"/>
          <p:cNvSpPr/>
          <p:nvPr/>
        </p:nvSpPr>
        <p:spPr>
          <a:xfrm rot="5400000">
            <a:off x="1393200" y="2464200"/>
            <a:ext cx="2356920" cy="856800"/>
          </a:xfrm>
          <a:custGeom>
            <a:avLst/>
            <a:gdLst/>
            <a:ahLst/>
            <a:rect l="l" t="t" r="r" b="b"/>
            <a:pathLst>
              <a:path w="21600" h="21600">
                <a:moveTo>
                  <a:pt x="0" y="0"/>
                </a:moveTo>
                <a:lnTo>
                  <a:pt x="21600" y="21600"/>
                </a:lnTo>
              </a:path>
            </a:pathLst>
          </a:custGeom>
          <a:noFill/>
          <a:ln w="50800">
            <a:solidFill>
              <a:srgbClr val="4a7ebb"/>
            </a:solidFill>
            <a:miter/>
            <a:tailEnd len="med" type="stealth" w="med"/>
          </a:ln>
        </p:spPr>
        <p:style>
          <a:lnRef idx="0"/>
          <a:fillRef idx="0"/>
          <a:effectRef idx="0"/>
          <a:fontRef idx="minor"/>
        </p:style>
      </p:sp>
      <p:sp>
        <p:nvSpPr>
          <p:cNvPr id="213" name="Google Shape;166;p21"/>
          <p:cNvSpPr/>
          <p:nvPr/>
        </p:nvSpPr>
        <p:spPr>
          <a:xfrm>
            <a:off x="4000680" y="2079000"/>
            <a:ext cx="4857480" cy="1555200"/>
          </a:xfrm>
          <a:prstGeom prst="rect">
            <a:avLst/>
          </a:prstGeom>
          <a:noFill/>
          <a:ln w="0">
            <a:noFill/>
          </a:ln>
        </p:spPr>
        <p:style>
          <a:lnRef idx="0"/>
          <a:fillRef idx="0"/>
          <a:effectRef idx="0"/>
          <a:fontRef idx="minor"/>
        </p:style>
        <p:txBody>
          <a:bodyPr anchor="ctr">
            <a:spAutoFit/>
          </a:bodyPr>
          <a:p>
            <a:pPr>
              <a:lnSpc>
                <a:spcPct val="100000"/>
              </a:lnSpc>
              <a:tabLst>
                <a:tab algn="l" pos="0"/>
              </a:tabLst>
            </a:pPr>
            <a:r>
              <a:rPr b="0" lang="en-US" sz="2400" spc="-1" strike="noStrike">
                <a:solidFill>
                  <a:srgbClr val="000000"/>
                </a:solidFill>
                <a:latin typeface="Comic Sans MS"/>
                <a:ea typeface="Comic Sans MS"/>
              </a:rPr>
              <a:t>Ferdinand and Isabella worried that the Moors would join with the Muslim </a:t>
            </a:r>
            <a:r>
              <a:rPr b="1" lang="en-US" sz="2400" spc="-1" strike="noStrike" u="sng">
                <a:solidFill>
                  <a:srgbClr val="00b050"/>
                </a:solidFill>
                <a:uFillTx/>
                <a:latin typeface="Comic Sans MS"/>
                <a:ea typeface="Comic Sans MS"/>
              </a:rPr>
              <a:t>Ottoman Empire </a:t>
            </a:r>
            <a:r>
              <a:rPr b="0" lang="en-US" sz="2400" spc="-1" strike="noStrike">
                <a:solidFill>
                  <a:srgbClr val="000000"/>
                </a:solidFill>
                <a:latin typeface="Comic Sans MS"/>
                <a:ea typeface="Comic Sans MS"/>
              </a:rPr>
              <a:t>and stop their trade.</a:t>
            </a:r>
            <a:endParaRPr b="0" lang="en-NZ" sz="2400" spc="-1" strike="noStrike">
              <a:latin typeface="Arial"/>
            </a:endParaRPr>
          </a:p>
        </p:txBody>
      </p:sp>
      <p:sp>
        <p:nvSpPr>
          <p:cNvPr id="214" name="Google Shape;167;p21"/>
          <p:cNvSpPr/>
          <p:nvPr/>
        </p:nvSpPr>
        <p:spPr>
          <a:xfrm>
            <a:off x="142920" y="4936320"/>
            <a:ext cx="4857480" cy="1555200"/>
          </a:xfrm>
          <a:prstGeom prst="rect">
            <a:avLst/>
          </a:prstGeom>
          <a:noFill/>
          <a:ln w="0">
            <a:noFill/>
          </a:ln>
        </p:spPr>
        <p:style>
          <a:lnRef idx="0"/>
          <a:fillRef idx="0"/>
          <a:effectRef idx="0"/>
          <a:fontRef idx="minor"/>
        </p:style>
        <p:txBody>
          <a:bodyPr anchor="ctr">
            <a:spAutoFit/>
          </a:bodyPr>
          <a:p>
            <a:pPr>
              <a:lnSpc>
                <a:spcPct val="100000"/>
              </a:lnSpc>
              <a:tabLst>
                <a:tab algn="l" pos="0"/>
              </a:tabLst>
            </a:pPr>
            <a:r>
              <a:rPr b="0" lang="en-US" sz="2400" spc="-1" strike="noStrike">
                <a:solidFill>
                  <a:srgbClr val="000000"/>
                </a:solidFill>
                <a:latin typeface="Comic Sans MS"/>
                <a:ea typeface="Comic Sans MS"/>
              </a:rPr>
              <a:t>They wanted the land and the wealth of Granada.</a:t>
            </a:r>
            <a:endParaRPr b="0" lang="en-NZ" sz="2400" spc="-1" strike="noStrike">
              <a:latin typeface="Arial"/>
            </a:endParaRPr>
          </a:p>
          <a:p>
            <a:pPr>
              <a:lnSpc>
                <a:spcPct val="100000"/>
              </a:lnSpc>
              <a:tabLst>
                <a:tab algn="l" pos="0"/>
              </a:tabLst>
            </a:pPr>
            <a:r>
              <a:rPr b="0" lang="en-US" sz="2400" spc="-1" strike="noStrike">
                <a:solidFill>
                  <a:srgbClr val="000000"/>
                </a:solidFill>
                <a:latin typeface="Comic Sans MS"/>
                <a:ea typeface="Comic Sans MS"/>
              </a:rPr>
              <a:t>They wanted to get rid of the Muslims in Spain.</a:t>
            </a:r>
            <a:endParaRPr b="0" lang="en-NZ" sz="2400" spc="-1" strike="noStrike">
              <a:latin typeface="Arial"/>
            </a:endParaRPr>
          </a:p>
        </p:txBody>
      </p:sp>
    </p:spTree>
  </p:cSld>
  <mc:AlternateContent>
    <mc:Choice Requires="p14">
      <p:transition spd="slow" p14:dur="2000"/>
    </mc:Choice>
    <mc:Fallback>
      <p:transition spd="slow"/>
    </mc:Fallback>
  </mc:AlternateContent>
  <p:timing>
    <p:tnLst>
      <p:par>
        <p:cTn id="157" dur="indefinite" restart="never" nodeType="tmRoot">
          <p:childTnLst>
            <p:seq>
              <p:cTn id="158" dur="indefinite" nodeType="mainSeq">
                <p:childTnLst>
                  <p:par>
                    <p:cTn id="159" fill="hold">
                      <p:stCondLst>
                        <p:cond delay="indefinite"/>
                      </p:stCondLst>
                      <p:childTnLst>
                        <p:par>
                          <p:cTn id="160" fill="hold">
                            <p:stCondLst>
                              <p:cond delay="0"/>
                            </p:stCondLst>
                            <p:childTnLst>
                              <p:par>
                                <p:cTn id="161" nodeType="clickEffect" fill="hold" presetClass="entr" presetID="10">
                                  <p:stCondLst>
                                    <p:cond delay="0"/>
                                  </p:stCondLst>
                                  <p:childTnLst>
                                    <p:set>
                                      <p:cBhvr>
                                        <p:cTn id="162" dur="1" fill="hold">
                                          <p:stCondLst>
                                            <p:cond delay="0"/>
                                          </p:stCondLst>
                                        </p:cTn>
                                        <p:tgtEl>
                                          <p:spTgt spid="212"/>
                                        </p:tgtEl>
                                        <p:attrNameLst>
                                          <p:attrName>style.visibility</p:attrName>
                                        </p:attrNameLst>
                                      </p:cBhvr>
                                      <p:to>
                                        <p:strVal val="visible"/>
                                      </p:to>
                                    </p:set>
                                    <p:animEffect filter="fade" transition="in">
                                      <p:cBhvr additive="repl">
                                        <p:cTn id="163" dur="1000"/>
                                        <p:tgtEl>
                                          <p:spTgt spid="212"/>
                                        </p:tgtEl>
                                      </p:cBhvr>
                                    </p:animEffect>
                                  </p:childTnLst>
                                </p:cTn>
                              </p:par>
                            </p:childTnLst>
                          </p:cTn>
                        </p:par>
                      </p:childTnLst>
                    </p:cTn>
                  </p:par>
                  <p:par>
                    <p:cTn id="164" fill="hold">
                      <p:stCondLst>
                        <p:cond delay="indefinite"/>
                      </p:stCondLst>
                      <p:childTnLst>
                        <p:par>
                          <p:cTn id="165" fill="hold">
                            <p:stCondLst>
                              <p:cond delay="0"/>
                            </p:stCondLst>
                            <p:childTnLst>
                              <p:par>
                                <p:cTn id="166" nodeType="clickEffect" fill="hold" presetClass="entr" presetID="10">
                                  <p:stCondLst>
                                    <p:cond delay="0"/>
                                  </p:stCondLst>
                                  <p:childTnLst>
                                    <p:set>
                                      <p:cBhvr>
                                        <p:cTn id="167" dur="1" fill="hold">
                                          <p:stCondLst>
                                            <p:cond delay="0"/>
                                          </p:stCondLst>
                                        </p:cTn>
                                        <p:tgtEl>
                                          <p:spTgt spid="213"/>
                                        </p:tgtEl>
                                        <p:attrNameLst>
                                          <p:attrName>style.visibility</p:attrName>
                                        </p:attrNameLst>
                                      </p:cBhvr>
                                      <p:to>
                                        <p:strVal val="visible"/>
                                      </p:to>
                                    </p:set>
                                    <p:animEffect filter="fade" transition="in">
                                      <p:cBhvr additive="repl">
                                        <p:cTn id="168" dur="80"/>
                                        <p:tgtEl>
                                          <p:spTgt spid="213"/>
                                        </p:tgtEl>
                                      </p:cBhvr>
                                    </p:animEffect>
                                  </p:childTnLst>
                                </p:cTn>
                              </p:par>
                              <p:par>
                                <p:cTn id="169" nodeType="withEffect" fill="hold" presetClass="entr" presetID="10">
                                  <p:stCondLst>
                                    <p:cond delay="0"/>
                                  </p:stCondLst>
                                  <p:childTnLst>
                                    <p:set>
                                      <p:cBhvr>
                                        <p:cTn id="170" dur="1" fill="hold">
                                          <p:stCondLst>
                                            <p:cond delay="0"/>
                                          </p:stCondLst>
                                        </p:cTn>
                                        <p:tgtEl>
                                          <p:spTgt spid="211"/>
                                        </p:tgtEl>
                                        <p:attrNameLst>
                                          <p:attrName>style.visibility</p:attrName>
                                        </p:attrNameLst>
                                      </p:cBhvr>
                                      <p:to>
                                        <p:strVal val="visible"/>
                                      </p:to>
                                    </p:set>
                                    <p:animEffect filter="fade" transition="in">
                                      <p:cBhvr additive="repl">
                                        <p:cTn id="171" dur="500"/>
                                        <p:tgtEl>
                                          <p:spTgt spid="211"/>
                                        </p:tgtEl>
                                      </p:cBhvr>
                                    </p:animEffect>
                                  </p:childTnLst>
                                </p:cTn>
                              </p:par>
                            </p:childTnLst>
                          </p:cTn>
                        </p:par>
                      </p:childTnLst>
                    </p:cTn>
                  </p:par>
                  <p:par>
                    <p:cTn id="172" fill="hold">
                      <p:stCondLst>
                        <p:cond delay="indefinite"/>
                      </p:stCondLst>
                      <p:childTnLst>
                        <p:par>
                          <p:cTn id="173" fill="hold">
                            <p:stCondLst>
                              <p:cond delay="0"/>
                            </p:stCondLst>
                            <p:childTnLst>
                              <p:par>
                                <p:cTn id="174" nodeType="clickEffect" fill="hold" presetClass="entr" presetID="10">
                                  <p:stCondLst>
                                    <p:cond delay="0"/>
                                  </p:stCondLst>
                                  <p:childTnLst>
                                    <p:set>
                                      <p:cBhvr>
                                        <p:cTn id="175" dur="1" fill="hold">
                                          <p:stCondLst>
                                            <p:cond delay="0"/>
                                          </p:stCondLst>
                                        </p:cTn>
                                        <p:tgtEl>
                                          <p:spTgt spid="214"/>
                                        </p:tgtEl>
                                        <p:attrNameLst>
                                          <p:attrName>style.visibility</p:attrName>
                                        </p:attrNameLst>
                                      </p:cBhvr>
                                      <p:to>
                                        <p:strVal val="visible"/>
                                      </p:to>
                                    </p:set>
                                    <p:animEffect filter="fade" transition="in">
                                      <p:cBhvr additive="repl">
                                        <p:cTn id="176" dur="8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TotalTime>
  <Application>LibreOffice/7.1.0.3$Windows_X86_64 LibreOffice_project/f6099ecf3d29644b5008cc8f48f42f4a40986e4c</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en-NZ</dc:language>
  <cp:lastModifiedBy/>
  <dcterms:modified xsi:type="dcterms:W3CDTF">2022-10-30T22:09:45Z</dcterms:modified>
  <cp:revision>2</cp:revision>
  <dc:subject/>
  <dc:title/>
</cp:coreProperties>
</file>